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4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8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9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77" r:id="rId4"/>
    <p:sldMasterId id="2147483728" r:id="rId5"/>
    <p:sldMasterId id="2147483713" r:id="rId6"/>
    <p:sldMasterId id="2147483997" r:id="rId7"/>
    <p:sldMasterId id="2147483778" r:id="rId8"/>
    <p:sldMasterId id="2147483857" r:id="rId9"/>
    <p:sldMasterId id="2147483966" r:id="rId10"/>
    <p:sldMasterId id="2147483947" r:id="rId11"/>
    <p:sldMasterId id="2147484028" r:id="rId12"/>
    <p:sldMasterId id="2147484056" r:id="rId13"/>
  </p:sldMasterIdLst>
  <p:notesMasterIdLst>
    <p:notesMasterId r:id="rId17"/>
  </p:notesMasterIdLst>
  <p:sldIdLst>
    <p:sldId id="2147471060" r:id="rId14"/>
    <p:sldId id="2147471061" r:id="rId15"/>
    <p:sldId id="21474710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A0E1001-DFF1-2AFB-9B14-AC7CFC2484CC}" name="alison@betterhealthtogether.org" initials="al" userId="S::urn:spo:guest#alison@betterhealthtogether.org::" providerId="AD"/>
  <p188:author id="{6A26EE05-0E8D-31E3-F145-4CE06704610A}" name="Tessa Vlaar" initials="TV" userId="S::tessa@betterhealthtogether.org::bf7dfdcf-8b0b-419e-8b61-d6dfae1e09a3" providerId="AD"/>
  <p188:author id="{6003A22F-247A-F4F0-5C43-F026E5A7F0A2}" name="Sarah Bollig Dorn" initials="SD" userId="S::sarah@betterhealthtogether.org::808acba6-bce3-4f57-bb54-4f9d9eaefcbb" providerId="AD"/>
  <p188:author id="{FB578136-6160-DCD9-7EF6-2426FD8C2619}" name="Kim Heath" initials="KH" userId="S::kimh@BetterHealthTogether.org::a73eed7b-bee7-49ee-9ad1-65f60a0194ca" providerId="AD"/>
  <p188:author id="{7BAB1C39-DEF9-2658-5DF8-7A50D9935FA5}" name="Guest User" initials="GU" userId="S::urn:spo:anon#51f007d59c1b55737fa746d666ec3e6d10775c9eb466d14b4d087c55357a9f39::" providerId="AD"/>
  <p188:author id="{CBF80C53-4204-2AC9-A077-19702D8CDA17}" name="Charisse Pope" initials="CP" userId="S::charisse@betterhealthtogether.org::e4dc3f09-be37-4402-bafa-3b826d67f1b6" providerId="AD"/>
  <p188:author id="{B8DF6B72-7E8F-CEF7-AEEB-FF16DD239890}" name="Alison Poulsen" initials="" userId="S::alison@BetterHealthTogether.org::b08b22fe-4829-4574-8e0d-3174a2b54b42" providerId="AD"/>
  <p188:author id="{33462774-5946-DB20-2CD1-07BC5A36A4DB}" name="Alison Poulsen" initials="AP" userId="S::alison@betterhealthtogether.org::b08b22fe-4829-4574-8e0d-3174a2b54b42" providerId="AD"/>
  <p188:author id="{E06EF893-F59E-8D30-3CBE-EFD92921603A}" name="Hailey Muto" initials="HM" userId="S::hailey@betterhealthtogether.org::0c60e4ea-6675-4db7-a82c-a5b4d506d326" providerId="AD"/>
  <p188:author id="{C7F69CA8-545C-3743-C6B5-BA530CF82073}" name="Linda Jones" initials="LJ" userId="S::lindaj@wearedh.com::bfe43098-4248-476b-b76a-8bbd33f63dfb" providerId="AD"/>
  <p188:author id="{1EE5AEB7-CF4A-BEE6-FCC7-E7A69A726C17}" name="Tessa Vlaar" initials="TV" userId="S::tessa@BetterHealthTogether.org::bf7dfdcf-8b0b-419e-8b61-d6dfae1e09a3" providerId="AD"/>
  <p188:author id="{B5A091DB-921B-83A7-7A8A-FE11F688C3B3}" name="Reese McMullin" initials="RM" userId="S::reese@betterhealthtogether.org::d23df695-5ad4-4650-85dc-a763d35f942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Smetana" initials="JS" lastIdx="10" clrIdx="0">
    <p:extLst>
      <p:ext uri="{19B8F6BF-5375-455C-9EA6-DF929625EA0E}">
        <p15:presenceInfo xmlns:p15="http://schemas.microsoft.com/office/powerpoint/2012/main" userId="S::julies@wearedh.com::43ef05d3-9c50-41b6-8fe7-53bc45a21b01" providerId="AD"/>
      </p:ext>
    </p:extLst>
  </p:cmAuthor>
  <p:cmAuthor id="2" name="Guest User" initials="GU" lastIdx="1" clrIdx="1">
    <p:extLst>
      <p:ext uri="{19B8F6BF-5375-455C-9EA6-DF929625EA0E}">
        <p15:presenceInfo xmlns:p15="http://schemas.microsoft.com/office/powerpoint/2012/main" userId="S::urn:spo:anon#04bd74e87161f68a40c01c1c690224666386efba548af3e2a2ee765bdacffa8a::" providerId="AD"/>
      </p:ext>
    </p:extLst>
  </p:cmAuthor>
  <p:cmAuthor id="3" name="Guest User" initials="GU [2]" lastIdx="1" clrIdx="2">
    <p:extLst>
      <p:ext uri="{19B8F6BF-5375-455C-9EA6-DF929625EA0E}">
        <p15:presenceInfo xmlns:p15="http://schemas.microsoft.com/office/powerpoint/2012/main" userId="S::urn:spo:anon#cb2dcbfa04b022c762640c4a7b8c13982d5805d6c2c69d6ffa23ecdb7da71091::" providerId="AD"/>
      </p:ext>
    </p:extLst>
  </p:cmAuthor>
  <p:cmAuthor id="4" name="Guest User" initials="GU [3]" lastIdx="1" clrIdx="3">
    <p:extLst>
      <p:ext uri="{19B8F6BF-5375-455C-9EA6-DF929625EA0E}">
        <p15:presenceInfo xmlns:p15="http://schemas.microsoft.com/office/powerpoint/2012/main" userId="S::urn:spo:anon#d2dfde3334cbd5008e0449590f8cfb61093859fb57aa7d724e58f26656dd07b1::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E5E5E5"/>
    <a:srgbClr val="E7F9FB"/>
    <a:srgbClr val="E7F7FF"/>
    <a:srgbClr val="FAFAFA"/>
    <a:srgbClr val="FDE79A"/>
    <a:srgbClr val="008F9C"/>
    <a:srgbClr val="E76300"/>
    <a:srgbClr val="02C1E1"/>
    <a:srgbClr val="420B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34"/>
    <p:restoredTop sz="94715"/>
  </p:normalViewPr>
  <p:slideViewPr>
    <p:cSldViewPr snapToGrid="0">
      <p:cViewPr varScale="1">
        <p:scale>
          <a:sx n="118" d="100"/>
          <a:sy n="118" d="100"/>
        </p:scale>
        <p:origin x="55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34AC2-B8DC-5A49-BF3A-F90632E6C9F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9D0E1B-A4FB-4F4D-B973-14EAB56182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600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the way I want us to start talking about anti-racism in our work – through the lens of health disparities. This is going to separate our anti-racist work and put it into context in our health setting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0E1B-A4FB-4F4D-B973-14EAB561825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88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51F765-7D74-323B-5658-6F003F925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824310-A7B8-94AE-EF10-15443A562C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98608A-E51C-57EB-A8DF-25895EA35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the way I want us to start talking about anti-racism in our work – through the lens of health disparities. This is going to separate our anti-racist work and put it into context in our health setting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F8D35-561E-D57C-D58C-D09240E052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0E1B-A4FB-4F4D-B973-14EAB561825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208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780BC7-46A3-5469-E2AF-2F070BA10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ED80A-4A67-8041-125F-96582E45AA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DA3F38-A073-67BB-A2A4-1E4C688516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the way I want us to start talking about anti-racism in our work – through the lens of health disparities. This is going to separate our anti-racist work and put it into context in our health setting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D1F6B-CE8E-40C3-2763-D4E5A034F8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D0E1B-A4FB-4F4D-B973-14EAB561825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31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0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>
            <a:extLst>
              <a:ext uri="{FF2B5EF4-FFF2-40B4-BE49-F238E27FC236}">
                <a16:creationId xmlns:a16="http://schemas.microsoft.com/office/drawing/2014/main" id="{D5F174DE-64F8-A749-8EBD-D1A48769B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479" r="48457"/>
          <a:stretch/>
        </p:blipFill>
        <p:spPr>
          <a:xfrm>
            <a:off x="5916254" y="0"/>
            <a:ext cx="6269473" cy="6858000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0AF71880-2DF5-0B46-A687-1243267A4311}"/>
              </a:ext>
            </a:extLst>
          </p:cNvPr>
          <p:cNvGrpSpPr/>
          <p:nvPr userDrawn="1"/>
        </p:nvGrpSpPr>
        <p:grpSpPr>
          <a:xfrm>
            <a:off x="4039659" y="4301696"/>
            <a:ext cx="7769870" cy="2556302"/>
            <a:chOff x="929797" y="8521458"/>
            <a:chExt cx="7166706" cy="2357861"/>
          </a:xfrm>
        </p:grpSpPr>
        <p:sp>
          <p:nvSpPr>
            <p:cNvPr id="80" name="Google Shape;11;p2">
              <a:extLst>
                <a:ext uri="{FF2B5EF4-FFF2-40B4-BE49-F238E27FC236}">
                  <a16:creationId xmlns:a16="http://schemas.microsoft.com/office/drawing/2014/main" id="{83B5512A-E56A-AD47-B718-999B4A3288BB}"/>
                </a:ext>
              </a:extLst>
            </p:cNvPr>
            <p:cNvSpPr/>
            <p:nvPr/>
          </p:nvSpPr>
          <p:spPr>
            <a:xfrm rot="5400000" flipH="1">
              <a:off x="4682647" y="7465431"/>
              <a:ext cx="2356358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;p2">
              <a:extLst>
                <a:ext uri="{FF2B5EF4-FFF2-40B4-BE49-F238E27FC236}">
                  <a16:creationId xmlns:a16="http://schemas.microsoft.com/office/drawing/2014/main" id="{A4E7C180-5E9E-604E-9C71-89F17157F8F2}"/>
                </a:ext>
              </a:extLst>
            </p:cNvPr>
            <p:cNvSpPr/>
            <p:nvPr/>
          </p:nvSpPr>
          <p:spPr>
            <a:xfrm flipH="1">
              <a:off x="929797" y="8521458"/>
              <a:ext cx="2807977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Freeform 74">
            <a:extLst>
              <a:ext uri="{FF2B5EF4-FFF2-40B4-BE49-F238E27FC236}">
                <a16:creationId xmlns:a16="http://schemas.microsoft.com/office/drawing/2014/main" id="{8A221A52-818C-6943-8336-9EE8A15C7A64}"/>
              </a:ext>
            </a:extLst>
          </p:cNvPr>
          <p:cNvSpPr/>
          <p:nvPr/>
        </p:nvSpPr>
        <p:spPr>
          <a:xfrm rot="5400000" flipH="1">
            <a:off x="224719" y="-261053"/>
            <a:ext cx="6870921" cy="7367179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rgbClr val="05BBD7"/>
          </a:solidFill>
          <a:ln w="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4;p2">
            <a:extLst>
              <a:ext uri="{FF2B5EF4-FFF2-40B4-BE49-F238E27FC236}">
                <a16:creationId xmlns:a16="http://schemas.microsoft.com/office/drawing/2014/main" id="{60ECB4EC-8652-AD47-9520-609DA3CC391D}"/>
              </a:ext>
            </a:extLst>
          </p:cNvPr>
          <p:cNvSpPr/>
          <p:nvPr/>
        </p:nvSpPr>
        <p:spPr>
          <a:xfrm rot="16200000" flipH="1">
            <a:off x="8477864" y="-2062365"/>
            <a:ext cx="1633465" cy="5758198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BHT LOGO">
            <a:extLst>
              <a:ext uri="{FF2B5EF4-FFF2-40B4-BE49-F238E27FC236}">
                <a16:creationId xmlns:a16="http://schemas.microsoft.com/office/drawing/2014/main" id="{88431626-AC05-0241-A7A0-E0FFF0B20B9D}"/>
              </a:ext>
            </a:extLst>
          </p:cNvPr>
          <p:cNvGrpSpPr/>
          <p:nvPr/>
        </p:nvGrpSpPr>
        <p:grpSpPr>
          <a:xfrm>
            <a:off x="7911342" y="4961003"/>
            <a:ext cx="2776622" cy="1322201"/>
            <a:chOff x="776695" y="534478"/>
            <a:chExt cx="2776622" cy="1322201"/>
          </a:xfrm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2076286F-DEA6-0F40-BDA9-374BFFB7B2DF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3F03CF0-7904-A24B-BCA3-7577D7179FD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87B31FA-F50C-B142-8D5A-13375B33CAA8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4DBEF2B-9193-DF49-92AB-ADD382CDFAB4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003C7FA-96C3-0D45-8D7D-41726AF36037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2FE42087-3182-CC4E-85AF-E3328A55A6C5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F6650B3-45F8-E748-B335-D8216C0D887B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Title placeholder">
            <a:extLst>
              <a:ext uri="{FF2B5EF4-FFF2-40B4-BE49-F238E27FC236}">
                <a16:creationId xmlns:a16="http://schemas.microsoft.com/office/drawing/2014/main" id="{23979143-6E64-EA48-9770-85F7AA9E79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597" y="575509"/>
            <a:ext cx="6269474" cy="3726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5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add a title to your presentation</a:t>
            </a:r>
          </a:p>
        </p:txBody>
      </p:sp>
      <p:sp>
        <p:nvSpPr>
          <p:cNvPr id="73" name="Text placeholder">
            <a:extLst>
              <a:ext uri="{FF2B5EF4-FFF2-40B4-BE49-F238E27FC236}">
                <a16:creationId xmlns:a16="http://schemas.microsoft.com/office/drawing/2014/main" id="{FA37E5EE-A595-D14A-8BF9-5A1D943D56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25" y="4969045"/>
            <a:ext cx="4298842" cy="12955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Speaker information goes here</a:t>
            </a:r>
          </a:p>
          <a:p>
            <a:r>
              <a:rPr lang="en-US"/>
              <a:t>Date and time goes here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FE5EA9-FF73-E278-0DA6-2C5A7E8ABB53}"/>
              </a:ext>
            </a:extLst>
          </p:cNvPr>
          <p:cNvCxnSpPr/>
          <p:nvPr userDrawn="1"/>
        </p:nvCxnSpPr>
        <p:spPr>
          <a:xfrm>
            <a:off x="608597" y="4680284"/>
            <a:ext cx="3217445" cy="0"/>
          </a:xfrm>
          <a:prstGeom prst="line">
            <a:avLst/>
          </a:prstGeom>
          <a:ln w="6032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443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2">
    <p:bg>
      <p:bgPr>
        <a:pattFill prst="wdDnDiag">
          <a:fgClr>
            <a:schemeClr val="accent4">
              <a:lumMod val="75000"/>
            </a:schemeClr>
          </a:fgClr>
          <a:bgClr>
            <a:schemeClr val="accent4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0AF71880-2DF5-0B46-A687-1243267A4311}"/>
              </a:ext>
            </a:extLst>
          </p:cNvPr>
          <p:cNvGrpSpPr/>
          <p:nvPr userDrawn="1"/>
        </p:nvGrpSpPr>
        <p:grpSpPr>
          <a:xfrm>
            <a:off x="4039659" y="4301696"/>
            <a:ext cx="7769870" cy="2556302"/>
            <a:chOff x="929797" y="8521458"/>
            <a:chExt cx="7166706" cy="2357861"/>
          </a:xfrm>
        </p:grpSpPr>
        <p:sp>
          <p:nvSpPr>
            <p:cNvPr id="80" name="Google Shape;11;p2">
              <a:extLst>
                <a:ext uri="{FF2B5EF4-FFF2-40B4-BE49-F238E27FC236}">
                  <a16:creationId xmlns:a16="http://schemas.microsoft.com/office/drawing/2014/main" id="{83B5512A-E56A-AD47-B718-999B4A3288BB}"/>
                </a:ext>
              </a:extLst>
            </p:cNvPr>
            <p:cNvSpPr/>
            <p:nvPr/>
          </p:nvSpPr>
          <p:spPr>
            <a:xfrm rot="5400000" flipH="1">
              <a:off x="4682647" y="7465431"/>
              <a:ext cx="2356358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;p2">
              <a:extLst>
                <a:ext uri="{FF2B5EF4-FFF2-40B4-BE49-F238E27FC236}">
                  <a16:creationId xmlns:a16="http://schemas.microsoft.com/office/drawing/2014/main" id="{A4E7C180-5E9E-604E-9C71-89F17157F8F2}"/>
                </a:ext>
              </a:extLst>
            </p:cNvPr>
            <p:cNvSpPr/>
            <p:nvPr/>
          </p:nvSpPr>
          <p:spPr>
            <a:xfrm flipH="1">
              <a:off x="929797" y="8521458"/>
              <a:ext cx="2807977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Freeform 74">
            <a:extLst>
              <a:ext uri="{FF2B5EF4-FFF2-40B4-BE49-F238E27FC236}">
                <a16:creationId xmlns:a16="http://schemas.microsoft.com/office/drawing/2014/main" id="{8A221A52-818C-6943-8336-9EE8A15C7A64}"/>
              </a:ext>
            </a:extLst>
          </p:cNvPr>
          <p:cNvSpPr/>
          <p:nvPr/>
        </p:nvSpPr>
        <p:spPr>
          <a:xfrm rot="5400000" flipH="1">
            <a:off x="224719" y="-261053"/>
            <a:ext cx="6870921" cy="7367179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chemeClr val="accent3"/>
          </a:solidFill>
          <a:ln w="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4;p2">
            <a:extLst>
              <a:ext uri="{FF2B5EF4-FFF2-40B4-BE49-F238E27FC236}">
                <a16:creationId xmlns:a16="http://schemas.microsoft.com/office/drawing/2014/main" id="{60ECB4EC-8652-AD47-9520-609DA3CC391D}"/>
              </a:ext>
            </a:extLst>
          </p:cNvPr>
          <p:cNvSpPr/>
          <p:nvPr/>
        </p:nvSpPr>
        <p:spPr>
          <a:xfrm rot="16200000" flipH="1">
            <a:off x="8477864" y="-2062365"/>
            <a:ext cx="1633465" cy="5758198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7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BHT LOGO">
            <a:extLst>
              <a:ext uri="{FF2B5EF4-FFF2-40B4-BE49-F238E27FC236}">
                <a16:creationId xmlns:a16="http://schemas.microsoft.com/office/drawing/2014/main" id="{88431626-AC05-0241-A7A0-E0FFF0B20B9D}"/>
              </a:ext>
            </a:extLst>
          </p:cNvPr>
          <p:cNvGrpSpPr/>
          <p:nvPr/>
        </p:nvGrpSpPr>
        <p:grpSpPr>
          <a:xfrm>
            <a:off x="7911342" y="4961003"/>
            <a:ext cx="2776622" cy="1322201"/>
            <a:chOff x="776695" y="534478"/>
            <a:chExt cx="2776622" cy="1322201"/>
          </a:xfrm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2076286F-DEA6-0F40-BDA9-374BFFB7B2DF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3F03CF0-7904-A24B-BCA3-7577D7179FD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87B31FA-F50C-B142-8D5A-13375B33CAA8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4DBEF2B-9193-DF49-92AB-ADD382CDFAB4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003C7FA-96C3-0D45-8D7D-41726AF36037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2FE42087-3182-CC4E-85AF-E3328A55A6C5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F6650B3-45F8-E748-B335-D8216C0D887B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64D86F45-495C-A404-5A90-87A94046F0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597" y="575509"/>
            <a:ext cx="6269474" cy="3726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2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add a title to your presentation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09FC110-26E5-ABC2-4B7A-2554DDBC7D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25" y="4969045"/>
            <a:ext cx="4298842" cy="12955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i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Speaker information goes here</a:t>
            </a:r>
          </a:p>
          <a:p>
            <a:r>
              <a:rPr lang="en-US"/>
              <a:t>Date and time goes here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05DD4A5-1AF7-2D4A-C627-BB283ADEF333}"/>
              </a:ext>
            </a:extLst>
          </p:cNvPr>
          <p:cNvCxnSpPr/>
          <p:nvPr userDrawn="1"/>
        </p:nvCxnSpPr>
        <p:spPr>
          <a:xfrm>
            <a:off x="608597" y="4680284"/>
            <a:ext cx="3217445" cy="0"/>
          </a:xfrm>
          <a:prstGeom prst="line">
            <a:avLst/>
          </a:prstGeom>
          <a:ln w="603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1892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0AF71880-2DF5-0B46-A687-1243267A4311}"/>
              </a:ext>
            </a:extLst>
          </p:cNvPr>
          <p:cNvGrpSpPr/>
          <p:nvPr userDrawn="1"/>
        </p:nvGrpSpPr>
        <p:grpSpPr>
          <a:xfrm>
            <a:off x="4039659" y="4301696"/>
            <a:ext cx="7769870" cy="2556302"/>
            <a:chOff x="929797" y="8521458"/>
            <a:chExt cx="7166706" cy="2357861"/>
          </a:xfrm>
          <a:solidFill>
            <a:schemeClr val="bg1"/>
          </a:solidFill>
        </p:grpSpPr>
        <p:sp>
          <p:nvSpPr>
            <p:cNvPr id="80" name="Google Shape;11;p2">
              <a:extLst>
                <a:ext uri="{FF2B5EF4-FFF2-40B4-BE49-F238E27FC236}">
                  <a16:creationId xmlns:a16="http://schemas.microsoft.com/office/drawing/2014/main" id="{83B5512A-E56A-AD47-B718-999B4A3288BB}"/>
                </a:ext>
              </a:extLst>
            </p:cNvPr>
            <p:cNvSpPr/>
            <p:nvPr/>
          </p:nvSpPr>
          <p:spPr>
            <a:xfrm rot="5400000" flipH="1">
              <a:off x="4682647" y="7465431"/>
              <a:ext cx="2356358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;p2">
              <a:extLst>
                <a:ext uri="{FF2B5EF4-FFF2-40B4-BE49-F238E27FC236}">
                  <a16:creationId xmlns:a16="http://schemas.microsoft.com/office/drawing/2014/main" id="{A4E7C180-5E9E-604E-9C71-89F17157F8F2}"/>
                </a:ext>
              </a:extLst>
            </p:cNvPr>
            <p:cNvSpPr/>
            <p:nvPr/>
          </p:nvSpPr>
          <p:spPr>
            <a:xfrm flipH="1">
              <a:off x="929797" y="8521458"/>
              <a:ext cx="2807977" cy="2357861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Freeform 74">
            <a:extLst>
              <a:ext uri="{FF2B5EF4-FFF2-40B4-BE49-F238E27FC236}">
                <a16:creationId xmlns:a16="http://schemas.microsoft.com/office/drawing/2014/main" id="{8A221A52-818C-6943-8336-9EE8A15C7A64}"/>
              </a:ext>
            </a:extLst>
          </p:cNvPr>
          <p:cNvSpPr/>
          <p:nvPr/>
        </p:nvSpPr>
        <p:spPr>
          <a:xfrm rot="5400000" flipH="1">
            <a:off x="224719" y="-261053"/>
            <a:ext cx="6870921" cy="7367179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4;p2">
            <a:extLst>
              <a:ext uri="{FF2B5EF4-FFF2-40B4-BE49-F238E27FC236}">
                <a16:creationId xmlns:a16="http://schemas.microsoft.com/office/drawing/2014/main" id="{60ECB4EC-8652-AD47-9520-609DA3CC391D}"/>
              </a:ext>
            </a:extLst>
          </p:cNvPr>
          <p:cNvSpPr/>
          <p:nvPr/>
        </p:nvSpPr>
        <p:spPr>
          <a:xfrm rot="16200000" flipH="1">
            <a:off x="8477864" y="-2062365"/>
            <a:ext cx="1633465" cy="5758198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3">
              <a:alpha val="7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BHT LOGO">
            <a:extLst>
              <a:ext uri="{FF2B5EF4-FFF2-40B4-BE49-F238E27FC236}">
                <a16:creationId xmlns:a16="http://schemas.microsoft.com/office/drawing/2014/main" id="{88431626-AC05-0241-A7A0-E0FFF0B20B9D}"/>
              </a:ext>
            </a:extLst>
          </p:cNvPr>
          <p:cNvGrpSpPr/>
          <p:nvPr/>
        </p:nvGrpSpPr>
        <p:grpSpPr>
          <a:xfrm>
            <a:off x="7911342" y="4961003"/>
            <a:ext cx="2776622" cy="1322201"/>
            <a:chOff x="776695" y="534478"/>
            <a:chExt cx="2776622" cy="1322201"/>
          </a:xfrm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2076286F-DEA6-0F40-BDA9-374BFFB7B2DF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3F03CF0-7904-A24B-BCA3-7577D7179FD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87B31FA-F50C-B142-8D5A-13375B33CAA8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4DBEF2B-9193-DF49-92AB-ADD382CDFAB4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003C7FA-96C3-0D45-8D7D-41726AF36037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2FE42087-3182-CC4E-85AF-E3328A55A6C5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F6650B3-45F8-E748-B335-D8216C0D887B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Title placeholder">
            <a:extLst>
              <a:ext uri="{FF2B5EF4-FFF2-40B4-BE49-F238E27FC236}">
                <a16:creationId xmlns:a16="http://schemas.microsoft.com/office/drawing/2014/main" id="{3EFA0C70-289A-5065-D354-E2756B3E9A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597" y="575509"/>
            <a:ext cx="6269474" cy="3726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2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add a title to your presentation</a:t>
            </a:r>
          </a:p>
        </p:txBody>
      </p:sp>
      <p:sp>
        <p:nvSpPr>
          <p:cNvPr id="4" name="Text placeholder">
            <a:extLst>
              <a:ext uri="{FF2B5EF4-FFF2-40B4-BE49-F238E27FC236}">
                <a16:creationId xmlns:a16="http://schemas.microsoft.com/office/drawing/2014/main" id="{D16C287B-823B-FDFC-77F9-33F5431DEB0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25" y="4969045"/>
            <a:ext cx="4298842" cy="12955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Speaker information goes here</a:t>
            </a:r>
          </a:p>
          <a:p>
            <a:r>
              <a:rPr lang="en-US"/>
              <a:t>Date and time goes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A2E27B6-094B-A7C4-6C8A-508C451B46DE}"/>
              </a:ext>
            </a:extLst>
          </p:cNvPr>
          <p:cNvCxnSpPr/>
          <p:nvPr userDrawn="1"/>
        </p:nvCxnSpPr>
        <p:spPr>
          <a:xfrm>
            <a:off x="608597" y="4680284"/>
            <a:ext cx="3217445" cy="0"/>
          </a:xfrm>
          <a:prstGeom prst="line">
            <a:avLst/>
          </a:prstGeom>
          <a:ln w="603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5524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4">
    <p:bg>
      <p:bgPr>
        <a:pattFill prst="wdUpDiag">
          <a:fgClr>
            <a:schemeClr val="accent1">
              <a:lumMod val="20000"/>
              <a:lumOff val="80000"/>
            </a:schemeClr>
          </a:fgClr>
          <a:bgClr>
            <a:schemeClr val="accent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0AF71880-2DF5-0B46-A687-1243267A4311}"/>
              </a:ext>
            </a:extLst>
          </p:cNvPr>
          <p:cNvGrpSpPr/>
          <p:nvPr userDrawn="1"/>
        </p:nvGrpSpPr>
        <p:grpSpPr>
          <a:xfrm flipH="1" flipV="1">
            <a:off x="315532" y="-12927"/>
            <a:ext cx="7769870" cy="2556302"/>
            <a:chOff x="929797" y="8521458"/>
            <a:chExt cx="7166706" cy="2357861"/>
          </a:xfrm>
        </p:grpSpPr>
        <p:sp>
          <p:nvSpPr>
            <p:cNvPr id="80" name="Google Shape;11;p2">
              <a:extLst>
                <a:ext uri="{FF2B5EF4-FFF2-40B4-BE49-F238E27FC236}">
                  <a16:creationId xmlns:a16="http://schemas.microsoft.com/office/drawing/2014/main" id="{83B5512A-E56A-AD47-B718-999B4A3288BB}"/>
                </a:ext>
              </a:extLst>
            </p:cNvPr>
            <p:cNvSpPr/>
            <p:nvPr/>
          </p:nvSpPr>
          <p:spPr>
            <a:xfrm rot="5400000" flipH="1">
              <a:off x="4682647" y="7465431"/>
              <a:ext cx="2356358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;p2">
              <a:extLst>
                <a:ext uri="{FF2B5EF4-FFF2-40B4-BE49-F238E27FC236}">
                  <a16:creationId xmlns:a16="http://schemas.microsoft.com/office/drawing/2014/main" id="{A4E7C180-5E9E-604E-9C71-89F17157F8F2}"/>
                </a:ext>
              </a:extLst>
            </p:cNvPr>
            <p:cNvSpPr/>
            <p:nvPr/>
          </p:nvSpPr>
          <p:spPr>
            <a:xfrm flipH="1">
              <a:off x="929797" y="8521458"/>
              <a:ext cx="2807977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4" name="BHT LOGO">
            <a:extLst>
              <a:ext uri="{FF2B5EF4-FFF2-40B4-BE49-F238E27FC236}">
                <a16:creationId xmlns:a16="http://schemas.microsoft.com/office/drawing/2014/main" id="{88431626-AC05-0241-A7A0-E0FFF0B20B9D}"/>
              </a:ext>
            </a:extLst>
          </p:cNvPr>
          <p:cNvGrpSpPr/>
          <p:nvPr/>
        </p:nvGrpSpPr>
        <p:grpSpPr>
          <a:xfrm>
            <a:off x="1726369" y="647700"/>
            <a:ext cx="2776622" cy="1322201"/>
            <a:chOff x="776695" y="534478"/>
            <a:chExt cx="2776622" cy="1322201"/>
          </a:xfrm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2076286F-DEA6-0F40-BDA9-374BFFB7B2DF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3F03CF0-7904-A24B-BCA3-7577D7179FD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87B31FA-F50C-B142-8D5A-13375B33CAA8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4DBEF2B-9193-DF49-92AB-ADD382CDFAB4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003C7FA-96C3-0D45-8D7D-41726AF36037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2FE42087-3182-CC4E-85AF-E3328A55A6C5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F6650B3-45F8-E748-B335-D8216C0D887B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5" name="Freeform 74">
            <a:extLst>
              <a:ext uri="{FF2B5EF4-FFF2-40B4-BE49-F238E27FC236}">
                <a16:creationId xmlns:a16="http://schemas.microsoft.com/office/drawing/2014/main" id="{8A221A52-818C-6943-8336-9EE8A15C7A64}"/>
              </a:ext>
            </a:extLst>
          </p:cNvPr>
          <p:cNvSpPr/>
          <p:nvPr/>
        </p:nvSpPr>
        <p:spPr>
          <a:xfrm rot="5400000" flipV="1">
            <a:off x="5054642" y="-261055"/>
            <a:ext cx="6870926" cy="7367184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0"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4;p2">
            <a:extLst>
              <a:ext uri="{FF2B5EF4-FFF2-40B4-BE49-F238E27FC236}">
                <a16:creationId xmlns:a16="http://schemas.microsoft.com/office/drawing/2014/main" id="{60ECB4EC-8652-AD47-9520-609DA3CC391D}"/>
              </a:ext>
            </a:extLst>
          </p:cNvPr>
          <p:cNvSpPr/>
          <p:nvPr/>
        </p:nvSpPr>
        <p:spPr>
          <a:xfrm rot="16200000" flipV="1">
            <a:off x="2088363" y="3115579"/>
            <a:ext cx="1654056" cy="583078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4">
              <a:alpha val="59632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A880F52D-EFE5-3D71-B073-72A9CE7981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08652" y="575509"/>
            <a:ext cx="6269474" cy="3726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2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add a title to your presentation</a:t>
            </a:r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65676F77-9050-24E7-E6DB-5F65F6F3E3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45480" y="4969045"/>
            <a:ext cx="4298842" cy="12955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i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Speaker information goes here</a:t>
            </a:r>
          </a:p>
          <a:p>
            <a:r>
              <a:rPr lang="en-US"/>
              <a:t>Date and time goes here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7792C36-017F-500D-36DF-1A759686BFFB}"/>
              </a:ext>
            </a:extLst>
          </p:cNvPr>
          <p:cNvCxnSpPr/>
          <p:nvPr userDrawn="1"/>
        </p:nvCxnSpPr>
        <p:spPr>
          <a:xfrm>
            <a:off x="5608652" y="4680284"/>
            <a:ext cx="3217445" cy="0"/>
          </a:xfrm>
          <a:prstGeom prst="line">
            <a:avLst/>
          </a:prstGeom>
          <a:ln w="603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9737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0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D481667C-6D0E-BB44-961A-35D33458AFD4}"/>
              </a:ext>
            </a:extLst>
          </p:cNvPr>
          <p:cNvGrpSpPr/>
          <p:nvPr userDrawn="1"/>
        </p:nvGrpSpPr>
        <p:grpSpPr>
          <a:xfrm>
            <a:off x="4545947" y="-25517"/>
            <a:ext cx="7660846" cy="6908817"/>
            <a:chOff x="4531153" y="-12924"/>
            <a:chExt cx="7660846" cy="6908817"/>
          </a:xfrm>
          <a:solidFill>
            <a:schemeClr val="accent6">
              <a:lumMod val="60000"/>
              <a:lumOff val="40000"/>
            </a:schemeClr>
          </a:solidFill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FE8122E-6197-906C-0167-EFD8F6B57937}"/>
                </a:ext>
              </a:extLst>
            </p:cNvPr>
            <p:cNvGrpSpPr/>
            <p:nvPr userDrawn="1"/>
          </p:nvGrpSpPr>
          <p:grpSpPr>
            <a:xfrm>
              <a:off x="4531153" y="-12924"/>
              <a:ext cx="3700577" cy="6908817"/>
              <a:chOff x="4448026" y="-12924"/>
              <a:chExt cx="3700577" cy="6908817"/>
            </a:xfrm>
            <a:grpFill/>
          </p:grpSpPr>
          <p:grpSp>
            <p:nvGrpSpPr>
              <p:cNvPr id="32" name="Google Shape;35;p5">
                <a:extLst>
                  <a:ext uri="{FF2B5EF4-FFF2-40B4-BE49-F238E27FC236}">
                    <a16:creationId xmlns:a16="http://schemas.microsoft.com/office/drawing/2014/main" id="{AA21A5AE-296E-CDFC-3BB8-3FCAAE3AA528}"/>
                  </a:ext>
                </a:extLst>
              </p:cNvPr>
              <p:cNvGrpSpPr/>
              <p:nvPr userDrawn="1"/>
            </p:nvGrpSpPr>
            <p:grpSpPr>
              <a:xfrm flipH="1" flipV="1">
                <a:off x="4448026" y="-12924"/>
                <a:ext cx="3700577" cy="3441924"/>
                <a:chOff x="-968302" y="-7950"/>
                <a:chExt cx="5538733" cy="5151602"/>
              </a:xfrm>
              <a:grpFill/>
            </p:grpSpPr>
            <p:grpSp>
              <p:nvGrpSpPr>
                <p:cNvPr id="38" name="Google Shape;36;p5">
                  <a:extLst>
                    <a:ext uri="{FF2B5EF4-FFF2-40B4-BE49-F238E27FC236}">
                      <a16:creationId xmlns:a16="http://schemas.microsoft.com/office/drawing/2014/main" id="{2CD2D519-5725-4C2F-EF50-BCA38FA07F01}"/>
                    </a:ext>
                  </a:extLst>
                </p:cNvPr>
                <p:cNvGrpSpPr/>
                <p:nvPr/>
              </p:nvGrpSpPr>
              <p:grpSpPr>
                <a:xfrm rot="5400000" flipH="1">
                  <a:off x="1088451" y="1661672"/>
                  <a:ext cx="5151440" cy="1812520"/>
                  <a:chOff x="3646175" y="3225847"/>
                  <a:chExt cx="5450107" cy="1917604"/>
                </a:xfrm>
                <a:grpFill/>
              </p:grpSpPr>
              <p:sp>
                <p:nvSpPr>
                  <p:cNvPr id="40" name="Google Shape;37;p5">
                    <a:extLst>
                      <a:ext uri="{FF2B5EF4-FFF2-40B4-BE49-F238E27FC236}">
                        <a16:creationId xmlns:a16="http://schemas.microsoft.com/office/drawing/2014/main" id="{2F1965D3-86F0-4B73-E596-83B1E85AD6D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6755" y="2365267"/>
                    <a:ext cx="1917577" cy="3638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52" h="49815" extrusionOk="0">
                        <a:moveTo>
                          <a:pt x="0" y="0"/>
                        </a:moveTo>
                        <a:lnTo>
                          <a:pt x="0" y="49814"/>
                        </a:lnTo>
                        <a:lnTo>
                          <a:pt x="26252" y="49814"/>
                        </a:lnTo>
                        <a:lnTo>
                          <a:pt x="26252" y="26252"/>
                        </a:lnTo>
                        <a:cubicBezTo>
                          <a:pt x="26252" y="11814"/>
                          <a:pt x="14438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Google Shape;38;p5">
                    <a:extLst>
                      <a:ext uri="{FF2B5EF4-FFF2-40B4-BE49-F238E27FC236}">
                        <a16:creationId xmlns:a16="http://schemas.microsoft.com/office/drawing/2014/main" id="{15219A64-F836-FD10-65E6-B8A9639A6FCE}"/>
                      </a:ext>
                    </a:extLst>
                  </p:cNvPr>
                  <p:cNvSpPr/>
                  <p:nvPr/>
                </p:nvSpPr>
                <p:spPr>
                  <a:xfrm>
                    <a:off x="6811182" y="3225874"/>
                    <a:ext cx="2285100" cy="191757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9" name="Google Shape;39;p5">
                  <a:extLst>
                    <a:ext uri="{FF2B5EF4-FFF2-40B4-BE49-F238E27FC236}">
                      <a16:creationId xmlns:a16="http://schemas.microsoft.com/office/drawing/2014/main" id="{1DD85ED4-FF70-8184-E8B6-A37D86B2BCF5}"/>
                    </a:ext>
                  </a:extLst>
                </p:cNvPr>
                <p:cNvSpPr/>
                <p:nvPr/>
              </p:nvSpPr>
              <p:spPr>
                <a:xfrm rot="5400000" flipH="1">
                  <a:off x="-1658625" y="682373"/>
                  <a:ext cx="5151600" cy="37709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3" name="Google Shape;35;p5">
                <a:extLst>
                  <a:ext uri="{FF2B5EF4-FFF2-40B4-BE49-F238E27FC236}">
                    <a16:creationId xmlns:a16="http://schemas.microsoft.com/office/drawing/2014/main" id="{0FC3B3CF-B88E-FE3A-AE42-7ED3216D4129}"/>
                  </a:ext>
                </a:extLst>
              </p:cNvPr>
              <p:cNvGrpSpPr/>
              <p:nvPr userDrawn="1"/>
            </p:nvGrpSpPr>
            <p:grpSpPr>
              <a:xfrm flipH="1" flipV="1">
                <a:off x="4448026" y="674874"/>
                <a:ext cx="3700577" cy="6221019"/>
                <a:chOff x="-968302" y="-7950"/>
                <a:chExt cx="5538733" cy="5151602"/>
              </a:xfrm>
              <a:grpFill/>
            </p:grpSpPr>
            <p:grpSp>
              <p:nvGrpSpPr>
                <p:cNvPr id="34" name="Google Shape;36;p5">
                  <a:extLst>
                    <a:ext uri="{FF2B5EF4-FFF2-40B4-BE49-F238E27FC236}">
                      <a16:creationId xmlns:a16="http://schemas.microsoft.com/office/drawing/2014/main" id="{F3098BA7-ED24-F829-B527-06A0A00DABD6}"/>
                    </a:ext>
                  </a:extLst>
                </p:cNvPr>
                <p:cNvGrpSpPr/>
                <p:nvPr/>
              </p:nvGrpSpPr>
              <p:grpSpPr>
                <a:xfrm rot="5400000" flipH="1">
                  <a:off x="1088451" y="1661672"/>
                  <a:ext cx="5151440" cy="1812520"/>
                  <a:chOff x="3646175" y="3225847"/>
                  <a:chExt cx="5450107" cy="1917604"/>
                </a:xfrm>
                <a:grpFill/>
              </p:grpSpPr>
              <p:sp>
                <p:nvSpPr>
                  <p:cNvPr id="36" name="Google Shape;37;p5">
                    <a:extLst>
                      <a:ext uri="{FF2B5EF4-FFF2-40B4-BE49-F238E27FC236}">
                        <a16:creationId xmlns:a16="http://schemas.microsoft.com/office/drawing/2014/main" id="{FC25C4E7-64DD-67CC-9FF6-DB593C1E50B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6755" y="2365267"/>
                    <a:ext cx="1917577" cy="3638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52" h="49815" extrusionOk="0">
                        <a:moveTo>
                          <a:pt x="0" y="0"/>
                        </a:moveTo>
                        <a:lnTo>
                          <a:pt x="0" y="49814"/>
                        </a:lnTo>
                        <a:lnTo>
                          <a:pt x="26252" y="49814"/>
                        </a:lnTo>
                        <a:lnTo>
                          <a:pt x="26252" y="26252"/>
                        </a:lnTo>
                        <a:cubicBezTo>
                          <a:pt x="26252" y="11814"/>
                          <a:pt x="14438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Google Shape;38;p5">
                    <a:extLst>
                      <a:ext uri="{FF2B5EF4-FFF2-40B4-BE49-F238E27FC236}">
                        <a16:creationId xmlns:a16="http://schemas.microsoft.com/office/drawing/2014/main" id="{45B73169-DC20-225E-DF8D-9AD52C6A4207}"/>
                      </a:ext>
                    </a:extLst>
                  </p:cNvPr>
                  <p:cNvSpPr/>
                  <p:nvPr/>
                </p:nvSpPr>
                <p:spPr>
                  <a:xfrm>
                    <a:off x="6811182" y="3225874"/>
                    <a:ext cx="2285100" cy="191757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5" name="Google Shape;39;p5">
                  <a:extLst>
                    <a:ext uri="{FF2B5EF4-FFF2-40B4-BE49-F238E27FC236}">
                      <a16:creationId xmlns:a16="http://schemas.microsoft.com/office/drawing/2014/main" id="{22B73CA5-EB50-75C2-6F64-A3DE069A2D8B}"/>
                    </a:ext>
                  </a:extLst>
                </p:cNvPr>
                <p:cNvSpPr/>
                <p:nvPr/>
              </p:nvSpPr>
              <p:spPr>
                <a:xfrm rot="5400000" flipH="1">
                  <a:off x="-1658625" y="682373"/>
                  <a:ext cx="5151600" cy="37709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7" name="Google Shape;35;p5">
              <a:extLst>
                <a:ext uri="{FF2B5EF4-FFF2-40B4-BE49-F238E27FC236}">
                  <a16:creationId xmlns:a16="http://schemas.microsoft.com/office/drawing/2014/main" id="{9EE15FAC-6DE6-D275-F0C3-81AFFCC82501}"/>
                </a:ext>
              </a:extLst>
            </p:cNvPr>
            <p:cNvGrpSpPr/>
            <p:nvPr userDrawn="1"/>
          </p:nvGrpSpPr>
          <p:grpSpPr>
            <a:xfrm flipH="1" flipV="1">
              <a:off x="4804740" y="-2525"/>
              <a:ext cx="7387259" cy="6898223"/>
              <a:chOff x="-968302" y="-7951"/>
              <a:chExt cx="5538733" cy="5151603"/>
            </a:xfrm>
            <a:grpFill/>
          </p:grpSpPr>
          <p:grpSp>
            <p:nvGrpSpPr>
              <p:cNvPr id="28" name="Google Shape;36;p5">
                <a:extLst>
                  <a:ext uri="{FF2B5EF4-FFF2-40B4-BE49-F238E27FC236}">
                    <a16:creationId xmlns:a16="http://schemas.microsoft.com/office/drawing/2014/main" id="{96C9B224-2694-9E86-157A-ED1440B69202}"/>
                  </a:ext>
                </a:extLst>
              </p:cNvPr>
              <p:cNvGrpSpPr/>
              <p:nvPr/>
            </p:nvGrpSpPr>
            <p:grpSpPr>
              <a:xfrm rot="5400000" flipH="1">
                <a:off x="1088451" y="1661672"/>
                <a:ext cx="5151440" cy="1812520"/>
                <a:chOff x="3646175" y="3225847"/>
                <a:chExt cx="5450107" cy="1917604"/>
              </a:xfrm>
              <a:grpFill/>
            </p:grpSpPr>
            <p:sp>
              <p:nvSpPr>
                <p:cNvPr id="30" name="Google Shape;37;p5">
                  <a:extLst>
                    <a:ext uri="{FF2B5EF4-FFF2-40B4-BE49-F238E27FC236}">
                      <a16:creationId xmlns:a16="http://schemas.microsoft.com/office/drawing/2014/main" id="{63A27E1B-7E90-7C3F-F571-2DA5F89A04D2}"/>
                    </a:ext>
                  </a:extLst>
                </p:cNvPr>
                <p:cNvSpPr/>
                <p:nvPr/>
              </p:nvSpPr>
              <p:spPr>
                <a:xfrm rot="16200000">
                  <a:off x="4506755" y="2365267"/>
                  <a:ext cx="1917577" cy="3638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2" h="49815" extrusionOk="0">
                      <a:moveTo>
                        <a:pt x="0" y="0"/>
                      </a:moveTo>
                      <a:lnTo>
                        <a:pt x="0" y="49814"/>
                      </a:lnTo>
                      <a:lnTo>
                        <a:pt x="26252" y="49814"/>
                      </a:lnTo>
                      <a:lnTo>
                        <a:pt x="26252" y="26252"/>
                      </a:lnTo>
                      <a:cubicBezTo>
                        <a:pt x="26252" y="11814"/>
                        <a:pt x="14438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8;p5">
                  <a:extLst>
                    <a:ext uri="{FF2B5EF4-FFF2-40B4-BE49-F238E27FC236}">
                      <a16:creationId xmlns:a16="http://schemas.microsoft.com/office/drawing/2014/main" id="{47919E1F-ED8E-AACD-8C2E-0981BE321B3B}"/>
                    </a:ext>
                  </a:extLst>
                </p:cNvPr>
                <p:cNvSpPr/>
                <p:nvPr/>
              </p:nvSpPr>
              <p:spPr>
                <a:xfrm>
                  <a:off x="6811182" y="3225874"/>
                  <a:ext cx="2285100" cy="191757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Google Shape;39;p5">
                <a:extLst>
                  <a:ext uri="{FF2B5EF4-FFF2-40B4-BE49-F238E27FC236}">
                    <a16:creationId xmlns:a16="http://schemas.microsoft.com/office/drawing/2014/main" id="{300A9E05-3EDD-B2FC-BF0A-AAF26D78312A}"/>
                  </a:ext>
                </a:extLst>
              </p:cNvPr>
              <p:cNvSpPr/>
              <p:nvPr/>
            </p:nvSpPr>
            <p:spPr>
              <a:xfrm rot="5400000" flipH="1">
                <a:off x="-1658625" y="682372"/>
                <a:ext cx="5151600" cy="377095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45634C-5E54-B666-5A92-D5DDF3C80BCE}"/>
              </a:ext>
            </a:extLst>
          </p:cNvPr>
          <p:cNvGrpSpPr/>
          <p:nvPr userDrawn="1"/>
        </p:nvGrpSpPr>
        <p:grpSpPr>
          <a:xfrm>
            <a:off x="4170356" y="-12923"/>
            <a:ext cx="7618828" cy="6870924"/>
            <a:chOff x="4531153" y="-12924"/>
            <a:chExt cx="7660846" cy="6908817"/>
          </a:xfrm>
          <a:solidFill>
            <a:schemeClr val="accent6">
              <a:lumMod val="60000"/>
              <a:lumOff val="40000"/>
            </a:schemeClr>
          </a:solidFill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10267A7-8077-8E4C-715B-7E44BA500D14}"/>
                </a:ext>
              </a:extLst>
            </p:cNvPr>
            <p:cNvGrpSpPr/>
            <p:nvPr userDrawn="1"/>
          </p:nvGrpSpPr>
          <p:grpSpPr>
            <a:xfrm>
              <a:off x="4531153" y="-12924"/>
              <a:ext cx="3700577" cy="6908817"/>
              <a:chOff x="4448026" y="-12924"/>
              <a:chExt cx="3700577" cy="6908817"/>
            </a:xfrm>
            <a:grpFill/>
          </p:grpSpPr>
          <p:grpSp>
            <p:nvGrpSpPr>
              <p:cNvPr id="8" name="Google Shape;35;p5">
                <a:extLst>
                  <a:ext uri="{FF2B5EF4-FFF2-40B4-BE49-F238E27FC236}">
                    <a16:creationId xmlns:a16="http://schemas.microsoft.com/office/drawing/2014/main" id="{072CF15B-7B6F-5F4C-9EF9-2A469BD4D5CA}"/>
                  </a:ext>
                </a:extLst>
              </p:cNvPr>
              <p:cNvGrpSpPr/>
              <p:nvPr userDrawn="1"/>
            </p:nvGrpSpPr>
            <p:grpSpPr>
              <a:xfrm flipH="1" flipV="1">
                <a:off x="4448026" y="-12924"/>
                <a:ext cx="3700577" cy="3441924"/>
                <a:chOff x="-968302" y="-7950"/>
                <a:chExt cx="5538733" cy="5151602"/>
              </a:xfrm>
              <a:grpFill/>
            </p:grpSpPr>
            <p:grpSp>
              <p:nvGrpSpPr>
                <p:cNvPr id="9" name="Google Shape;36;p5">
                  <a:extLst>
                    <a:ext uri="{FF2B5EF4-FFF2-40B4-BE49-F238E27FC236}">
                      <a16:creationId xmlns:a16="http://schemas.microsoft.com/office/drawing/2014/main" id="{9DDB2C82-3EB6-3D47-9F16-863B32A6C5C1}"/>
                    </a:ext>
                  </a:extLst>
                </p:cNvPr>
                <p:cNvGrpSpPr/>
                <p:nvPr/>
              </p:nvGrpSpPr>
              <p:grpSpPr>
                <a:xfrm rot="5400000" flipH="1">
                  <a:off x="1088451" y="1661672"/>
                  <a:ext cx="5151440" cy="1812520"/>
                  <a:chOff x="3646175" y="3225847"/>
                  <a:chExt cx="5450107" cy="1917604"/>
                </a:xfrm>
                <a:grpFill/>
              </p:grpSpPr>
              <p:sp>
                <p:nvSpPr>
                  <p:cNvPr id="12" name="Google Shape;37;p5">
                    <a:extLst>
                      <a:ext uri="{FF2B5EF4-FFF2-40B4-BE49-F238E27FC236}">
                        <a16:creationId xmlns:a16="http://schemas.microsoft.com/office/drawing/2014/main" id="{032C54CC-741D-514B-9B72-9821AFC9BB5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6755" y="2365267"/>
                    <a:ext cx="1917577" cy="3638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52" h="49815" extrusionOk="0">
                        <a:moveTo>
                          <a:pt x="0" y="0"/>
                        </a:moveTo>
                        <a:lnTo>
                          <a:pt x="0" y="49814"/>
                        </a:lnTo>
                        <a:lnTo>
                          <a:pt x="26252" y="49814"/>
                        </a:lnTo>
                        <a:lnTo>
                          <a:pt x="26252" y="26252"/>
                        </a:lnTo>
                        <a:cubicBezTo>
                          <a:pt x="26252" y="11814"/>
                          <a:pt x="14438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" name="Google Shape;38;p5">
                    <a:extLst>
                      <a:ext uri="{FF2B5EF4-FFF2-40B4-BE49-F238E27FC236}">
                        <a16:creationId xmlns:a16="http://schemas.microsoft.com/office/drawing/2014/main" id="{34604B2B-8741-B448-A65A-6273809D0A76}"/>
                      </a:ext>
                    </a:extLst>
                  </p:cNvPr>
                  <p:cNvSpPr/>
                  <p:nvPr/>
                </p:nvSpPr>
                <p:spPr>
                  <a:xfrm>
                    <a:off x="6811182" y="3225874"/>
                    <a:ext cx="2285100" cy="191757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0" name="Google Shape;39;p5">
                  <a:extLst>
                    <a:ext uri="{FF2B5EF4-FFF2-40B4-BE49-F238E27FC236}">
                      <a16:creationId xmlns:a16="http://schemas.microsoft.com/office/drawing/2014/main" id="{7622E61E-72D5-EC47-B330-66E5B33CCF0A}"/>
                    </a:ext>
                  </a:extLst>
                </p:cNvPr>
                <p:cNvSpPr/>
                <p:nvPr/>
              </p:nvSpPr>
              <p:spPr>
                <a:xfrm rot="5400000" flipH="1">
                  <a:off x="-1658625" y="682373"/>
                  <a:ext cx="5151600" cy="37709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5" name="Google Shape;35;p5">
                <a:extLst>
                  <a:ext uri="{FF2B5EF4-FFF2-40B4-BE49-F238E27FC236}">
                    <a16:creationId xmlns:a16="http://schemas.microsoft.com/office/drawing/2014/main" id="{38560F89-2EBE-9618-79EE-BFA279D68754}"/>
                  </a:ext>
                </a:extLst>
              </p:cNvPr>
              <p:cNvGrpSpPr/>
              <p:nvPr userDrawn="1"/>
            </p:nvGrpSpPr>
            <p:grpSpPr>
              <a:xfrm flipH="1" flipV="1">
                <a:off x="4448026" y="674874"/>
                <a:ext cx="3700577" cy="6221019"/>
                <a:chOff x="-968302" y="-7950"/>
                <a:chExt cx="5538733" cy="5151602"/>
              </a:xfrm>
              <a:grpFill/>
            </p:grpSpPr>
            <p:grpSp>
              <p:nvGrpSpPr>
                <p:cNvPr id="19" name="Google Shape;36;p5">
                  <a:extLst>
                    <a:ext uri="{FF2B5EF4-FFF2-40B4-BE49-F238E27FC236}">
                      <a16:creationId xmlns:a16="http://schemas.microsoft.com/office/drawing/2014/main" id="{0CFCAD26-743A-B405-6190-FE0C9D297F26}"/>
                    </a:ext>
                  </a:extLst>
                </p:cNvPr>
                <p:cNvGrpSpPr/>
                <p:nvPr/>
              </p:nvGrpSpPr>
              <p:grpSpPr>
                <a:xfrm rot="5400000" flipH="1">
                  <a:off x="1088451" y="1661672"/>
                  <a:ext cx="5151440" cy="1812520"/>
                  <a:chOff x="3646175" y="3225847"/>
                  <a:chExt cx="5450107" cy="1917604"/>
                </a:xfrm>
                <a:grpFill/>
              </p:grpSpPr>
              <p:sp>
                <p:nvSpPr>
                  <p:cNvPr id="21" name="Google Shape;37;p5">
                    <a:extLst>
                      <a:ext uri="{FF2B5EF4-FFF2-40B4-BE49-F238E27FC236}">
                        <a16:creationId xmlns:a16="http://schemas.microsoft.com/office/drawing/2014/main" id="{5ABBD1C1-24A8-5158-AFAE-043B27B6DCF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6755" y="2365267"/>
                    <a:ext cx="1917577" cy="3638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52" h="49815" extrusionOk="0">
                        <a:moveTo>
                          <a:pt x="0" y="0"/>
                        </a:moveTo>
                        <a:lnTo>
                          <a:pt x="0" y="49814"/>
                        </a:lnTo>
                        <a:lnTo>
                          <a:pt x="26252" y="49814"/>
                        </a:lnTo>
                        <a:lnTo>
                          <a:pt x="26252" y="26252"/>
                        </a:lnTo>
                        <a:cubicBezTo>
                          <a:pt x="26252" y="11814"/>
                          <a:pt x="14438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" name="Google Shape;38;p5">
                    <a:extLst>
                      <a:ext uri="{FF2B5EF4-FFF2-40B4-BE49-F238E27FC236}">
                        <a16:creationId xmlns:a16="http://schemas.microsoft.com/office/drawing/2014/main" id="{E4F4A8E9-A761-4989-4EA0-0A81CBAC0132}"/>
                      </a:ext>
                    </a:extLst>
                  </p:cNvPr>
                  <p:cNvSpPr/>
                  <p:nvPr/>
                </p:nvSpPr>
                <p:spPr>
                  <a:xfrm>
                    <a:off x="6811182" y="3225874"/>
                    <a:ext cx="2285100" cy="191757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0" name="Google Shape;39;p5">
                  <a:extLst>
                    <a:ext uri="{FF2B5EF4-FFF2-40B4-BE49-F238E27FC236}">
                      <a16:creationId xmlns:a16="http://schemas.microsoft.com/office/drawing/2014/main" id="{CD5D3BD2-18A0-CC50-E31C-50E8A743AE91}"/>
                    </a:ext>
                  </a:extLst>
                </p:cNvPr>
                <p:cNvSpPr/>
                <p:nvPr/>
              </p:nvSpPr>
              <p:spPr>
                <a:xfrm rot="5400000" flipH="1">
                  <a:off x="-1658625" y="682373"/>
                  <a:ext cx="5151600" cy="37709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" name="Google Shape;35;p5">
              <a:extLst>
                <a:ext uri="{FF2B5EF4-FFF2-40B4-BE49-F238E27FC236}">
                  <a16:creationId xmlns:a16="http://schemas.microsoft.com/office/drawing/2014/main" id="{76BF1AD7-22EF-AFCA-BCB1-65816966645B}"/>
                </a:ext>
              </a:extLst>
            </p:cNvPr>
            <p:cNvGrpSpPr/>
            <p:nvPr userDrawn="1"/>
          </p:nvGrpSpPr>
          <p:grpSpPr>
            <a:xfrm flipH="1" flipV="1">
              <a:off x="4804740" y="-2525"/>
              <a:ext cx="7387259" cy="6898223"/>
              <a:chOff x="-968302" y="-7951"/>
              <a:chExt cx="5538733" cy="5151603"/>
            </a:xfrm>
            <a:grpFill/>
          </p:grpSpPr>
          <p:grpSp>
            <p:nvGrpSpPr>
              <p:cNvPr id="4" name="Google Shape;36;p5">
                <a:extLst>
                  <a:ext uri="{FF2B5EF4-FFF2-40B4-BE49-F238E27FC236}">
                    <a16:creationId xmlns:a16="http://schemas.microsoft.com/office/drawing/2014/main" id="{8948617E-78B0-233B-D1E4-0690C841622E}"/>
                  </a:ext>
                </a:extLst>
              </p:cNvPr>
              <p:cNvGrpSpPr/>
              <p:nvPr/>
            </p:nvGrpSpPr>
            <p:grpSpPr>
              <a:xfrm rot="5400000" flipH="1">
                <a:off x="1088451" y="1661672"/>
                <a:ext cx="5151440" cy="1812520"/>
                <a:chOff x="3646175" y="3225847"/>
                <a:chExt cx="5450107" cy="1917604"/>
              </a:xfrm>
              <a:grpFill/>
            </p:grpSpPr>
            <p:sp>
              <p:nvSpPr>
                <p:cNvPr id="7" name="Google Shape;37;p5">
                  <a:extLst>
                    <a:ext uri="{FF2B5EF4-FFF2-40B4-BE49-F238E27FC236}">
                      <a16:creationId xmlns:a16="http://schemas.microsoft.com/office/drawing/2014/main" id="{18DD1E9E-8981-E15C-8A45-047EDD7673E9}"/>
                    </a:ext>
                  </a:extLst>
                </p:cNvPr>
                <p:cNvSpPr/>
                <p:nvPr/>
              </p:nvSpPr>
              <p:spPr>
                <a:xfrm rot="16200000">
                  <a:off x="4506755" y="2365267"/>
                  <a:ext cx="1917577" cy="3638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2" h="49815" extrusionOk="0">
                      <a:moveTo>
                        <a:pt x="0" y="0"/>
                      </a:moveTo>
                      <a:lnTo>
                        <a:pt x="0" y="49814"/>
                      </a:lnTo>
                      <a:lnTo>
                        <a:pt x="26252" y="49814"/>
                      </a:lnTo>
                      <a:lnTo>
                        <a:pt x="26252" y="26252"/>
                      </a:lnTo>
                      <a:cubicBezTo>
                        <a:pt x="26252" y="11814"/>
                        <a:pt x="14438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38;p5">
                  <a:extLst>
                    <a:ext uri="{FF2B5EF4-FFF2-40B4-BE49-F238E27FC236}">
                      <a16:creationId xmlns:a16="http://schemas.microsoft.com/office/drawing/2014/main" id="{6A17800A-97C6-41D0-2EB3-BBA98FBCA31E}"/>
                    </a:ext>
                  </a:extLst>
                </p:cNvPr>
                <p:cNvSpPr/>
                <p:nvPr/>
              </p:nvSpPr>
              <p:spPr>
                <a:xfrm>
                  <a:off x="6811182" y="3225874"/>
                  <a:ext cx="2285100" cy="191757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" name="Google Shape;39;p5">
                <a:extLst>
                  <a:ext uri="{FF2B5EF4-FFF2-40B4-BE49-F238E27FC236}">
                    <a16:creationId xmlns:a16="http://schemas.microsoft.com/office/drawing/2014/main" id="{E51FC38E-9830-01BF-CD44-7A3D25A83874}"/>
                  </a:ext>
                </a:extLst>
              </p:cNvPr>
              <p:cNvSpPr/>
              <p:nvPr/>
            </p:nvSpPr>
            <p:spPr>
              <a:xfrm rot="5400000" flipH="1">
                <a:off x="-1658625" y="682372"/>
                <a:ext cx="5151600" cy="377095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B683C6A-ED81-A744-B1D1-1A6C2D46230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502" y="1270060"/>
            <a:ext cx="3181245" cy="4215848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55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>
                <a:latin typeface="Sanchez" panose="02000000000000000000" pitchFamily="2" charset="77"/>
              </a:defRPr>
            </a:lvl2pPr>
            <a:lvl3pPr marL="914400" indent="0">
              <a:buNone/>
              <a:defRPr>
                <a:latin typeface="Sanchez" panose="02000000000000000000" pitchFamily="2" charset="77"/>
              </a:defRPr>
            </a:lvl3pPr>
            <a:lvl4pPr marL="1371600" indent="0">
              <a:buNone/>
              <a:defRPr>
                <a:latin typeface="Sanchez" panose="02000000000000000000" pitchFamily="2" charset="77"/>
              </a:defRPr>
            </a:lvl4pPr>
            <a:lvl5pPr marL="1828800" indent="0">
              <a:buNone/>
              <a:defRPr>
                <a:latin typeface="Sanchez" panose="02000000000000000000" pitchFamily="2" charset="77"/>
              </a:defRPr>
            </a:lvl5pPr>
          </a:lstStyle>
          <a:p>
            <a:pPr lvl="0"/>
            <a:r>
              <a:rPr lang="en-US"/>
              <a:t>Click to add a title to this agenda slide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186A62-7802-EF42-85B4-C7D0096412FE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4974074" y="1270060"/>
            <a:ext cx="6678315" cy="507532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 sz="1800" b="1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i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add agenda item</a:t>
            </a:r>
          </a:p>
        </p:txBody>
      </p:sp>
      <p:sp>
        <p:nvSpPr>
          <p:cNvPr id="42" name="Google Shape;14;p2">
            <a:extLst>
              <a:ext uri="{FF2B5EF4-FFF2-40B4-BE49-F238E27FC236}">
                <a16:creationId xmlns:a16="http://schemas.microsoft.com/office/drawing/2014/main" id="{7CB049B9-E5A3-33B2-E53C-788025FAD340}"/>
              </a:ext>
            </a:extLst>
          </p:cNvPr>
          <p:cNvSpPr/>
          <p:nvPr userDrawn="1"/>
        </p:nvSpPr>
        <p:spPr>
          <a:xfrm rot="16200000" flipV="1">
            <a:off x="1688482" y="3855457"/>
            <a:ext cx="1337336" cy="4714300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1">
              <a:alpha val="7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172040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_01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D481667C-6D0E-BB44-961A-35D33458AFD4}"/>
              </a:ext>
            </a:extLst>
          </p:cNvPr>
          <p:cNvGrpSpPr/>
          <p:nvPr userDrawn="1"/>
        </p:nvGrpSpPr>
        <p:grpSpPr>
          <a:xfrm>
            <a:off x="4545947" y="-25517"/>
            <a:ext cx="7660846" cy="6908817"/>
            <a:chOff x="4531153" y="-12924"/>
            <a:chExt cx="7660846" cy="6908817"/>
          </a:xfrm>
          <a:solidFill>
            <a:schemeClr val="bg1"/>
          </a:solidFill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FE8122E-6197-906C-0167-EFD8F6B57937}"/>
                </a:ext>
              </a:extLst>
            </p:cNvPr>
            <p:cNvGrpSpPr/>
            <p:nvPr userDrawn="1"/>
          </p:nvGrpSpPr>
          <p:grpSpPr>
            <a:xfrm>
              <a:off x="4531153" y="-12924"/>
              <a:ext cx="3700577" cy="6908817"/>
              <a:chOff x="4448026" y="-12924"/>
              <a:chExt cx="3700577" cy="6908817"/>
            </a:xfrm>
            <a:grpFill/>
          </p:grpSpPr>
          <p:grpSp>
            <p:nvGrpSpPr>
              <p:cNvPr id="32" name="Google Shape;35;p5">
                <a:extLst>
                  <a:ext uri="{FF2B5EF4-FFF2-40B4-BE49-F238E27FC236}">
                    <a16:creationId xmlns:a16="http://schemas.microsoft.com/office/drawing/2014/main" id="{AA21A5AE-296E-CDFC-3BB8-3FCAAE3AA528}"/>
                  </a:ext>
                </a:extLst>
              </p:cNvPr>
              <p:cNvGrpSpPr/>
              <p:nvPr userDrawn="1"/>
            </p:nvGrpSpPr>
            <p:grpSpPr>
              <a:xfrm flipH="1" flipV="1">
                <a:off x="4448026" y="-12924"/>
                <a:ext cx="3700577" cy="3441924"/>
                <a:chOff x="-968302" y="-7950"/>
                <a:chExt cx="5538733" cy="5151602"/>
              </a:xfrm>
              <a:grpFill/>
            </p:grpSpPr>
            <p:grpSp>
              <p:nvGrpSpPr>
                <p:cNvPr id="38" name="Google Shape;36;p5">
                  <a:extLst>
                    <a:ext uri="{FF2B5EF4-FFF2-40B4-BE49-F238E27FC236}">
                      <a16:creationId xmlns:a16="http://schemas.microsoft.com/office/drawing/2014/main" id="{2CD2D519-5725-4C2F-EF50-BCA38FA07F01}"/>
                    </a:ext>
                  </a:extLst>
                </p:cNvPr>
                <p:cNvGrpSpPr/>
                <p:nvPr/>
              </p:nvGrpSpPr>
              <p:grpSpPr>
                <a:xfrm rot="5400000" flipH="1">
                  <a:off x="1088451" y="1661672"/>
                  <a:ext cx="5151440" cy="1812520"/>
                  <a:chOff x="3646175" y="3225847"/>
                  <a:chExt cx="5450107" cy="1917604"/>
                </a:xfrm>
                <a:grpFill/>
              </p:grpSpPr>
              <p:sp>
                <p:nvSpPr>
                  <p:cNvPr id="40" name="Google Shape;37;p5">
                    <a:extLst>
                      <a:ext uri="{FF2B5EF4-FFF2-40B4-BE49-F238E27FC236}">
                        <a16:creationId xmlns:a16="http://schemas.microsoft.com/office/drawing/2014/main" id="{2F1965D3-86F0-4B73-E596-83B1E85AD6DE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6755" y="2365267"/>
                    <a:ext cx="1917577" cy="3638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52" h="49815" extrusionOk="0">
                        <a:moveTo>
                          <a:pt x="0" y="0"/>
                        </a:moveTo>
                        <a:lnTo>
                          <a:pt x="0" y="49814"/>
                        </a:lnTo>
                        <a:lnTo>
                          <a:pt x="26252" y="49814"/>
                        </a:lnTo>
                        <a:lnTo>
                          <a:pt x="26252" y="26252"/>
                        </a:lnTo>
                        <a:cubicBezTo>
                          <a:pt x="26252" y="11814"/>
                          <a:pt x="14438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41" name="Google Shape;38;p5">
                    <a:extLst>
                      <a:ext uri="{FF2B5EF4-FFF2-40B4-BE49-F238E27FC236}">
                        <a16:creationId xmlns:a16="http://schemas.microsoft.com/office/drawing/2014/main" id="{15219A64-F836-FD10-65E6-B8A9639A6FCE}"/>
                      </a:ext>
                    </a:extLst>
                  </p:cNvPr>
                  <p:cNvSpPr/>
                  <p:nvPr/>
                </p:nvSpPr>
                <p:spPr>
                  <a:xfrm>
                    <a:off x="6811182" y="3225874"/>
                    <a:ext cx="2285100" cy="191757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9" name="Google Shape;39;p5">
                  <a:extLst>
                    <a:ext uri="{FF2B5EF4-FFF2-40B4-BE49-F238E27FC236}">
                      <a16:creationId xmlns:a16="http://schemas.microsoft.com/office/drawing/2014/main" id="{1DD85ED4-FF70-8184-E8B6-A37D86B2BCF5}"/>
                    </a:ext>
                  </a:extLst>
                </p:cNvPr>
                <p:cNvSpPr/>
                <p:nvPr/>
              </p:nvSpPr>
              <p:spPr>
                <a:xfrm rot="5400000" flipH="1">
                  <a:off x="-1658625" y="682373"/>
                  <a:ext cx="5151600" cy="37709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33" name="Google Shape;35;p5">
                <a:extLst>
                  <a:ext uri="{FF2B5EF4-FFF2-40B4-BE49-F238E27FC236}">
                    <a16:creationId xmlns:a16="http://schemas.microsoft.com/office/drawing/2014/main" id="{0FC3B3CF-B88E-FE3A-AE42-7ED3216D4129}"/>
                  </a:ext>
                </a:extLst>
              </p:cNvPr>
              <p:cNvGrpSpPr/>
              <p:nvPr userDrawn="1"/>
            </p:nvGrpSpPr>
            <p:grpSpPr>
              <a:xfrm flipH="1" flipV="1">
                <a:off x="4448026" y="674874"/>
                <a:ext cx="3700577" cy="6221019"/>
                <a:chOff x="-968302" y="-7950"/>
                <a:chExt cx="5538733" cy="5151602"/>
              </a:xfrm>
              <a:grpFill/>
            </p:grpSpPr>
            <p:grpSp>
              <p:nvGrpSpPr>
                <p:cNvPr id="34" name="Google Shape;36;p5">
                  <a:extLst>
                    <a:ext uri="{FF2B5EF4-FFF2-40B4-BE49-F238E27FC236}">
                      <a16:creationId xmlns:a16="http://schemas.microsoft.com/office/drawing/2014/main" id="{F3098BA7-ED24-F829-B527-06A0A00DABD6}"/>
                    </a:ext>
                  </a:extLst>
                </p:cNvPr>
                <p:cNvGrpSpPr/>
                <p:nvPr/>
              </p:nvGrpSpPr>
              <p:grpSpPr>
                <a:xfrm rot="5400000" flipH="1">
                  <a:off x="1088451" y="1661672"/>
                  <a:ext cx="5151440" cy="1812520"/>
                  <a:chOff x="3646175" y="3225847"/>
                  <a:chExt cx="5450107" cy="1917604"/>
                </a:xfrm>
                <a:grpFill/>
              </p:grpSpPr>
              <p:sp>
                <p:nvSpPr>
                  <p:cNvPr id="36" name="Google Shape;37;p5">
                    <a:extLst>
                      <a:ext uri="{FF2B5EF4-FFF2-40B4-BE49-F238E27FC236}">
                        <a16:creationId xmlns:a16="http://schemas.microsoft.com/office/drawing/2014/main" id="{FC25C4E7-64DD-67CC-9FF6-DB593C1E50B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6755" y="2365267"/>
                    <a:ext cx="1917577" cy="3638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52" h="49815" extrusionOk="0">
                        <a:moveTo>
                          <a:pt x="0" y="0"/>
                        </a:moveTo>
                        <a:lnTo>
                          <a:pt x="0" y="49814"/>
                        </a:lnTo>
                        <a:lnTo>
                          <a:pt x="26252" y="49814"/>
                        </a:lnTo>
                        <a:lnTo>
                          <a:pt x="26252" y="26252"/>
                        </a:lnTo>
                        <a:cubicBezTo>
                          <a:pt x="26252" y="11814"/>
                          <a:pt x="14438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37" name="Google Shape;38;p5">
                    <a:extLst>
                      <a:ext uri="{FF2B5EF4-FFF2-40B4-BE49-F238E27FC236}">
                        <a16:creationId xmlns:a16="http://schemas.microsoft.com/office/drawing/2014/main" id="{45B73169-DC20-225E-DF8D-9AD52C6A4207}"/>
                      </a:ext>
                    </a:extLst>
                  </p:cNvPr>
                  <p:cNvSpPr/>
                  <p:nvPr/>
                </p:nvSpPr>
                <p:spPr>
                  <a:xfrm>
                    <a:off x="6811182" y="3225874"/>
                    <a:ext cx="2285100" cy="191757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35" name="Google Shape;39;p5">
                  <a:extLst>
                    <a:ext uri="{FF2B5EF4-FFF2-40B4-BE49-F238E27FC236}">
                      <a16:creationId xmlns:a16="http://schemas.microsoft.com/office/drawing/2014/main" id="{22B73CA5-EB50-75C2-6F64-A3DE069A2D8B}"/>
                    </a:ext>
                  </a:extLst>
                </p:cNvPr>
                <p:cNvSpPr/>
                <p:nvPr/>
              </p:nvSpPr>
              <p:spPr>
                <a:xfrm rot="5400000" flipH="1">
                  <a:off x="-1658625" y="682373"/>
                  <a:ext cx="5151600" cy="37709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27" name="Google Shape;35;p5">
              <a:extLst>
                <a:ext uri="{FF2B5EF4-FFF2-40B4-BE49-F238E27FC236}">
                  <a16:creationId xmlns:a16="http://schemas.microsoft.com/office/drawing/2014/main" id="{9EE15FAC-6DE6-D275-F0C3-81AFFCC82501}"/>
                </a:ext>
              </a:extLst>
            </p:cNvPr>
            <p:cNvGrpSpPr/>
            <p:nvPr userDrawn="1"/>
          </p:nvGrpSpPr>
          <p:grpSpPr>
            <a:xfrm flipH="1" flipV="1">
              <a:off x="4804740" y="-2525"/>
              <a:ext cx="7387259" cy="6898223"/>
              <a:chOff x="-968302" y="-7951"/>
              <a:chExt cx="5538733" cy="5151603"/>
            </a:xfrm>
            <a:grpFill/>
          </p:grpSpPr>
          <p:grpSp>
            <p:nvGrpSpPr>
              <p:cNvPr id="28" name="Google Shape;36;p5">
                <a:extLst>
                  <a:ext uri="{FF2B5EF4-FFF2-40B4-BE49-F238E27FC236}">
                    <a16:creationId xmlns:a16="http://schemas.microsoft.com/office/drawing/2014/main" id="{96C9B224-2694-9E86-157A-ED1440B69202}"/>
                  </a:ext>
                </a:extLst>
              </p:cNvPr>
              <p:cNvGrpSpPr/>
              <p:nvPr/>
            </p:nvGrpSpPr>
            <p:grpSpPr>
              <a:xfrm rot="5400000" flipH="1">
                <a:off x="1088451" y="1661672"/>
                <a:ext cx="5151440" cy="1812520"/>
                <a:chOff x="3646175" y="3225847"/>
                <a:chExt cx="5450107" cy="1917604"/>
              </a:xfrm>
              <a:grpFill/>
            </p:grpSpPr>
            <p:sp>
              <p:nvSpPr>
                <p:cNvPr id="30" name="Google Shape;37;p5">
                  <a:extLst>
                    <a:ext uri="{FF2B5EF4-FFF2-40B4-BE49-F238E27FC236}">
                      <a16:creationId xmlns:a16="http://schemas.microsoft.com/office/drawing/2014/main" id="{63A27E1B-7E90-7C3F-F571-2DA5F89A04D2}"/>
                    </a:ext>
                  </a:extLst>
                </p:cNvPr>
                <p:cNvSpPr/>
                <p:nvPr/>
              </p:nvSpPr>
              <p:spPr>
                <a:xfrm rot="16200000">
                  <a:off x="4506755" y="2365267"/>
                  <a:ext cx="1917577" cy="3638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2" h="49815" extrusionOk="0">
                      <a:moveTo>
                        <a:pt x="0" y="0"/>
                      </a:moveTo>
                      <a:lnTo>
                        <a:pt x="0" y="49814"/>
                      </a:lnTo>
                      <a:lnTo>
                        <a:pt x="26252" y="49814"/>
                      </a:lnTo>
                      <a:lnTo>
                        <a:pt x="26252" y="26252"/>
                      </a:lnTo>
                      <a:cubicBezTo>
                        <a:pt x="26252" y="11814"/>
                        <a:pt x="14438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31" name="Google Shape;38;p5">
                  <a:extLst>
                    <a:ext uri="{FF2B5EF4-FFF2-40B4-BE49-F238E27FC236}">
                      <a16:creationId xmlns:a16="http://schemas.microsoft.com/office/drawing/2014/main" id="{47919E1F-ED8E-AACD-8C2E-0981BE321B3B}"/>
                    </a:ext>
                  </a:extLst>
                </p:cNvPr>
                <p:cNvSpPr/>
                <p:nvPr/>
              </p:nvSpPr>
              <p:spPr>
                <a:xfrm>
                  <a:off x="6811182" y="3225874"/>
                  <a:ext cx="2285100" cy="191757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29" name="Google Shape;39;p5">
                <a:extLst>
                  <a:ext uri="{FF2B5EF4-FFF2-40B4-BE49-F238E27FC236}">
                    <a16:creationId xmlns:a16="http://schemas.microsoft.com/office/drawing/2014/main" id="{300A9E05-3EDD-B2FC-BF0A-AAF26D78312A}"/>
                  </a:ext>
                </a:extLst>
              </p:cNvPr>
              <p:cNvSpPr/>
              <p:nvPr/>
            </p:nvSpPr>
            <p:spPr>
              <a:xfrm rot="5400000" flipH="1">
                <a:off x="-1658625" y="682372"/>
                <a:ext cx="5151600" cy="377095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45634C-5E54-B666-5A92-D5DDF3C80BCE}"/>
              </a:ext>
            </a:extLst>
          </p:cNvPr>
          <p:cNvGrpSpPr/>
          <p:nvPr userDrawn="1"/>
        </p:nvGrpSpPr>
        <p:grpSpPr>
          <a:xfrm>
            <a:off x="4170356" y="-12923"/>
            <a:ext cx="7618828" cy="6870924"/>
            <a:chOff x="4531153" y="-12924"/>
            <a:chExt cx="7660846" cy="6908817"/>
          </a:xfrm>
          <a:solidFill>
            <a:schemeClr val="bg1"/>
          </a:solidFill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010267A7-8077-8E4C-715B-7E44BA500D14}"/>
                </a:ext>
              </a:extLst>
            </p:cNvPr>
            <p:cNvGrpSpPr/>
            <p:nvPr userDrawn="1"/>
          </p:nvGrpSpPr>
          <p:grpSpPr>
            <a:xfrm>
              <a:off x="4531153" y="-12924"/>
              <a:ext cx="3700577" cy="6908817"/>
              <a:chOff x="4448026" y="-12924"/>
              <a:chExt cx="3700577" cy="6908817"/>
            </a:xfrm>
            <a:grpFill/>
          </p:grpSpPr>
          <p:grpSp>
            <p:nvGrpSpPr>
              <p:cNvPr id="8" name="Google Shape;35;p5">
                <a:extLst>
                  <a:ext uri="{FF2B5EF4-FFF2-40B4-BE49-F238E27FC236}">
                    <a16:creationId xmlns:a16="http://schemas.microsoft.com/office/drawing/2014/main" id="{072CF15B-7B6F-5F4C-9EF9-2A469BD4D5CA}"/>
                  </a:ext>
                </a:extLst>
              </p:cNvPr>
              <p:cNvGrpSpPr/>
              <p:nvPr userDrawn="1"/>
            </p:nvGrpSpPr>
            <p:grpSpPr>
              <a:xfrm flipH="1" flipV="1">
                <a:off x="4448026" y="-12924"/>
                <a:ext cx="3700577" cy="3441924"/>
                <a:chOff x="-968302" y="-7950"/>
                <a:chExt cx="5538733" cy="5151602"/>
              </a:xfrm>
              <a:grpFill/>
            </p:grpSpPr>
            <p:grpSp>
              <p:nvGrpSpPr>
                <p:cNvPr id="9" name="Google Shape;36;p5">
                  <a:extLst>
                    <a:ext uri="{FF2B5EF4-FFF2-40B4-BE49-F238E27FC236}">
                      <a16:creationId xmlns:a16="http://schemas.microsoft.com/office/drawing/2014/main" id="{9DDB2C82-3EB6-3D47-9F16-863B32A6C5C1}"/>
                    </a:ext>
                  </a:extLst>
                </p:cNvPr>
                <p:cNvGrpSpPr/>
                <p:nvPr/>
              </p:nvGrpSpPr>
              <p:grpSpPr>
                <a:xfrm rot="5400000" flipH="1">
                  <a:off x="1088451" y="1661672"/>
                  <a:ext cx="5151440" cy="1812520"/>
                  <a:chOff x="3646175" y="3225847"/>
                  <a:chExt cx="5450107" cy="1917604"/>
                </a:xfrm>
                <a:grpFill/>
              </p:grpSpPr>
              <p:sp>
                <p:nvSpPr>
                  <p:cNvPr id="12" name="Google Shape;37;p5">
                    <a:extLst>
                      <a:ext uri="{FF2B5EF4-FFF2-40B4-BE49-F238E27FC236}">
                        <a16:creationId xmlns:a16="http://schemas.microsoft.com/office/drawing/2014/main" id="{032C54CC-741D-514B-9B72-9821AFC9BB50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6755" y="2365267"/>
                    <a:ext cx="1917577" cy="3638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52" h="49815" extrusionOk="0">
                        <a:moveTo>
                          <a:pt x="0" y="0"/>
                        </a:moveTo>
                        <a:lnTo>
                          <a:pt x="0" y="49814"/>
                        </a:lnTo>
                        <a:lnTo>
                          <a:pt x="26252" y="49814"/>
                        </a:lnTo>
                        <a:lnTo>
                          <a:pt x="26252" y="26252"/>
                        </a:lnTo>
                        <a:cubicBezTo>
                          <a:pt x="26252" y="11814"/>
                          <a:pt x="14438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13" name="Google Shape;38;p5">
                    <a:extLst>
                      <a:ext uri="{FF2B5EF4-FFF2-40B4-BE49-F238E27FC236}">
                        <a16:creationId xmlns:a16="http://schemas.microsoft.com/office/drawing/2014/main" id="{34604B2B-8741-B448-A65A-6273809D0A76}"/>
                      </a:ext>
                    </a:extLst>
                  </p:cNvPr>
                  <p:cNvSpPr/>
                  <p:nvPr/>
                </p:nvSpPr>
                <p:spPr>
                  <a:xfrm>
                    <a:off x="6811182" y="3225874"/>
                    <a:ext cx="2285100" cy="191757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10" name="Google Shape;39;p5">
                  <a:extLst>
                    <a:ext uri="{FF2B5EF4-FFF2-40B4-BE49-F238E27FC236}">
                      <a16:creationId xmlns:a16="http://schemas.microsoft.com/office/drawing/2014/main" id="{7622E61E-72D5-EC47-B330-66E5B33CCF0A}"/>
                    </a:ext>
                  </a:extLst>
                </p:cNvPr>
                <p:cNvSpPr/>
                <p:nvPr/>
              </p:nvSpPr>
              <p:spPr>
                <a:xfrm rot="5400000" flipH="1">
                  <a:off x="-1658625" y="682373"/>
                  <a:ext cx="5151600" cy="37709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5" name="Google Shape;35;p5">
                <a:extLst>
                  <a:ext uri="{FF2B5EF4-FFF2-40B4-BE49-F238E27FC236}">
                    <a16:creationId xmlns:a16="http://schemas.microsoft.com/office/drawing/2014/main" id="{38560F89-2EBE-9618-79EE-BFA279D68754}"/>
                  </a:ext>
                </a:extLst>
              </p:cNvPr>
              <p:cNvGrpSpPr/>
              <p:nvPr userDrawn="1"/>
            </p:nvGrpSpPr>
            <p:grpSpPr>
              <a:xfrm flipH="1" flipV="1">
                <a:off x="4448026" y="674874"/>
                <a:ext cx="3700577" cy="6221019"/>
                <a:chOff x="-968302" y="-7950"/>
                <a:chExt cx="5538733" cy="5151602"/>
              </a:xfrm>
              <a:grpFill/>
            </p:grpSpPr>
            <p:grpSp>
              <p:nvGrpSpPr>
                <p:cNvPr id="19" name="Google Shape;36;p5">
                  <a:extLst>
                    <a:ext uri="{FF2B5EF4-FFF2-40B4-BE49-F238E27FC236}">
                      <a16:creationId xmlns:a16="http://schemas.microsoft.com/office/drawing/2014/main" id="{0CFCAD26-743A-B405-6190-FE0C9D297F26}"/>
                    </a:ext>
                  </a:extLst>
                </p:cNvPr>
                <p:cNvGrpSpPr/>
                <p:nvPr/>
              </p:nvGrpSpPr>
              <p:grpSpPr>
                <a:xfrm rot="5400000" flipH="1">
                  <a:off x="1088451" y="1661672"/>
                  <a:ext cx="5151440" cy="1812520"/>
                  <a:chOff x="3646175" y="3225847"/>
                  <a:chExt cx="5450107" cy="1917604"/>
                </a:xfrm>
                <a:grpFill/>
              </p:grpSpPr>
              <p:sp>
                <p:nvSpPr>
                  <p:cNvPr id="21" name="Google Shape;37;p5">
                    <a:extLst>
                      <a:ext uri="{FF2B5EF4-FFF2-40B4-BE49-F238E27FC236}">
                        <a16:creationId xmlns:a16="http://schemas.microsoft.com/office/drawing/2014/main" id="{5ABBD1C1-24A8-5158-AFAE-043B27B6DCFF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4506755" y="2365267"/>
                    <a:ext cx="1917577" cy="3638737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252" h="49815" extrusionOk="0">
                        <a:moveTo>
                          <a:pt x="0" y="0"/>
                        </a:moveTo>
                        <a:lnTo>
                          <a:pt x="0" y="49814"/>
                        </a:lnTo>
                        <a:lnTo>
                          <a:pt x="26252" y="49814"/>
                        </a:lnTo>
                        <a:lnTo>
                          <a:pt x="26252" y="26252"/>
                        </a:lnTo>
                        <a:cubicBezTo>
                          <a:pt x="26252" y="11814"/>
                          <a:pt x="14438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22" name="Google Shape;38;p5">
                    <a:extLst>
                      <a:ext uri="{FF2B5EF4-FFF2-40B4-BE49-F238E27FC236}">
                        <a16:creationId xmlns:a16="http://schemas.microsoft.com/office/drawing/2014/main" id="{E4F4A8E9-A761-4989-4EA0-0A81CBAC0132}"/>
                      </a:ext>
                    </a:extLst>
                  </p:cNvPr>
                  <p:cNvSpPr/>
                  <p:nvPr/>
                </p:nvSpPr>
                <p:spPr>
                  <a:xfrm>
                    <a:off x="6811182" y="3225874"/>
                    <a:ext cx="2285100" cy="1917577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20" name="Google Shape;39;p5">
                  <a:extLst>
                    <a:ext uri="{FF2B5EF4-FFF2-40B4-BE49-F238E27FC236}">
                      <a16:creationId xmlns:a16="http://schemas.microsoft.com/office/drawing/2014/main" id="{CD5D3BD2-18A0-CC50-E31C-50E8A743AE91}"/>
                    </a:ext>
                  </a:extLst>
                </p:cNvPr>
                <p:cNvSpPr/>
                <p:nvPr/>
              </p:nvSpPr>
              <p:spPr>
                <a:xfrm rot="5400000" flipH="1">
                  <a:off x="-1658625" y="682373"/>
                  <a:ext cx="5151600" cy="3770953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grpSp>
          <p:nvGrpSpPr>
            <p:cNvPr id="3" name="Google Shape;35;p5">
              <a:extLst>
                <a:ext uri="{FF2B5EF4-FFF2-40B4-BE49-F238E27FC236}">
                  <a16:creationId xmlns:a16="http://schemas.microsoft.com/office/drawing/2014/main" id="{76BF1AD7-22EF-AFCA-BCB1-65816966645B}"/>
                </a:ext>
              </a:extLst>
            </p:cNvPr>
            <p:cNvGrpSpPr/>
            <p:nvPr userDrawn="1"/>
          </p:nvGrpSpPr>
          <p:grpSpPr>
            <a:xfrm flipH="1" flipV="1">
              <a:off x="4804740" y="-2525"/>
              <a:ext cx="7387259" cy="6898223"/>
              <a:chOff x="-968302" y="-7951"/>
              <a:chExt cx="5538733" cy="5151603"/>
            </a:xfrm>
            <a:grpFill/>
          </p:grpSpPr>
          <p:grpSp>
            <p:nvGrpSpPr>
              <p:cNvPr id="4" name="Google Shape;36;p5">
                <a:extLst>
                  <a:ext uri="{FF2B5EF4-FFF2-40B4-BE49-F238E27FC236}">
                    <a16:creationId xmlns:a16="http://schemas.microsoft.com/office/drawing/2014/main" id="{8948617E-78B0-233B-D1E4-0690C841622E}"/>
                  </a:ext>
                </a:extLst>
              </p:cNvPr>
              <p:cNvGrpSpPr/>
              <p:nvPr/>
            </p:nvGrpSpPr>
            <p:grpSpPr>
              <a:xfrm rot="5400000" flipH="1">
                <a:off x="1088451" y="1661672"/>
                <a:ext cx="5151440" cy="1812520"/>
                <a:chOff x="3646175" y="3225847"/>
                <a:chExt cx="5450107" cy="1917604"/>
              </a:xfrm>
              <a:grpFill/>
            </p:grpSpPr>
            <p:sp>
              <p:nvSpPr>
                <p:cNvPr id="7" name="Google Shape;37;p5">
                  <a:extLst>
                    <a:ext uri="{FF2B5EF4-FFF2-40B4-BE49-F238E27FC236}">
                      <a16:creationId xmlns:a16="http://schemas.microsoft.com/office/drawing/2014/main" id="{18DD1E9E-8981-E15C-8A45-047EDD7673E9}"/>
                    </a:ext>
                  </a:extLst>
                </p:cNvPr>
                <p:cNvSpPr/>
                <p:nvPr/>
              </p:nvSpPr>
              <p:spPr>
                <a:xfrm rot="16200000">
                  <a:off x="4506755" y="2365267"/>
                  <a:ext cx="1917577" cy="36387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52" h="49815" extrusionOk="0">
                      <a:moveTo>
                        <a:pt x="0" y="0"/>
                      </a:moveTo>
                      <a:lnTo>
                        <a:pt x="0" y="49814"/>
                      </a:lnTo>
                      <a:lnTo>
                        <a:pt x="26252" y="49814"/>
                      </a:lnTo>
                      <a:lnTo>
                        <a:pt x="26252" y="26252"/>
                      </a:lnTo>
                      <a:cubicBezTo>
                        <a:pt x="26252" y="11814"/>
                        <a:pt x="14438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4" name="Google Shape;38;p5">
                  <a:extLst>
                    <a:ext uri="{FF2B5EF4-FFF2-40B4-BE49-F238E27FC236}">
                      <a16:creationId xmlns:a16="http://schemas.microsoft.com/office/drawing/2014/main" id="{6A17800A-97C6-41D0-2EB3-BBA98FBCA31E}"/>
                    </a:ext>
                  </a:extLst>
                </p:cNvPr>
                <p:cNvSpPr/>
                <p:nvPr/>
              </p:nvSpPr>
              <p:spPr>
                <a:xfrm>
                  <a:off x="6811182" y="3225874"/>
                  <a:ext cx="2285100" cy="1917577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6" name="Google Shape;39;p5">
                <a:extLst>
                  <a:ext uri="{FF2B5EF4-FFF2-40B4-BE49-F238E27FC236}">
                    <a16:creationId xmlns:a16="http://schemas.microsoft.com/office/drawing/2014/main" id="{E51FC38E-9830-01BF-CD44-7A3D25A83874}"/>
                  </a:ext>
                </a:extLst>
              </p:cNvPr>
              <p:cNvSpPr/>
              <p:nvPr/>
            </p:nvSpPr>
            <p:spPr>
              <a:xfrm rot="5400000" flipH="1">
                <a:off x="-1658625" y="682372"/>
                <a:ext cx="5151600" cy="3770953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186A62-7802-EF42-85B4-C7D0096412FE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4974074" y="2705088"/>
            <a:ext cx="6678315" cy="379984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 b="1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914400" indent="0">
              <a:buNone/>
              <a:defRPr sz="1800" b="1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371600" indent="0">
              <a:buNone/>
              <a:defRPr i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28800" indent="0">
              <a:buNone/>
              <a:defRPr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/>
              <a:t>Click to add agenda item</a:t>
            </a:r>
          </a:p>
        </p:txBody>
      </p:sp>
      <p:sp>
        <p:nvSpPr>
          <p:cNvPr id="2" name="Google Shape;14;p2">
            <a:extLst>
              <a:ext uri="{FF2B5EF4-FFF2-40B4-BE49-F238E27FC236}">
                <a16:creationId xmlns:a16="http://schemas.microsoft.com/office/drawing/2014/main" id="{12BB605D-A9A5-41C9-E688-432F3F0DDA1D}"/>
              </a:ext>
            </a:extLst>
          </p:cNvPr>
          <p:cNvSpPr/>
          <p:nvPr userDrawn="1"/>
        </p:nvSpPr>
        <p:spPr>
          <a:xfrm rot="16200000" flipV="1">
            <a:off x="1688482" y="3857069"/>
            <a:ext cx="1337336" cy="4714300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5">
              <a:alpha val="7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BE16F422-7D9F-7B17-FEFC-FFE88866456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963737" y="1270060"/>
            <a:ext cx="6288463" cy="1190861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4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>
                <a:latin typeface="Sanchez" panose="02000000000000000000" pitchFamily="2" charset="77"/>
              </a:defRPr>
            </a:lvl2pPr>
            <a:lvl3pPr marL="914400" indent="0">
              <a:buNone/>
              <a:defRPr>
                <a:latin typeface="Sanchez" panose="02000000000000000000" pitchFamily="2" charset="77"/>
              </a:defRPr>
            </a:lvl3pPr>
            <a:lvl4pPr marL="1371600" indent="0">
              <a:buNone/>
              <a:defRPr>
                <a:latin typeface="Sanchez" panose="02000000000000000000" pitchFamily="2" charset="77"/>
              </a:defRPr>
            </a:lvl4pPr>
            <a:lvl5pPr marL="1828800" indent="0">
              <a:buNone/>
              <a:defRPr>
                <a:latin typeface="Sanchez" panose="02000000000000000000" pitchFamily="2" charset="77"/>
              </a:defRPr>
            </a:lvl5pPr>
          </a:lstStyle>
          <a:p>
            <a:pPr lvl="0"/>
            <a:r>
              <a:rPr lang="en-US"/>
              <a:t>Click to add a title to this agenda slide</a:t>
            </a:r>
          </a:p>
        </p:txBody>
      </p:sp>
    </p:spTree>
    <p:extLst>
      <p:ext uri="{BB962C8B-B14F-4D97-AF65-F5344CB8AC3E}">
        <p14:creationId xmlns:p14="http://schemas.microsoft.com/office/powerpoint/2010/main" val="6321837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Contact_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B183CEEC-A4E0-764B-890F-ED06897B4999}"/>
              </a:ext>
            </a:extLst>
          </p:cNvPr>
          <p:cNvGrpSpPr/>
          <p:nvPr userDrawn="1"/>
        </p:nvGrpSpPr>
        <p:grpSpPr>
          <a:xfrm flipH="1">
            <a:off x="7344326" y="4301695"/>
            <a:ext cx="4847673" cy="2556306"/>
            <a:chOff x="2473728" y="8521458"/>
            <a:chExt cx="4471354" cy="2357865"/>
          </a:xfrm>
        </p:grpSpPr>
        <p:sp>
          <p:nvSpPr>
            <p:cNvPr id="22" name="Google Shape;11;p2">
              <a:extLst>
                <a:ext uri="{FF2B5EF4-FFF2-40B4-BE49-F238E27FC236}">
                  <a16:creationId xmlns:a16="http://schemas.microsoft.com/office/drawing/2014/main" id="{071A963D-0F77-6C4A-85D3-0CBA6E7DDEA5}"/>
                </a:ext>
              </a:extLst>
            </p:cNvPr>
            <p:cNvSpPr/>
            <p:nvPr/>
          </p:nvSpPr>
          <p:spPr>
            <a:xfrm rot="5400000" flipH="1">
              <a:off x="3531208" y="7465449"/>
              <a:ext cx="2356394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;p2">
              <a:extLst>
                <a:ext uri="{FF2B5EF4-FFF2-40B4-BE49-F238E27FC236}">
                  <a16:creationId xmlns:a16="http://schemas.microsoft.com/office/drawing/2014/main" id="{326CB58D-EBE1-8642-A0D7-F312C302E301}"/>
                </a:ext>
              </a:extLst>
            </p:cNvPr>
            <p:cNvSpPr/>
            <p:nvPr/>
          </p:nvSpPr>
          <p:spPr>
            <a:xfrm flipH="1">
              <a:off x="2473728" y="8521458"/>
              <a:ext cx="1264048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Title placeholder">
            <a:extLst>
              <a:ext uri="{FF2B5EF4-FFF2-40B4-BE49-F238E27FC236}">
                <a16:creationId xmlns:a16="http://schemas.microsoft.com/office/drawing/2014/main" id="{13A080DE-2BDD-5C42-9D52-A7B86331C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188" y="900363"/>
            <a:ext cx="7023455" cy="2781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thank you or ending remark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44409C6A-8CC5-6349-9C0C-974B603C04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188" y="4000204"/>
            <a:ext cx="5017697" cy="239627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Click to add speaker(s) contact information</a:t>
            </a:r>
          </a:p>
        </p:txBody>
      </p:sp>
      <p:grpSp>
        <p:nvGrpSpPr>
          <p:cNvPr id="2" name="BHT LOGO">
            <a:extLst>
              <a:ext uri="{FF2B5EF4-FFF2-40B4-BE49-F238E27FC236}">
                <a16:creationId xmlns:a16="http://schemas.microsoft.com/office/drawing/2014/main" id="{88D8AA8B-8AD0-533D-38BE-B77A14E2F06B}"/>
              </a:ext>
            </a:extLst>
          </p:cNvPr>
          <p:cNvGrpSpPr/>
          <p:nvPr userDrawn="1"/>
        </p:nvGrpSpPr>
        <p:grpSpPr>
          <a:xfrm>
            <a:off x="8725853" y="4996443"/>
            <a:ext cx="2776622" cy="1322201"/>
            <a:chOff x="776695" y="534478"/>
            <a:chExt cx="2776622" cy="1322201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5E5311BB-4556-D522-22C5-A403974921F8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40FCE59-56FC-AA40-E955-7AC98CB17F4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F8F181E-BD18-86E6-600B-FD9AE6D50920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DE09E94-7E2A-EF94-DE5E-1A458A244590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5E51CF3-A600-CAF6-45F2-46999CCF22A7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CC6455F-39CB-C421-C553-B19138453A19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9D53111-5EA5-76BE-0724-8DEDA905F9E9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32628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_Contact_0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B183CEEC-A4E0-764B-890F-ED06897B4999}"/>
              </a:ext>
            </a:extLst>
          </p:cNvPr>
          <p:cNvGrpSpPr/>
          <p:nvPr userDrawn="1"/>
        </p:nvGrpSpPr>
        <p:grpSpPr>
          <a:xfrm flipH="1">
            <a:off x="7344326" y="4301695"/>
            <a:ext cx="4847673" cy="2556306"/>
            <a:chOff x="2473728" y="8521458"/>
            <a:chExt cx="4471354" cy="2357865"/>
          </a:xfrm>
        </p:grpSpPr>
        <p:sp>
          <p:nvSpPr>
            <p:cNvPr id="22" name="Google Shape;11;p2">
              <a:extLst>
                <a:ext uri="{FF2B5EF4-FFF2-40B4-BE49-F238E27FC236}">
                  <a16:creationId xmlns:a16="http://schemas.microsoft.com/office/drawing/2014/main" id="{071A963D-0F77-6C4A-85D3-0CBA6E7DDEA5}"/>
                </a:ext>
              </a:extLst>
            </p:cNvPr>
            <p:cNvSpPr/>
            <p:nvPr/>
          </p:nvSpPr>
          <p:spPr>
            <a:xfrm rot="5400000" flipH="1">
              <a:off x="3531208" y="7465449"/>
              <a:ext cx="2356394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;p2">
              <a:extLst>
                <a:ext uri="{FF2B5EF4-FFF2-40B4-BE49-F238E27FC236}">
                  <a16:creationId xmlns:a16="http://schemas.microsoft.com/office/drawing/2014/main" id="{326CB58D-EBE1-8642-A0D7-F312C302E301}"/>
                </a:ext>
              </a:extLst>
            </p:cNvPr>
            <p:cNvSpPr/>
            <p:nvPr/>
          </p:nvSpPr>
          <p:spPr>
            <a:xfrm flipH="1">
              <a:off x="2473728" y="8521458"/>
              <a:ext cx="1264048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Title placeholder">
            <a:extLst>
              <a:ext uri="{FF2B5EF4-FFF2-40B4-BE49-F238E27FC236}">
                <a16:creationId xmlns:a16="http://schemas.microsoft.com/office/drawing/2014/main" id="{13A080DE-2BDD-5C42-9D52-A7B86331C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188" y="900363"/>
            <a:ext cx="7023455" cy="2781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thank you or ending remark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44409C6A-8CC5-6349-9C0C-974B603C04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188" y="4000204"/>
            <a:ext cx="5017697" cy="239627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Click to add speaker(s) contact information</a:t>
            </a:r>
          </a:p>
        </p:txBody>
      </p:sp>
      <p:grpSp>
        <p:nvGrpSpPr>
          <p:cNvPr id="2" name="BHT LOGO">
            <a:extLst>
              <a:ext uri="{FF2B5EF4-FFF2-40B4-BE49-F238E27FC236}">
                <a16:creationId xmlns:a16="http://schemas.microsoft.com/office/drawing/2014/main" id="{88D8AA8B-8AD0-533D-38BE-B77A14E2F06B}"/>
              </a:ext>
            </a:extLst>
          </p:cNvPr>
          <p:cNvGrpSpPr/>
          <p:nvPr userDrawn="1"/>
        </p:nvGrpSpPr>
        <p:grpSpPr>
          <a:xfrm>
            <a:off x="8725853" y="4996443"/>
            <a:ext cx="2776622" cy="1322201"/>
            <a:chOff x="776695" y="534478"/>
            <a:chExt cx="2776622" cy="1322201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5E5311BB-4556-D522-22C5-A403974921F8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D40FCE59-56FC-AA40-E955-7AC98CB17F4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F8F181E-BD18-86E6-600B-FD9AE6D50920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BDE09E94-7E2A-EF94-DE5E-1A458A244590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5E51CF3-A600-CAF6-45F2-46999CCF22A7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CC6455F-39CB-C421-C553-B19138453A19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39D53111-5EA5-76BE-0724-8DEDA905F9E9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91770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Simple_01">
    <p:bg>
      <p:bgPr>
        <a:pattFill prst="wdDnDiag">
          <a:fgClr>
            <a:schemeClr val="bg1"/>
          </a:fgClr>
          <a:bgClr>
            <a:schemeClr val="bg1">
              <a:lumMod val="8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1">
            <a:extLst>
              <a:ext uri="{FF2B5EF4-FFF2-40B4-BE49-F238E27FC236}">
                <a16:creationId xmlns:a16="http://schemas.microsoft.com/office/drawing/2014/main" id="{C3444B5B-3F26-224D-8713-AD0E383CF1C5}"/>
              </a:ext>
            </a:extLst>
          </p:cNvPr>
          <p:cNvSpPr/>
          <p:nvPr userDrawn="1"/>
        </p:nvSpPr>
        <p:spPr>
          <a:xfrm flipH="1" flipV="1">
            <a:off x="271158" y="243500"/>
            <a:ext cx="11649683" cy="6371000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Title placeholder">
            <a:extLst>
              <a:ext uri="{FF2B5EF4-FFF2-40B4-BE49-F238E27FC236}">
                <a16:creationId xmlns:a16="http://schemas.microsoft.com/office/drawing/2014/main" id="{13A080DE-2BDD-5C42-9D52-A7B86331C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6017" y="2237873"/>
            <a:ext cx="6762951" cy="19435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/>
          <a:lstStyle>
            <a:lvl1pPr algn="l">
              <a:defRPr sz="5000" b="0" i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thank you or ending remarks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B137B24-1C69-B540-8EC4-44A9889772C0}"/>
              </a:ext>
            </a:extLst>
          </p:cNvPr>
          <p:cNvGrpSpPr/>
          <p:nvPr userDrawn="1"/>
        </p:nvGrpSpPr>
        <p:grpSpPr>
          <a:xfrm flipH="1">
            <a:off x="7340019" y="4301694"/>
            <a:ext cx="4847673" cy="2556306"/>
            <a:chOff x="2473728" y="8521458"/>
            <a:chExt cx="4471354" cy="2357865"/>
          </a:xfrm>
        </p:grpSpPr>
        <p:sp>
          <p:nvSpPr>
            <p:cNvPr id="15" name="Google Shape;11;p2">
              <a:extLst>
                <a:ext uri="{FF2B5EF4-FFF2-40B4-BE49-F238E27FC236}">
                  <a16:creationId xmlns:a16="http://schemas.microsoft.com/office/drawing/2014/main" id="{CAB8473D-D4F4-B94E-9531-F3E1AAB71B77}"/>
                </a:ext>
              </a:extLst>
            </p:cNvPr>
            <p:cNvSpPr/>
            <p:nvPr/>
          </p:nvSpPr>
          <p:spPr>
            <a:xfrm rot="5400000" flipH="1">
              <a:off x="3531208" y="7465449"/>
              <a:ext cx="2356394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;p2">
              <a:extLst>
                <a:ext uri="{FF2B5EF4-FFF2-40B4-BE49-F238E27FC236}">
                  <a16:creationId xmlns:a16="http://schemas.microsoft.com/office/drawing/2014/main" id="{8216C078-B936-6F46-A743-EA252033CE82}"/>
                </a:ext>
              </a:extLst>
            </p:cNvPr>
            <p:cNvSpPr/>
            <p:nvPr/>
          </p:nvSpPr>
          <p:spPr>
            <a:xfrm flipH="1">
              <a:off x="2473728" y="8521458"/>
              <a:ext cx="1264048" cy="235786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" name="BHT LOGO">
            <a:extLst>
              <a:ext uri="{FF2B5EF4-FFF2-40B4-BE49-F238E27FC236}">
                <a16:creationId xmlns:a16="http://schemas.microsoft.com/office/drawing/2014/main" id="{F8D6C754-BC09-3340-B682-6F11D889C522}"/>
              </a:ext>
            </a:extLst>
          </p:cNvPr>
          <p:cNvGrpSpPr/>
          <p:nvPr userDrawn="1"/>
        </p:nvGrpSpPr>
        <p:grpSpPr>
          <a:xfrm>
            <a:off x="8725853" y="4996443"/>
            <a:ext cx="2776622" cy="1322201"/>
            <a:chOff x="776695" y="534478"/>
            <a:chExt cx="2776622" cy="132220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EBF19AE-BED5-A04D-93D6-C2D57EAEAB16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F8982C4-41A3-5C49-A9AB-7D848B21121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51F68D0-1941-F942-96E3-B78F940AA261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91647BA-98BF-564F-A1BF-1B06313296C6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27A16EF1-745D-7641-9ACD-70B142BD6E44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471F6C69-77ED-6F41-B3EA-3DB7B67E9839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430AEE38-393B-0745-9821-269BC11A5A3D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45621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Custo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8201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36;p17">
            <a:extLst>
              <a:ext uri="{FF2B5EF4-FFF2-40B4-BE49-F238E27FC236}">
                <a16:creationId xmlns:a16="http://schemas.microsoft.com/office/drawing/2014/main" id="{69E3096A-2E1C-3F65-67A5-B8D02D0A2AB7}"/>
              </a:ext>
            </a:extLst>
          </p:cNvPr>
          <p:cNvSpPr/>
          <p:nvPr userDrawn="1"/>
        </p:nvSpPr>
        <p:spPr>
          <a:xfrm rot="5400000">
            <a:off x="2413950" y="-2413950"/>
            <a:ext cx="1911931" cy="6739831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4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Divider slide title">
            <a:extLst>
              <a:ext uri="{FF2B5EF4-FFF2-40B4-BE49-F238E27FC236}">
                <a16:creationId xmlns:a16="http://schemas.microsoft.com/office/drawing/2014/main" id="{1CC5B91B-6990-9A02-297C-549A923518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2483846"/>
            <a:ext cx="8485128" cy="16469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587429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DIVIDER_Custo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8201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36;p17">
            <a:extLst>
              <a:ext uri="{FF2B5EF4-FFF2-40B4-BE49-F238E27FC236}">
                <a16:creationId xmlns:a16="http://schemas.microsoft.com/office/drawing/2014/main" id="{69E3096A-2E1C-3F65-67A5-B8D02D0A2AB7}"/>
              </a:ext>
            </a:extLst>
          </p:cNvPr>
          <p:cNvSpPr/>
          <p:nvPr userDrawn="1"/>
        </p:nvSpPr>
        <p:spPr>
          <a:xfrm rot="16200000">
            <a:off x="7866119" y="2532119"/>
            <a:ext cx="1911931" cy="6739831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2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Divider slide title">
            <a:extLst>
              <a:ext uri="{FF2B5EF4-FFF2-40B4-BE49-F238E27FC236}">
                <a16:creationId xmlns:a16="http://schemas.microsoft.com/office/drawing/2014/main" id="{1CC5B91B-6990-9A02-297C-549A923518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2483846"/>
            <a:ext cx="8485128" cy="16469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2124534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DIVIDER_Custo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8201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36;p17">
            <a:extLst>
              <a:ext uri="{FF2B5EF4-FFF2-40B4-BE49-F238E27FC236}">
                <a16:creationId xmlns:a16="http://schemas.microsoft.com/office/drawing/2014/main" id="{69E3096A-2E1C-3F65-67A5-B8D02D0A2AB7}"/>
              </a:ext>
            </a:extLst>
          </p:cNvPr>
          <p:cNvSpPr/>
          <p:nvPr userDrawn="1"/>
        </p:nvSpPr>
        <p:spPr>
          <a:xfrm rot="5400000">
            <a:off x="2413950" y="-2413950"/>
            <a:ext cx="1911931" cy="6739831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6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Divider slide title">
            <a:extLst>
              <a:ext uri="{FF2B5EF4-FFF2-40B4-BE49-F238E27FC236}">
                <a16:creationId xmlns:a16="http://schemas.microsoft.com/office/drawing/2014/main" id="{1CC5B91B-6990-9A02-297C-549A923518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2483846"/>
            <a:ext cx="8485128" cy="16469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965050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DIVIDER_Custom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8201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36;p17">
            <a:extLst>
              <a:ext uri="{FF2B5EF4-FFF2-40B4-BE49-F238E27FC236}">
                <a16:creationId xmlns:a16="http://schemas.microsoft.com/office/drawing/2014/main" id="{69E3096A-2E1C-3F65-67A5-B8D02D0A2AB7}"/>
              </a:ext>
            </a:extLst>
          </p:cNvPr>
          <p:cNvSpPr/>
          <p:nvPr userDrawn="1"/>
        </p:nvSpPr>
        <p:spPr>
          <a:xfrm rot="16200000">
            <a:off x="7866119" y="2532119"/>
            <a:ext cx="1911931" cy="6739831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5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Divider slide title">
            <a:extLst>
              <a:ext uri="{FF2B5EF4-FFF2-40B4-BE49-F238E27FC236}">
                <a16:creationId xmlns:a16="http://schemas.microsoft.com/office/drawing/2014/main" id="{1CC5B91B-6990-9A02-297C-549A923518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2483846"/>
            <a:ext cx="8485128" cy="16469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1934224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DIVIDER_Custom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C6ACB095-0900-B239-77EB-B64E1D4683A2}"/>
              </a:ext>
            </a:extLst>
          </p:cNvPr>
          <p:cNvSpPr/>
          <p:nvPr userDrawn="1"/>
        </p:nvSpPr>
        <p:spPr>
          <a:xfrm flipH="1" flipV="1">
            <a:off x="6344460" y="1297568"/>
            <a:ext cx="5065488" cy="4918398"/>
          </a:xfrm>
          <a:custGeom>
            <a:avLst/>
            <a:gdLst>
              <a:gd name="connsiteX0" fmla="*/ 5065488 w 5065488"/>
              <a:gd name="connsiteY0" fmla="*/ 4918398 h 4918398"/>
              <a:gd name="connsiteX1" fmla="*/ 3224461 w 5065488"/>
              <a:gd name="connsiteY1" fmla="*/ 4918398 h 4918398"/>
              <a:gd name="connsiteX2" fmla="*/ 3224461 w 5065488"/>
              <a:gd name="connsiteY2" fmla="*/ 4918085 h 4918398"/>
              <a:gd name="connsiteX3" fmla="*/ 1841027 w 5065488"/>
              <a:gd name="connsiteY3" fmla="*/ 4918085 h 4918398"/>
              <a:gd name="connsiteX4" fmla="*/ 920514 w 5065488"/>
              <a:gd name="connsiteY4" fmla="*/ 4918085 h 4918398"/>
              <a:gd name="connsiteX5" fmla="*/ 0 w 5065488"/>
              <a:gd name="connsiteY5" fmla="*/ 4067597 h 4918398"/>
              <a:gd name="connsiteX6" fmla="*/ 0 w 5065488"/>
              <a:gd name="connsiteY6" fmla="*/ 2669529 h 4918398"/>
              <a:gd name="connsiteX7" fmla="*/ 0 w 5065488"/>
              <a:gd name="connsiteY7" fmla="*/ 2290665 h 4918398"/>
              <a:gd name="connsiteX8" fmla="*/ 0 w 5065488"/>
              <a:gd name="connsiteY8" fmla="*/ 1777245 h 4918398"/>
              <a:gd name="connsiteX9" fmla="*/ 0 w 5065488"/>
              <a:gd name="connsiteY9" fmla="*/ 892597 h 4918398"/>
              <a:gd name="connsiteX10" fmla="*/ 0 w 5065488"/>
              <a:gd name="connsiteY10" fmla="*/ 313 h 4918398"/>
              <a:gd name="connsiteX11" fmla="*/ 1381641 w 5065488"/>
              <a:gd name="connsiteY11" fmla="*/ 313 h 4918398"/>
              <a:gd name="connsiteX12" fmla="*/ 1841027 w 5065488"/>
              <a:gd name="connsiteY12" fmla="*/ 313 h 4918398"/>
              <a:gd name="connsiteX13" fmla="*/ 3224461 w 5065488"/>
              <a:gd name="connsiteY13" fmla="*/ 313 h 4918398"/>
              <a:gd name="connsiteX14" fmla="*/ 3224461 w 5065488"/>
              <a:gd name="connsiteY14" fmla="*/ 0 h 4918398"/>
              <a:gd name="connsiteX15" fmla="*/ 4144975 w 5065488"/>
              <a:gd name="connsiteY15" fmla="*/ 0 h 4918398"/>
              <a:gd name="connsiteX16" fmla="*/ 5065488 w 5065488"/>
              <a:gd name="connsiteY16" fmla="*/ 850488 h 4918398"/>
              <a:gd name="connsiteX17" fmla="*/ 5065488 w 5065488"/>
              <a:gd name="connsiteY17" fmla="*/ 1742767 h 4918398"/>
              <a:gd name="connsiteX18" fmla="*/ 5065488 w 5065488"/>
              <a:gd name="connsiteY18" fmla="*/ 1742772 h 4918398"/>
              <a:gd name="connsiteX19" fmla="*/ 5065488 w 5065488"/>
              <a:gd name="connsiteY19" fmla="*/ 3140835 h 4918398"/>
              <a:gd name="connsiteX20" fmla="*/ 5065488 w 5065488"/>
              <a:gd name="connsiteY20" fmla="*/ 3140840 h 4918398"/>
              <a:gd name="connsiteX21" fmla="*/ 5065488 w 5065488"/>
              <a:gd name="connsiteY21" fmla="*/ 4918398 h 491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065488" h="4918398">
                <a:moveTo>
                  <a:pt x="5065488" y="4918398"/>
                </a:moveTo>
                <a:lnTo>
                  <a:pt x="3224461" y="4918398"/>
                </a:lnTo>
                <a:lnTo>
                  <a:pt x="3224461" y="4918085"/>
                </a:lnTo>
                <a:lnTo>
                  <a:pt x="1841027" y="4918085"/>
                </a:lnTo>
                <a:lnTo>
                  <a:pt x="920514" y="4918085"/>
                </a:lnTo>
                <a:cubicBezTo>
                  <a:pt x="412128" y="4918085"/>
                  <a:pt x="0" y="4537308"/>
                  <a:pt x="0" y="4067597"/>
                </a:cubicBezTo>
                <a:lnTo>
                  <a:pt x="0" y="2669529"/>
                </a:lnTo>
                <a:lnTo>
                  <a:pt x="0" y="2290665"/>
                </a:lnTo>
                <a:lnTo>
                  <a:pt x="0" y="1777245"/>
                </a:lnTo>
                <a:lnTo>
                  <a:pt x="0" y="892597"/>
                </a:lnTo>
                <a:lnTo>
                  <a:pt x="0" y="313"/>
                </a:lnTo>
                <a:lnTo>
                  <a:pt x="1381641" y="313"/>
                </a:lnTo>
                <a:lnTo>
                  <a:pt x="1841027" y="313"/>
                </a:lnTo>
                <a:lnTo>
                  <a:pt x="3224461" y="313"/>
                </a:lnTo>
                <a:lnTo>
                  <a:pt x="3224461" y="0"/>
                </a:lnTo>
                <a:lnTo>
                  <a:pt x="4144975" y="0"/>
                </a:lnTo>
                <a:cubicBezTo>
                  <a:pt x="4653360" y="0"/>
                  <a:pt x="5065488" y="380776"/>
                  <a:pt x="5065488" y="850488"/>
                </a:cubicBezTo>
                <a:lnTo>
                  <a:pt x="5065488" y="1742767"/>
                </a:lnTo>
                <a:lnTo>
                  <a:pt x="5065488" y="1742772"/>
                </a:lnTo>
                <a:lnTo>
                  <a:pt x="5065488" y="3140835"/>
                </a:lnTo>
                <a:lnTo>
                  <a:pt x="5065488" y="3140840"/>
                </a:lnTo>
                <a:cubicBezTo>
                  <a:pt x="5065488" y="3733360"/>
                  <a:pt x="5065488" y="4325879"/>
                  <a:pt x="5065488" y="4918398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F508DC3-FFF1-EA93-FA7F-F82C4D034F5E}"/>
              </a:ext>
            </a:extLst>
          </p:cNvPr>
          <p:cNvSpPr/>
          <p:nvPr userDrawn="1"/>
        </p:nvSpPr>
        <p:spPr>
          <a:xfrm flipH="1" flipV="1">
            <a:off x="782052" y="607769"/>
            <a:ext cx="5065488" cy="4918398"/>
          </a:xfrm>
          <a:custGeom>
            <a:avLst/>
            <a:gdLst>
              <a:gd name="connsiteX0" fmla="*/ 5065487 w 5065488"/>
              <a:gd name="connsiteY0" fmla="*/ 4918398 h 4918398"/>
              <a:gd name="connsiteX1" fmla="*/ 3224461 w 5065488"/>
              <a:gd name="connsiteY1" fmla="*/ 4918398 h 4918398"/>
              <a:gd name="connsiteX2" fmla="*/ 3224461 w 5065488"/>
              <a:gd name="connsiteY2" fmla="*/ 4918085 h 4918398"/>
              <a:gd name="connsiteX3" fmla="*/ 1841027 w 5065488"/>
              <a:gd name="connsiteY3" fmla="*/ 4918085 h 4918398"/>
              <a:gd name="connsiteX4" fmla="*/ 920514 w 5065488"/>
              <a:gd name="connsiteY4" fmla="*/ 4918085 h 4918398"/>
              <a:gd name="connsiteX5" fmla="*/ 0 w 5065488"/>
              <a:gd name="connsiteY5" fmla="*/ 4067597 h 4918398"/>
              <a:gd name="connsiteX6" fmla="*/ 1 w 5065488"/>
              <a:gd name="connsiteY6" fmla="*/ 2669535 h 4918398"/>
              <a:gd name="connsiteX7" fmla="*/ 0 w 5065488"/>
              <a:gd name="connsiteY7" fmla="*/ 2669529 h 4918398"/>
              <a:gd name="connsiteX8" fmla="*/ 1 w 5065488"/>
              <a:gd name="connsiteY8" fmla="*/ 1777247 h 4918398"/>
              <a:gd name="connsiteX9" fmla="*/ 0 w 5065488"/>
              <a:gd name="connsiteY9" fmla="*/ 1777245 h 4918398"/>
              <a:gd name="connsiteX10" fmla="*/ 1 w 5065488"/>
              <a:gd name="connsiteY10" fmla="*/ 313 h 4918398"/>
              <a:gd name="connsiteX11" fmla="*/ 1381641 w 5065488"/>
              <a:gd name="connsiteY11" fmla="*/ 313 h 4918398"/>
              <a:gd name="connsiteX12" fmla="*/ 1841027 w 5065488"/>
              <a:gd name="connsiteY12" fmla="*/ 313 h 4918398"/>
              <a:gd name="connsiteX13" fmla="*/ 3224461 w 5065488"/>
              <a:gd name="connsiteY13" fmla="*/ 313 h 4918398"/>
              <a:gd name="connsiteX14" fmla="*/ 3224461 w 5065488"/>
              <a:gd name="connsiteY14" fmla="*/ 0 h 4918398"/>
              <a:gd name="connsiteX15" fmla="*/ 4144974 w 5065488"/>
              <a:gd name="connsiteY15" fmla="*/ 0 h 4918398"/>
              <a:gd name="connsiteX16" fmla="*/ 5065488 w 5065488"/>
              <a:gd name="connsiteY16" fmla="*/ 850488 h 4918398"/>
              <a:gd name="connsiteX17" fmla="*/ 5065488 w 5065488"/>
              <a:gd name="connsiteY17" fmla="*/ 1742770 h 4918398"/>
              <a:gd name="connsiteX18" fmla="*/ 5065488 w 5065488"/>
              <a:gd name="connsiteY18" fmla="*/ 1742772 h 4918398"/>
              <a:gd name="connsiteX19" fmla="*/ 5065487 w 5065488"/>
              <a:gd name="connsiteY19" fmla="*/ 3140831 h 4918398"/>
              <a:gd name="connsiteX20" fmla="*/ 5065488 w 5065488"/>
              <a:gd name="connsiteY20" fmla="*/ 3140840 h 4918398"/>
              <a:gd name="connsiteX21" fmla="*/ 5065487 w 5065488"/>
              <a:gd name="connsiteY21" fmla="*/ 4918398 h 49183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065488" h="4918398">
                <a:moveTo>
                  <a:pt x="5065487" y="4918398"/>
                </a:moveTo>
                <a:lnTo>
                  <a:pt x="3224461" y="4918398"/>
                </a:lnTo>
                <a:lnTo>
                  <a:pt x="3224461" y="4918085"/>
                </a:lnTo>
                <a:lnTo>
                  <a:pt x="1841027" y="4918085"/>
                </a:lnTo>
                <a:lnTo>
                  <a:pt x="920514" y="4918085"/>
                </a:lnTo>
                <a:cubicBezTo>
                  <a:pt x="412128" y="4918085"/>
                  <a:pt x="0" y="4537308"/>
                  <a:pt x="0" y="4067597"/>
                </a:cubicBezTo>
                <a:lnTo>
                  <a:pt x="1" y="2669535"/>
                </a:lnTo>
                <a:lnTo>
                  <a:pt x="0" y="2669529"/>
                </a:lnTo>
                <a:lnTo>
                  <a:pt x="1" y="1777247"/>
                </a:lnTo>
                <a:lnTo>
                  <a:pt x="0" y="1777245"/>
                </a:lnTo>
                <a:cubicBezTo>
                  <a:pt x="0" y="1184934"/>
                  <a:pt x="1" y="592624"/>
                  <a:pt x="1" y="313"/>
                </a:cubicBezTo>
                <a:lnTo>
                  <a:pt x="1381641" y="313"/>
                </a:lnTo>
                <a:lnTo>
                  <a:pt x="1841027" y="313"/>
                </a:lnTo>
                <a:lnTo>
                  <a:pt x="3224461" y="313"/>
                </a:lnTo>
                <a:lnTo>
                  <a:pt x="3224461" y="0"/>
                </a:lnTo>
                <a:lnTo>
                  <a:pt x="4144974" y="0"/>
                </a:lnTo>
                <a:cubicBezTo>
                  <a:pt x="4653360" y="0"/>
                  <a:pt x="5065488" y="380776"/>
                  <a:pt x="5065488" y="850488"/>
                </a:cubicBezTo>
                <a:lnTo>
                  <a:pt x="5065488" y="1742770"/>
                </a:lnTo>
                <a:lnTo>
                  <a:pt x="5065488" y="1742772"/>
                </a:lnTo>
                <a:lnTo>
                  <a:pt x="5065487" y="3140831"/>
                </a:lnTo>
                <a:lnTo>
                  <a:pt x="5065488" y="3140840"/>
                </a:lnTo>
                <a:cubicBezTo>
                  <a:pt x="5065488" y="3733359"/>
                  <a:pt x="5065487" y="4325879"/>
                  <a:pt x="5065487" y="4918398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086" y="740300"/>
            <a:ext cx="3731678" cy="9186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Vision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9085" y="2297269"/>
            <a:ext cx="4008769" cy="298488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2F8A5B-2B26-4660-18E8-322B7CA2C3D4}"/>
              </a:ext>
            </a:extLst>
          </p:cNvPr>
          <p:cNvCxnSpPr>
            <a:cxnSpLocks/>
          </p:cNvCxnSpPr>
          <p:nvPr userDrawn="1"/>
        </p:nvCxnSpPr>
        <p:spPr>
          <a:xfrm>
            <a:off x="1339086" y="1936570"/>
            <a:ext cx="1880364" cy="0"/>
          </a:xfrm>
          <a:prstGeom prst="line">
            <a:avLst/>
          </a:prstGeom>
          <a:ln w="603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vider slide title">
            <a:extLst>
              <a:ext uri="{FF2B5EF4-FFF2-40B4-BE49-F238E27FC236}">
                <a16:creationId xmlns:a16="http://schemas.microsoft.com/office/drawing/2014/main" id="{23BE8E96-9F51-CC83-9EEB-DE8434CEF02A}"/>
              </a:ext>
            </a:extLst>
          </p:cNvPr>
          <p:cNvSpPr txBox="1">
            <a:spLocks/>
          </p:cNvSpPr>
          <p:nvPr userDrawn="1"/>
        </p:nvSpPr>
        <p:spPr>
          <a:xfrm>
            <a:off x="6894759" y="1422298"/>
            <a:ext cx="3731678" cy="9186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b="1" kern="1200">
                <a:solidFill>
                  <a:schemeClr val="accent3"/>
                </a:solidFill>
                <a:latin typeface="Calibri" panose="020F0502020204030204" pitchFamily="34" charset="0"/>
                <a:ea typeface="+mj-ea"/>
                <a:cs typeface="Calibri" panose="020F0502020204030204" pitchFamily="34" charset="0"/>
              </a:defRPr>
            </a:lvl1pPr>
          </a:lstStyle>
          <a:p>
            <a:r>
              <a:rPr lang="en-US" sz="4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Mission</a:t>
            </a:r>
          </a:p>
        </p:txBody>
      </p:sp>
      <p:sp>
        <p:nvSpPr>
          <p:cNvPr id="16" name="Subtext placeholder">
            <a:extLst>
              <a:ext uri="{FF2B5EF4-FFF2-40B4-BE49-F238E27FC236}">
                <a16:creationId xmlns:a16="http://schemas.microsoft.com/office/drawing/2014/main" id="{2B76050F-2F3C-E808-3176-11BD75A4D36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94758" y="2979267"/>
            <a:ext cx="3958155" cy="27842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536A1E6-1EA6-4FC9-D021-13B6667B1D60}"/>
              </a:ext>
            </a:extLst>
          </p:cNvPr>
          <p:cNvCxnSpPr>
            <a:cxnSpLocks/>
          </p:cNvCxnSpPr>
          <p:nvPr userDrawn="1"/>
        </p:nvCxnSpPr>
        <p:spPr>
          <a:xfrm>
            <a:off x="6894759" y="2618568"/>
            <a:ext cx="1880364" cy="0"/>
          </a:xfrm>
          <a:prstGeom prst="line">
            <a:avLst/>
          </a:prstGeom>
          <a:ln w="603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136;p17">
            <a:extLst>
              <a:ext uri="{FF2B5EF4-FFF2-40B4-BE49-F238E27FC236}">
                <a16:creationId xmlns:a16="http://schemas.microsoft.com/office/drawing/2014/main" id="{F1644ED2-9899-47FB-5A10-D04299870E32}"/>
              </a:ext>
            </a:extLst>
          </p:cNvPr>
          <p:cNvSpPr/>
          <p:nvPr userDrawn="1"/>
        </p:nvSpPr>
        <p:spPr>
          <a:xfrm rot="16200000">
            <a:off x="8960942" y="3649150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3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2302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_Custom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8201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2483846"/>
            <a:ext cx="8485128" cy="16469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36;p17">
            <a:extLst>
              <a:ext uri="{FF2B5EF4-FFF2-40B4-BE49-F238E27FC236}">
                <a16:creationId xmlns:a16="http://schemas.microsoft.com/office/drawing/2014/main" id="{69E3096A-2E1C-3F65-67A5-B8D02D0A2AB7}"/>
              </a:ext>
            </a:extLst>
          </p:cNvPr>
          <p:cNvSpPr/>
          <p:nvPr userDrawn="1"/>
        </p:nvSpPr>
        <p:spPr>
          <a:xfrm rot="16200000">
            <a:off x="8960942" y="3649150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2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7464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DIVIDER_Custom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8201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2483846"/>
            <a:ext cx="8485128" cy="16469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36;p17">
            <a:extLst>
              <a:ext uri="{FF2B5EF4-FFF2-40B4-BE49-F238E27FC236}">
                <a16:creationId xmlns:a16="http://schemas.microsoft.com/office/drawing/2014/main" id="{69E3096A-2E1C-3F65-67A5-B8D02D0A2AB7}"/>
              </a:ext>
            </a:extLst>
          </p:cNvPr>
          <p:cNvSpPr/>
          <p:nvPr userDrawn="1"/>
        </p:nvSpPr>
        <p:spPr>
          <a:xfrm rot="16200000">
            <a:off x="8960942" y="3649150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5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05018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_Custom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B386709-DB7E-5434-4F9A-47481EC9F361}"/>
              </a:ext>
            </a:extLst>
          </p:cNvPr>
          <p:cNvSpPr/>
          <p:nvPr userDrawn="1"/>
        </p:nvSpPr>
        <p:spPr>
          <a:xfrm flipV="1">
            <a:off x="782053" y="691814"/>
            <a:ext cx="6337779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7820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086" y="990600"/>
            <a:ext cx="8485128" cy="8376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9086" y="2131932"/>
            <a:ext cx="9614664" cy="346876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36;p17">
            <a:extLst>
              <a:ext uri="{FF2B5EF4-FFF2-40B4-BE49-F238E27FC236}">
                <a16:creationId xmlns:a16="http://schemas.microsoft.com/office/drawing/2014/main" id="{69E3096A-2E1C-3F65-67A5-B8D02D0A2AB7}"/>
              </a:ext>
            </a:extLst>
          </p:cNvPr>
          <p:cNvSpPr/>
          <p:nvPr userDrawn="1"/>
        </p:nvSpPr>
        <p:spPr>
          <a:xfrm rot="16200000">
            <a:off x="8960943" y="3626944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3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2F8A5B-2B26-4660-18E8-322B7CA2C3D4}"/>
              </a:ext>
            </a:extLst>
          </p:cNvPr>
          <p:cNvCxnSpPr>
            <a:cxnSpLocks/>
          </p:cNvCxnSpPr>
          <p:nvPr userDrawn="1"/>
        </p:nvCxnSpPr>
        <p:spPr>
          <a:xfrm>
            <a:off x="1339086" y="1936570"/>
            <a:ext cx="1880364" cy="0"/>
          </a:xfrm>
          <a:prstGeom prst="line">
            <a:avLst/>
          </a:prstGeom>
          <a:ln w="603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5677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DIVIDER_Custom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B386709-DB7E-5434-4F9A-47481EC9F361}"/>
              </a:ext>
            </a:extLst>
          </p:cNvPr>
          <p:cNvSpPr/>
          <p:nvPr userDrawn="1"/>
        </p:nvSpPr>
        <p:spPr>
          <a:xfrm flipV="1">
            <a:off x="782053" y="691814"/>
            <a:ext cx="6337779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7820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086" y="990600"/>
            <a:ext cx="8485128" cy="8376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9086" y="2131932"/>
            <a:ext cx="9614664" cy="346876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oogle Shape;136;p17">
            <a:extLst>
              <a:ext uri="{FF2B5EF4-FFF2-40B4-BE49-F238E27FC236}">
                <a16:creationId xmlns:a16="http://schemas.microsoft.com/office/drawing/2014/main" id="{69E3096A-2E1C-3F65-67A5-B8D02D0A2AB7}"/>
              </a:ext>
            </a:extLst>
          </p:cNvPr>
          <p:cNvSpPr/>
          <p:nvPr userDrawn="1"/>
        </p:nvSpPr>
        <p:spPr>
          <a:xfrm rot="16200000">
            <a:off x="8960943" y="3626944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5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2F8A5B-2B26-4660-18E8-322B7CA2C3D4}"/>
              </a:ext>
            </a:extLst>
          </p:cNvPr>
          <p:cNvCxnSpPr>
            <a:cxnSpLocks/>
          </p:cNvCxnSpPr>
          <p:nvPr userDrawn="1"/>
        </p:nvCxnSpPr>
        <p:spPr>
          <a:xfrm>
            <a:off x="1339086" y="1936570"/>
            <a:ext cx="1880364" cy="0"/>
          </a:xfrm>
          <a:prstGeom prst="line">
            <a:avLst/>
          </a:prstGeom>
          <a:ln w="60325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5150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DIVIDER_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8201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accent3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ivider slide title">
            <a:extLst>
              <a:ext uri="{FF2B5EF4-FFF2-40B4-BE49-F238E27FC236}">
                <a16:creationId xmlns:a16="http://schemas.microsoft.com/office/drawing/2014/main" id="{1CC5B91B-6990-9A02-297C-549A923518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2483846"/>
            <a:ext cx="8485128" cy="16469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D4839CC-25CD-7A26-6B92-AE1E6E63CD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0004" y="-1"/>
            <a:ext cx="2750591" cy="228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277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VIDER_Custom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B386709-DB7E-5434-4F9A-47481EC9F361}"/>
              </a:ext>
            </a:extLst>
          </p:cNvPr>
          <p:cNvSpPr/>
          <p:nvPr userDrawn="1"/>
        </p:nvSpPr>
        <p:spPr>
          <a:xfrm flipV="1">
            <a:off x="782053" y="691814"/>
            <a:ext cx="6337779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7820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086" y="990600"/>
            <a:ext cx="8485128" cy="8376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9086" y="2131932"/>
            <a:ext cx="9614664" cy="346876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2F8A5B-2B26-4660-18E8-322B7CA2C3D4}"/>
              </a:ext>
            </a:extLst>
          </p:cNvPr>
          <p:cNvCxnSpPr>
            <a:cxnSpLocks/>
          </p:cNvCxnSpPr>
          <p:nvPr userDrawn="1"/>
        </p:nvCxnSpPr>
        <p:spPr>
          <a:xfrm>
            <a:off x="1339086" y="1936570"/>
            <a:ext cx="1880364" cy="0"/>
          </a:xfrm>
          <a:prstGeom prst="line">
            <a:avLst/>
          </a:prstGeom>
          <a:ln w="603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Google Shape;136;p17">
            <a:extLst>
              <a:ext uri="{FF2B5EF4-FFF2-40B4-BE49-F238E27FC236}">
                <a16:creationId xmlns:a16="http://schemas.microsoft.com/office/drawing/2014/main" id="{5369D37E-766E-B11E-9E5E-DFD230337375}"/>
              </a:ext>
            </a:extLst>
          </p:cNvPr>
          <p:cNvSpPr/>
          <p:nvPr userDrawn="1"/>
        </p:nvSpPr>
        <p:spPr>
          <a:xfrm rot="16200000">
            <a:off x="8960943" y="3626944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3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750594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DIVIDER_Custom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B386709-DB7E-5434-4F9A-47481EC9F361}"/>
              </a:ext>
            </a:extLst>
          </p:cNvPr>
          <p:cNvSpPr/>
          <p:nvPr userDrawn="1"/>
        </p:nvSpPr>
        <p:spPr>
          <a:xfrm flipV="1">
            <a:off x="782053" y="691814"/>
            <a:ext cx="6337779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7820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086" y="990600"/>
            <a:ext cx="8485128" cy="8376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9086" y="2131932"/>
            <a:ext cx="9614664" cy="346876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2F8A5B-2B26-4660-18E8-322B7CA2C3D4}"/>
              </a:ext>
            </a:extLst>
          </p:cNvPr>
          <p:cNvCxnSpPr>
            <a:cxnSpLocks/>
          </p:cNvCxnSpPr>
          <p:nvPr userDrawn="1"/>
        </p:nvCxnSpPr>
        <p:spPr>
          <a:xfrm>
            <a:off x="1339086" y="1936570"/>
            <a:ext cx="1880364" cy="0"/>
          </a:xfrm>
          <a:prstGeom prst="line">
            <a:avLst/>
          </a:prstGeom>
          <a:ln w="603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Google Shape;136;p17">
            <a:extLst>
              <a:ext uri="{FF2B5EF4-FFF2-40B4-BE49-F238E27FC236}">
                <a16:creationId xmlns:a16="http://schemas.microsoft.com/office/drawing/2014/main" id="{5369D37E-766E-B11E-9E5E-DFD230337375}"/>
              </a:ext>
            </a:extLst>
          </p:cNvPr>
          <p:cNvSpPr/>
          <p:nvPr userDrawn="1"/>
        </p:nvSpPr>
        <p:spPr>
          <a:xfrm rot="16200000">
            <a:off x="8960943" y="3626944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6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2570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DIVIDER_Custom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CB386709-DB7E-5434-4F9A-47481EC9F361}"/>
              </a:ext>
            </a:extLst>
          </p:cNvPr>
          <p:cNvSpPr/>
          <p:nvPr userDrawn="1"/>
        </p:nvSpPr>
        <p:spPr>
          <a:xfrm flipV="1">
            <a:off x="782053" y="691814"/>
            <a:ext cx="6337779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032A0155-CEC1-7651-6D3A-74AC070B435D}"/>
              </a:ext>
            </a:extLst>
          </p:cNvPr>
          <p:cNvSpPr/>
          <p:nvPr userDrawn="1"/>
        </p:nvSpPr>
        <p:spPr>
          <a:xfrm flipH="1" flipV="1">
            <a:off x="782053" y="691816"/>
            <a:ext cx="10551694" cy="5474367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9086" y="990600"/>
            <a:ext cx="8485128" cy="8376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9086" y="2131932"/>
            <a:ext cx="5542161" cy="346876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92F8A5B-2B26-4660-18E8-322B7CA2C3D4}"/>
              </a:ext>
            </a:extLst>
          </p:cNvPr>
          <p:cNvCxnSpPr>
            <a:cxnSpLocks/>
          </p:cNvCxnSpPr>
          <p:nvPr userDrawn="1"/>
        </p:nvCxnSpPr>
        <p:spPr>
          <a:xfrm>
            <a:off x="1339086" y="1936570"/>
            <a:ext cx="1880364" cy="0"/>
          </a:xfrm>
          <a:prstGeom prst="line">
            <a:avLst/>
          </a:prstGeom>
          <a:ln w="6032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1020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_Custom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F04216B5-FFA8-34CC-5486-8C789175A206}"/>
              </a:ext>
            </a:extLst>
          </p:cNvPr>
          <p:cNvSpPr/>
          <p:nvPr userDrawn="1"/>
        </p:nvSpPr>
        <p:spPr>
          <a:xfrm flipH="1" flipV="1">
            <a:off x="455994" y="335039"/>
            <a:ext cx="11164504" cy="6046509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vider slide title">
            <a:extLst>
              <a:ext uri="{FF2B5EF4-FFF2-40B4-BE49-F238E27FC236}">
                <a16:creationId xmlns:a16="http://schemas.microsoft.com/office/drawing/2014/main" id="{EC043442-FD42-1882-A1A0-CC84EA321C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2605549"/>
            <a:ext cx="8485128" cy="16469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3" name="Google Shape;136;p17">
            <a:extLst>
              <a:ext uri="{FF2B5EF4-FFF2-40B4-BE49-F238E27FC236}">
                <a16:creationId xmlns:a16="http://schemas.microsoft.com/office/drawing/2014/main" id="{777017F3-3726-8F8D-C8E9-E1626E817D76}"/>
              </a:ext>
            </a:extLst>
          </p:cNvPr>
          <p:cNvSpPr/>
          <p:nvPr userDrawn="1"/>
        </p:nvSpPr>
        <p:spPr>
          <a:xfrm rot="16200000">
            <a:off x="8960944" y="3626943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5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136;p17">
            <a:extLst>
              <a:ext uri="{FF2B5EF4-FFF2-40B4-BE49-F238E27FC236}">
                <a16:creationId xmlns:a16="http://schemas.microsoft.com/office/drawing/2014/main" id="{2D4EA694-60AB-14E4-8599-2C1DE462F71F}"/>
              </a:ext>
            </a:extLst>
          </p:cNvPr>
          <p:cNvSpPr/>
          <p:nvPr userDrawn="1"/>
        </p:nvSpPr>
        <p:spPr>
          <a:xfrm rot="5400000">
            <a:off x="2335054" y="-2335055"/>
            <a:ext cx="1849443" cy="6519553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592689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DIVIDER_Custo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F04216B5-FFA8-34CC-5486-8C789175A206}"/>
              </a:ext>
            </a:extLst>
          </p:cNvPr>
          <p:cNvSpPr/>
          <p:nvPr userDrawn="1"/>
        </p:nvSpPr>
        <p:spPr>
          <a:xfrm flipH="1" flipV="1">
            <a:off x="455994" y="335039"/>
            <a:ext cx="11164504" cy="6046509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vider slide title">
            <a:extLst>
              <a:ext uri="{FF2B5EF4-FFF2-40B4-BE49-F238E27FC236}">
                <a16:creationId xmlns:a16="http://schemas.microsoft.com/office/drawing/2014/main" id="{EC043442-FD42-1882-A1A0-CC84EA321C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2605549"/>
            <a:ext cx="8485128" cy="16469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3" name="Google Shape;136;p17">
            <a:extLst>
              <a:ext uri="{FF2B5EF4-FFF2-40B4-BE49-F238E27FC236}">
                <a16:creationId xmlns:a16="http://schemas.microsoft.com/office/drawing/2014/main" id="{777017F3-3726-8F8D-C8E9-E1626E817D76}"/>
              </a:ext>
            </a:extLst>
          </p:cNvPr>
          <p:cNvSpPr/>
          <p:nvPr userDrawn="1"/>
        </p:nvSpPr>
        <p:spPr>
          <a:xfrm rot="16200000">
            <a:off x="8960944" y="3626943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4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136;p17">
            <a:extLst>
              <a:ext uri="{FF2B5EF4-FFF2-40B4-BE49-F238E27FC236}">
                <a16:creationId xmlns:a16="http://schemas.microsoft.com/office/drawing/2014/main" id="{2D4EA694-60AB-14E4-8599-2C1DE462F71F}"/>
              </a:ext>
            </a:extLst>
          </p:cNvPr>
          <p:cNvSpPr/>
          <p:nvPr userDrawn="1"/>
        </p:nvSpPr>
        <p:spPr>
          <a:xfrm rot="5400000">
            <a:off x="2335054" y="-2335055"/>
            <a:ext cx="1849443" cy="6519553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6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56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_wh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6885BF8C-BEC8-9D03-B54D-1A9379E93CF7}"/>
              </a:ext>
            </a:extLst>
          </p:cNvPr>
          <p:cNvSpPr/>
          <p:nvPr userDrawn="1"/>
        </p:nvSpPr>
        <p:spPr>
          <a:xfrm>
            <a:off x="-1" y="0"/>
            <a:ext cx="9577868" cy="6043558"/>
          </a:xfrm>
          <a:custGeom>
            <a:avLst/>
            <a:gdLst>
              <a:gd name="connsiteX0" fmla="*/ 5344170 w 9577868"/>
              <a:gd name="connsiteY0" fmla="*/ 0 h 6043558"/>
              <a:gd name="connsiteX1" fmla="*/ 9577867 w 9577868"/>
              <a:gd name="connsiteY1" fmla="*/ 0 h 6043558"/>
              <a:gd name="connsiteX2" fmla="*/ 9577868 w 9577868"/>
              <a:gd name="connsiteY2" fmla="*/ 4087742 h 6043558"/>
              <a:gd name="connsiteX3" fmla="*/ 7461019 w 9577868"/>
              <a:gd name="connsiteY3" fmla="*/ 6043558 h 6043558"/>
              <a:gd name="connsiteX4" fmla="*/ 5344170 w 9577868"/>
              <a:gd name="connsiteY4" fmla="*/ 6043558 h 6043558"/>
              <a:gd name="connsiteX5" fmla="*/ 5344170 w 9577868"/>
              <a:gd name="connsiteY5" fmla="*/ 6042838 h 6043558"/>
              <a:gd name="connsiteX6" fmla="*/ 2162772 w 9577868"/>
              <a:gd name="connsiteY6" fmla="*/ 6042838 h 6043558"/>
              <a:gd name="connsiteX7" fmla="*/ 1106350 w 9577868"/>
              <a:gd name="connsiteY7" fmla="*/ 6042838 h 6043558"/>
              <a:gd name="connsiteX8" fmla="*/ 0 w 9577868"/>
              <a:gd name="connsiteY8" fmla="*/ 6042838 h 6043558"/>
              <a:gd name="connsiteX9" fmla="*/ 0 w 9577868"/>
              <a:gd name="connsiteY9" fmla="*/ 2863 h 6043558"/>
              <a:gd name="connsiteX10" fmla="*/ 45923 w 9577868"/>
              <a:gd name="connsiteY10" fmla="*/ 720 h 6043558"/>
              <a:gd name="connsiteX11" fmla="*/ 2162772 w 9577868"/>
              <a:gd name="connsiteY11" fmla="*/ 720 h 6043558"/>
              <a:gd name="connsiteX12" fmla="*/ 5344170 w 9577868"/>
              <a:gd name="connsiteY12" fmla="*/ 720 h 6043558"/>
              <a:gd name="connsiteX13" fmla="*/ 5344170 w 9577868"/>
              <a:gd name="connsiteY13" fmla="*/ 0 h 604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577868" h="6043558">
                <a:moveTo>
                  <a:pt x="5344170" y="0"/>
                </a:moveTo>
                <a:lnTo>
                  <a:pt x="9577867" y="0"/>
                </a:lnTo>
                <a:cubicBezTo>
                  <a:pt x="9577867" y="1362581"/>
                  <a:pt x="9577868" y="2725161"/>
                  <a:pt x="9577868" y="4087742"/>
                </a:cubicBezTo>
                <a:cubicBezTo>
                  <a:pt x="9577868" y="5167910"/>
                  <a:pt x="8630123" y="6043558"/>
                  <a:pt x="7461019" y="6043558"/>
                </a:cubicBezTo>
                <a:lnTo>
                  <a:pt x="5344170" y="6043558"/>
                </a:lnTo>
                <a:lnTo>
                  <a:pt x="5344170" y="6042838"/>
                </a:lnTo>
                <a:lnTo>
                  <a:pt x="2162772" y="6042838"/>
                </a:lnTo>
                <a:lnTo>
                  <a:pt x="1106350" y="6042838"/>
                </a:lnTo>
                <a:lnTo>
                  <a:pt x="0" y="6042838"/>
                </a:lnTo>
                <a:lnTo>
                  <a:pt x="0" y="2863"/>
                </a:lnTo>
                <a:lnTo>
                  <a:pt x="45923" y="720"/>
                </a:lnTo>
                <a:lnTo>
                  <a:pt x="2162772" y="720"/>
                </a:lnTo>
                <a:lnTo>
                  <a:pt x="5344170" y="720"/>
                </a:lnTo>
                <a:lnTo>
                  <a:pt x="5344170" y="0"/>
                </a:lnTo>
                <a:close/>
              </a:path>
            </a:pathLst>
          </a:cu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Google Shape;136;p17">
            <a:extLst>
              <a:ext uri="{FF2B5EF4-FFF2-40B4-BE49-F238E27FC236}">
                <a16:creationId xmlns:a16="http://schemas.microsoft.com/office/drawing/2014/main" id="{AB114134-17BA-C16C-08BC-97B328804424}"/>
              </a:ext>
            </a:extLst>
          </p:cNvPr>
          <p:cNvSpPr/>
          <p:nvPr userDrawn="1"/>
        </p:nvSpPr>
        <p:spPr>
          <a:xfrm rot="5400000" flipH="1" flipV="1">
            <a:off x="7934642" y="2600641"/>
            <a:ext cx="1881646" cy="6633071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6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Divider slide title">
            <a:extLst>
              <a:ext uri="{FF2B5EF4-FFF2-40B4-BE49-F238E27FC236}">
                <a16:creationId xmlns:a16="http://schemas.microsoft.com/office/drawing/2014/main" id="{2A66E512-C8DB-2A4B-5D0E-1397A68A1A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86" y="990600"/>
            <a:ext cx="7970014" cy="3517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l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your content here.</a:t>
            </a:r>
          </a:p>
        </p:txBody>
      </p:sp>
    </p:spTree>
    <p:extLst>
      <p:ext uri="{BB962C8B-B14F-4D97-AF65-F5344CB8AC3E}">
        <p14:creationId xmlns:p14="http://schemas.microsoft.com/office/powerpoint/2010/main" val="42768252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_wh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6885BF8C-BEC8-9D03-B54D-1A9379E93CF7}"/>
              </a:ext>
            </a:extLst>
          </p:cNvPr>
          <p:cNvSpPr/>
          <p:nvPr userDrawn="1"/>
        </p:nvSpPr>
        <p:spPr>
          <a:xfrm>
            <a:off x="-1" y="0"/>
            <a:ext cx="9577868" cy="6043558"/>
          </a:xfrm>
          <a:custGeom>
            <a:avLst/>
            <a:gdLst>
              <a:gd name="connsiteX0" fmla="*/ 5344170 w 9577868"/>
              <a:gd name="connsiteY0" fmla="*/ 0 h 6043558"/>
              <a:gd name="connsiteX1" fmla="*/ 9577867 w 9577868"/>
              <a:gd name="connsiteY1" fmla="*/ 0 h 6043558"/>
              <a:gd name="connsiteX2" fmla="*/ 9577868 w 9577868"/>
              <a:gd name="connsiteY2" fmla="*/ 4087742 h 6043558"/>
              <a:gd name="connsiteX3" fmla="*/ 7461019 w 9577868"/>
              <a:gd name="connsiteY3" fmla="*/ 6043558 h 6043558"/>
              <a:gd name="connsiteX4" fmla="*/ 5344170 w 9577868"/>
              <a:gd name="connsiteY4" fmla="*/ 6043558 h 6043558"/>
              <a:gd name="connsiteX5" fmla="*/ 5344170 w 9577868"/>
              <a:gd name="connsiteY5" fmla="*/ 6042838 h 6043558"/>
              <a:gd name="connsiteX6" fmla="*/ 2162772 w 9577868"/>
              <a:gd name="connsiteY6" fmla="*/ 6042838 h 6043558"/>
              <a:gd name="connsiteX7" fmla="*/ 1106350 w 9577868"/>
              <a:gd name="connsiteY7" fmla="*/ 6042838 h 6043558"/>
              <a:gd name="connsiteX8" fmla="*/ 0 w 9577868"/>
              <a:gd name="connsiteY8" fmla="*/ 6042838 h 6043558"/>
              <a:gd name="connsiteX9" fmla="*/ 0 w 9577868"/>
              <a:gd name="connsiteY9" fmla="*/ 2863 h 6043558"/>
              <a:gd name="connsiteX10" fmla="*/ 45923 w 9577868"/>
              <a:gd name="connsiteY10" fmla="*/ 720 h 6043558"/>
              <a:gd name="connsiteX11" fmla="*/ 2162772 w 9577868"/>
              <a:gd name="connsiteY11" fmla="*/ 720 h 6043558"/>
              <a:gd name="connsiteX12" fmla="*/ 5344170 w 9577868"/>
              <a:gd name="connsiteY12" fmla="*/ 720 h 6043558"/>
              <a:gd name="connsiteX13" fmla="*/ 5344170 w 9577868"/>
              <a:gd name="connsiteY13" fmla="*/ 0 h 604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577868" h="6043558">
                <a:moveTo>
                  <a:pt x="5344170" y="0"/>
                </a:moveTo>
                <a:lnTo>
                  <a:pt x="9577867" y="0"/>
                </a:lnTo>
                <a:cubicBezTo>
                  <a:pt x="9577867" y="1362581"/>
                  <a:pt x="9577868" y="2725161"/>
                  <a:pt x="9577868" y="4087742"/>
                </a:cubicBezTo>
                <a:cubicBezTo>
                  <a:pt x="9577868" y="5167910"/>
                  <a:pt x="8630123" y="6043558"/>
                  <a:pt x="7461019" y="6043558"/>
                </a:cubicBezTo>
                <a:lnTo>
                  <a:pt x="5344170" y="6043558"/>
                </a:lnTo>
                <a:lnTo>
                  <a:pt x="5344170" y="6042838"/>
                </a:lnTo>
                <a:lnTo>
                  <a:pt x="2162772" y="6042838"/>
                </a:lnTo>
                <a:lnTo>
                  <a:pt x="1106350" y="6042838"/>
                </a:lnTo>
                <a:lnTo>
                  <a:pt x="0" y="6042838"/>
                </a:lnTo>
                <a:lnTo>
                  <a:pt x="0" y="2863"/>
                </a:lnTo>
                <a:lnTo>
                  <a:pt x="45923" y="720"/>
                </a:lnTo>
                <a:lnTo>
                  <a:pt x="2162772" y="720"/>
                </a:lnTo>
                <a:lnTo>
                  <a:pt x="5344170" y="720"/>
                </a:lnTo>
                <a:lnTo>
                  <a:pt x="5344170" y="0"/>
                </a:lnTo>
                <a:close/>
              </a:path>
            </a:pathLst>
          </a:cu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Google Shape;136;p17">
            <a:extLst>
              <a:ext uri="{FF2B5EF4-FFF2-40B4-BE49-F238E27FC236}">
                <a16:creationId xmlns:a16="http://schemas.microsoft.com/office/drawing/2014/main" id="{AB114134-17BA-C16C-08BC-97B328804424}"/>
              </a:ext>
            </a:extLst>
          </p:cNvPr>
          <p:cNvSpPr/>
          <p:nvPr userDrawn="1"/>
        </p:nvSpPr>
        <p:spPr>
          <a:xfrm rot="5400000" flipH="1" flipV="1">
            <a:off x="7934642" y="2600641"/>
            <a:ext cx="1881646" cy="6633071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5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Divider slide title">
            <a:extLst>
              <a:ext uri="{FF2B5EF4-FFF2-40B4-BE49-F238E27FC236}">
                <a16:creationId xmlns:a16="http://schemas.microsoft.com/office/drawing/2014/main" id="{328D77CE-4AF0-8BFC-29A7-285A59285D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86" y="990600"/>
            <a:ext cx="7970014" cy="3517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l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your content here.</a:t>
            </a:r>
          </a:p>
        </p:txBody>
      </p:sp>
    </p:spTree>
    <p:extLst>
      <p:ext uri="{BB962C8B-B14F-4D97-AF65-F5344CB8AC3E}">
        <p14:creationId xmlns:p14="http://schemas.microsoft.com/office/powerpoint/2010/main" val="3800306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_wh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6885BF8C-BEC8-9D03-B54D-1A9379E93CF7}"/>
              </a:ext>
            </a:extLst>
          </p:cNvPr>
          <p:cNvSpPr/>
          <p:nvPr userDrawn="1"/>
        </p:nvSpPr>
        <p:spPr>
          <a:xfrm>
            <a:off x="-1" y="0"/>
            <a:ext cx="9577868" cy="6043558"/>
          </a:xfrm>
          <a:custGeom>
            <a:avLst/>
            <a:gdLst>
              <a:gd name="connsiteX0" fmla="*/ 5344170 w 9577868"/>
              <a:gd name="connsiteY0" fmla="*/ 0 h 6043558"/>
              <a:gd name="connsiteX1" fmla="*/ 9577867 w 9577868"/>
              <a:gd name="connsiteY1" fmla="*/ 0 h 6043558"/>
              <a:gd name="connsiteX2" fmla="*/ 9577868 w 9577868"/>
              <a:gd name="connsiteY2" fmla="*/ 4087742 h 6043558"/>
              <a:gd name="connsiteX3" fmla="*/ 7461019 w 9577868"/>
              <a:gd name="connsiteY3" fmla="*/ 6043558 h 6043558"/>
              <a:gd name="connsiteX4" fmla="*/ 5344170 w 9577868"/>
              <a:gd name="connsiteY4" fmla="*/ 6043558 h 6043558"/>
              <a:gd name="connsiteX5" fmla="*/ 5344170 w 9577868"/>
              <a:gd name="connsiteY5" fmla="*/ 6042838 h 6043558"/>
              <a:gd name="connsiteX6" fmla="*/ 2162772 w 9577868"/>
              <a:gd name="connsiteY6" fmla="*/ 6042838 h 6043558"/>
              <a:gd name="connsiteX7" fmla="*/ 1106350 w 9577868"/>
              <a:gd name="connsiteY7" fmla="*/ 6042838 h 6043558"/>
              <a:gd name="connsiteX8" fmla="*/ 0 w 9577868"/>
              <a:gd name="connsiteY8" fmla="*/ 6042838 h 6043558"/>
              <a:gd name="connsiteX9" fmla="*/ 0 w 9577868"/>
              <a:gd name="connsiteY9" fmla="*/ 2863 h 6043558"/>
              <a:gd name="connsiteX10" fmla="*/ 45923 w 9577868"/>
              <a:gd name="connsiteY10" fmla="*/ 720 h 6043558"/>
              <a:gd name="connsiteX11" fmla="*/ 2162772 w 9577868"/>
              <a:gd name="connsiteY11" fmla="*/ 720 h 6043558"/>
              <a:gd name="connsiteX12" fmla="*/ 5344170 w 9577868"/>
              <a:gd name="connsiteY12" fmla="*/ 720 h 6043558"/>
              <a:gd name="connsiteX13" fmla="*/ 5344170 w 9577868"/>
              <a:gd name="connsiteY13" fmla="*/ 0 h 604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577868" h="6043558">
                <a:moveTo>
                  <a:pt x="5344170" y="0"/>
                </a:moveTo>
                <a:lnTo>
                  <a:pt x="9577867" y="0"/>
                </a:lnTo>
                <a:cubicBezTo>
                  <a:pt x="9577867" y="1362581"/>
                  <a:pt x="9577868" y="2725161"/>
                  <a:pt x="9577868" y="4087742"/>
                </a:cubicBezTo>
                <a:cubicBezTo>
                  <a:pt x="9577868" y="5167910"/>
                  <a:pt x="8630123" y="6043558"/>
                  <a:pt x="7461019" y="6043558"/>
                </a:cubicBezTo>
                <a:lnTo>
                  <a:pt x="5344170" y="6043558"/>
                </a:lnTo>
                <a:lnTo>
                  <a:pt x="5344170" y="6042838"/>
                </a:lnTo>
                <a:lnTo>
                  <a:pt x="2162772" y="6042838"/>
                </a:lnTo>
                <a:lnTo>
                  <a:pt x="1106350" y="6042838"/>
                </a:lnTo>
                <a:lnTo>
                  <a:pt x="0" y="6042838"/>
                </a:lnTo>
                <a:lnTo>
                  <a:pt x="0" y="2863"/>
                </a:lnTo>
                <a:lnTo>
                  <a:pt x="45923" y="720"/>
                </a:lnTo>
                <a:lnTo>
                  <a:pt x="2162772" y="720"/>
                </a:lnTo>
                <a:lnTo>
                  <a:pt x="5344170" y="720"/>
                </a:lnTo>
                <a:lnTo>
                  <a:pt x="5344170" y="0"/>
                </a:lnTo>
                <a:close/>
              </a:path>
            </a:pathLst>
          </a:cu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Google Shape;136;p17">
            <a:extLst>
              <a:ext uri="{FF2B5EF4-FFF2-40B4-BE49-F238E27FC236}">
                <a16:creationId xmlns:a16="http://schemas.microsoft.com/office/drawing/2014/main" id="{AB114134-17BA-C16C-08BC-97B328804424}"/>
              </a:ext>
            </a:extLst>
          </p:cNvPr>
          <p:cNvSpPr/>
          <p:nvPr userDrawn="1"/>
        </p:nvSpPr>
        <p:spPr>
          <a:xfrm rot="5400000" flipH="1" flipV="1">
            <a:off x="7934642" y="2600641"/>
            <a:ext cx="1881646" cy="6633071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3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Divider slide title">
            <a:extLst>
              <a:ext uri="{FF2B5EF4-FFF2-40B4-BE49-F238E27FC236}">
                <a16:creationId xmlns:a16="http://schemas.microsoft.com/office/drawing/2014/main" id="{9F003887-AD25-9C78-9E32-CDE371CA5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86" y="990600"/>
            <a:ext cx="7970014" cy="3517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l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your content here.</a:t>
            </a:r>
          </a:p>
        </p:txBody>
      </p:sp>
    </p:spTree>
    <p:extLst>
      <p:ext uri="{BB962C8B-B14F-4D97-AF65-F5344CB8AC3E}">
        <p14:creationId xmlns:p14="http://schemas.microsoft.com/office/powerpoint/2010/main" val="464718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_wh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6885BF8C-BEC8-9D03-B54D-1A9379E93CF7}"/>
              </a:ext>
            </a:extLst>
          </p:cNvPr>
          <p:cNvSpPr/>
          <p:nvPr userDrawn="1"/>
        </p:nvSpPr>
        <p:spPr>
          <a:xfrm>
            <a:off x="-1" y="0"/>
            <a:ext cx="9577868" cy="6043558"/>
          </a:xfrm>
          <a:custGeom>
            <a:avLst/>
            <a:gdLst>
              <a:gd name="connsiteX0" fmla="*/ 5344170 w 9577868"/>
              <a:gd name="connsiteY0" fmla="*/ 0 h 6043558"/>
              <a:gd name="connsiteX1" fmla="*/ 9577867 w 9577868"/>
              <a:gd name="connsiteY1" fmla="*/ 0 h 6043558"/>
              <a:gd name="connsiteX2" fmla="*/ 9577868 w 9577868"/>
              <a:gd name="connsiteY2" fmla="*/ 4087742 h 6043558"/>
              <a:gd name="connsiteX3" fmla="*/ 7461019 w 9577868"/>
              <a:gd name="connsiteY3" fmla="*/ 6043558 h 6043558"/>
              <a:gd name="connsiteX4" fmla="*/ 5344170 w 9577868"/>
              <a:gd name="connsiteY4" fmla="*/ 6043558 h 6043558"/>
              <a:gd name="connsiteX5" fmla="*/ 5344170 w 9577868"/>
              <a:gd name="connsiteY5" fmla="*/ 6042838 h 6043558"/>
              <a:gd name="connsiteX6" fmla="*/ 2162772 w 9577868"/>
              <a:gd name="connsiteY6" fmla="*/ 6042838 h 6043558"/>
              <a:gd name="connsiteX7" fmla="*/ 1106350 w 9577868"/>
              <a:gd name="connsiteY7" fmla="*/ 6042838 h 6043558"/>
              <a:gd name="connsiteX8" fmla="*/ 0 w 9577868"/>
              <a:gd name="connsiteY8" fmla="*/ 6042838 h 6043558"/>
              <a:gd name="connsiteX9" fmla="*/ 0 w 9577868"/>
              <a:gd name="connsiteY9" fmla="*/ 2863 h 6043558"/>
              <a:gd name="connsiteX10" fmla="*/ 45923 w 9577868"/>
              <a:gd name="connsiteY10" fmla="*/ 720 h 6043558"/>
              <a:gd name="connsiteX11" fmla="*/ 2162772 w 9577868"/>
              <a:gd name="connsiteY11" fmla="*/ 720 h 6043558"/>
              <a:gd name="connsiteX12" fmla="*/ 5344170 w 9577868"/>
              <a:gd name="connsiteY12" fmla="*/ 720 h 6043558"/>
              <a:gd name="connsiteX13" fmla="*/ 5344170 w 9577868"/>
              <a:gd name="connsiteY13" fmla="*/ 0 h 604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577868" h="6043558">
                <a:moveTo>
                  <a:pt x="5344170" y="0"/>
                </a:moveTo>
                <a:lnTo>
                  <a:pt x="9577867" y="0"/>
                </a:lnTo>
                <a:cubicBezTo>
                  <a:pt x="9577867" y="1362581"/>
                  <a:pt x="9577868" y="2725161"/>
                  <a:pt x="9577868" y="4087742"/>
                </a:cubicBezTo>
                <a:cubicBezTo>
                  <a:pt x="9577868" y="5167910"/>
                  <a:pt x="8630123" y="6043558"/>
                  <a:pt x="7461019" y="6043558"/>
                </a:cubicBezTo>
                <a:lnTo>
                  <a:pt x="5344170" y="6043558"/>
                </a:lnTo>
                <a:lnTo>
                  <a:pt x="5344170" y="6042838"/>
                </a:lnTo>
                <a:lnTo>
                  <a:pt x="2162772" y="6042838"/>
                </a:lnTo>
                <a:lnTo>
                  <a:pt x="1106350" y="6042838"/>
                </a:lnTo>
                <a:lnTo>
                  <a:pt x="0" y="6042838"/>
                </a:lnTo>
                <a:lnTo>
                  <a:pt x="0" y="2863"/>
                </a:lnTo>
                <a:lnTo>
                  <a:pt x="45923" y="720"/>
                </a:lnTo>
                <a:lnTo>
                  <a:pt x="2162772" y="720"/>
                </a:lnTo>
                <a:lnTo>
                  <a:pt x="5344170" y="720"/>
                </a:lnTo>
                <a:lnTo>
                  <a:pt x="5344170" y="0"/>
                </a:lnTo>
                <a:close/>
              </a:path>
            </a:pathLst>
          </a:custGeom>
          <a:solidFill>
            <a:schemeClr val="accent3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Google Shape;136;p17">
            <a:extLst>
              <a:ext uri="{FF2B5EF4-FFF2-40B4-BE49-F238E27FC236}">
                <a16:creationId xmlns:a16="http://schemas.microsoft.com/office/drawing/2014/main" id="{AB114134-17BA-C16C-08BC-97B328804424}"/>
              </a:ext>
            </a:extLst>
          </p:cNvPr>
          <p:cNvSpPr/>
          <p:nvPr userDrawn="1"/>
        </p:nvSpPr>
        <p:spPr>
          <a:xfrm rot="5400000" flipH="1" flipV="1">
            <a:off x="7934642" y="2600641"/>
            <a:ext cx="1881646" cy="6633071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4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Divider slide title">
            <a:extLst>
              <a:ext uri="{FF2B5EF4-FFF2-40B4-BE49-F238E27FC236}">
                <a16:creationId xmlns:a16="http://schemas.microsoft.com/office/drawing/2014/main" id="{9F003887-AD25-9C78-9E32-CDE371CA50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86" y="990600"/>
            <a:ext cx="7970014" cy="3517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l">
              <a:defRPr sz="5000" b="0" i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your content here.</a:t>
            </a:r>
          </a:p>
        </p:txBody>
      </p:sp>
    </p:spTree>
    <p:extLst>
      <p:ext uri="{BB962C8B-B14F-4D97-AF65-F5344CB8AC3E}">
        <p14:creationId xmlns:p14="http://schemas.microsoft.com/office/powerpoint/2010/main" val="30998967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_whit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6885BF8C-BEC8-9D03-B54D-1A9379E93CF7}"/>
              </a:ext>
            </a:extLst>
          </p:cNvPr>
          <p:cNvSpPr/>
          <p:nvPr userDrawn="1"/>
        </p:nvSpPr>
        <p:spPr>
          <a:xfrm>
            <a:off x="-1" y="0"/>
            <a:ext cx="9577868" cy="6043558"/>
          </a:xfrm>
          <a:custGeom>
            <a:avLst/>
            <a:gdLst>
              <a:gd name="connsiteX0" fmla="*/ 5344170 w 9577868"/>
              <a:gd name="connsiteY0" fmla="*/ 0 h 6043558"/>
              <a:gd name="connsiteX1" fmla="*/ 9577867 w 9577868"/>
              <a:gd name="connsiteY1" fmla="*/ 0 h 6043558"/>
              <a:gd name="connsiteX2" fmla="*/ 9577868 w 9577868"/>
              <a:gd name="connsiteY2" fmla="*/ 4087742 h 6043558"/>
              <a:gd name="connsiteX3" fmla="*/ 7461019 w 9577868"/>
              <a:gd name="connsiteY3" fmla="*/ 6043558 h 6043558"/>
              <a:gd name="connsiteX4" fmla="*/ 5344170 w 9577868"/>
              <a:gd name="connsiteY4" fmla="*/ 6043558 h 6043558"/>
              <a:gd name="connsiteX5" fmla="*/ 5344170 w 9577868"/>
              <a:gd name="connsiteY5" fmla="*/ 6042838 h 6043558"/>
              <a:gd name="connsiteX6" fmla="*/ 2162772 w 9577868"/>
              <a:gd name="connsiteY6" fmla="*/ 6042838 h 6043558"/>
              <a:gd name="connsiteX7" fmla="*/ 1106350 w 9577868"/>
              <a:gd name="connsiteY7" fmla="*/ 6042838 h 6043558"/>
              <a:gd name="connsiteX8" fmla="*/ 0 w 9577868"/>
              <a:gd name="connsiteY8" fmla="*/ 6042838 h 6043558"/>
              <a:gd name="connsiteX9" fmla="*/ 0 w 9577868"/>
              <a:gd name="connsiteY9" fmla="*/ 2863 h 6043558"/>
              <a:gd name="connsiteX10" fmla="*/ 45923 w 9577868"/>
              <a:gd name="connsiteY10" fmla="*/ 720 h 6043558"/>
              <a:gd name="connsiteX11" fmla="*/ 2162772 w 9577868"/>
              <a:gd name="connsiteY11" fmla="*/ 720 h 6043558"/>
              <a:gd name="connsiteX12" fmla="*/ 5344170 w 9577868"/>
              <a:gd name="connsiteY12" fmla="*/ 720 h 6043558"/>
              <a:gd name="connsiteX13" fmla="*/ 5344170 w 9577868"/>
              <a:gd name="connsiteY13" fmla="*/ 0 h 604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577868" h="6043558">
                <a:moveTo>
                  <a:pt x="5344170" y="0"/>
                </a:moveTo>
                <a:lnTo>
                  <a:pt x="9577867" y="0"/>
                </a:lnTo>
                <a:cubicBezTo>
                  <a:pt x="9577867" y="1362581"/>
                  <a:pt x="9577868" y="2725161"/>
                  <a:pt x="9577868" y="4087742"/>
                </a:cubicBezTo>
                <a:cubicBezTo>
                  <a:pt x="9577868" y="5167910"/>
                  <a:pt x="8630123" y="6043558"/>
                  <a:pt x="7461019" y="6043558"/>
                </a:cubicBezTo>
                <a:lnTo>
                  <a:pt x="5344170" y="6043558"/>
                </a:lnTo>
                <a:lnTo>
                  <a:pt x="5344170" y="6042838"/>
                </a:lnTo>
                <a:lnTo>
                  <a:pt x="2162772" y="6042838"/>
                </a:lnTo>
                <a:lnTo>
                  <a:pt x="1106350" y="6042838"/>
                </a:lnTo>
                <a:lnTo>
                  <a:pt x="0" y="6042838"/>
                </a:lnTo>
                <a:lnTo>
                  <a:pt x="0" y="2863"/>
                </a:lnTo>
                <a:lnTo>
                  <a:pt x="45923" y="720"/>
                </a:lnTo>
                <a:lnTo>
                  <a:pt x="2162772" y="720"/>
                </a:lnTo>
                <a:lnTo>
                  <a:pt x="5344170" y="720"/>
                </a:lnTo>
                <a:lnTo>
                  <a:pt x="5344170" y="0"/>
                </a:lnTo>
                <a:close/>
              </a:path>
            </a:pathLst>
          </a:custGeom>
          <a:solidFill>
            <a:schemeClr val="bg1"/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Google Shape;136;p17">
            <a:extLst>
              <a:ext uri="{FF2B5EF4-FFF2-40B4-BE49-F238E27FC236}">
                <a16:creationId xmlns:a16="http://schemas.microsoft.com/office/drawing/2014/main" id="{AB114134-17BA-C16C-08BC-97B328804424}"/>
              </a:ext>
            </a:extLst>
          </p:cNvPr>
          <p:cNvSpPr/>
          <p:nvPr userDrawn="1"/>
        </p:nvSpPr>
        <p:spPr>
          <a:xfrm rot="5400000" flipH="1" flipV="1">
            <a:off x="7934642" y="2600641"/>
            <a:ext cx="1881646" cy="6633071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2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Divider slide title">
            <a:extLst>
              <a:ext uri="{FF2B5EF4-FFF2-40B4-BE49-F238E27FC236}">
                <a16:creationId xmlns:a16="http://schemas.microsoft.com/office/drawing/2014/main" id="{77357466-B77C-840B-51AC-FD72C33A97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86" y="990600"/>
            <a:ext cx="7970014" cy="3517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/>
          <a:lstStyle>
            <a:lvl1pPr algn="l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Add your content here.</a:t>
            </a:r>
          </a:p>
        </p:txBody>
      </p:sp>
    </p:spTree>
    <p:extLst>
      <p:ext uri="{BB962C8B-B14F-4D97-AF65-F5344CB8AC3E}">
        <p14:creationId xmlns:p14="http://schemas.microsoft.com/office/powerpoint/2010/main" val="34562351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Custom_02"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">
            <a:extLst>
              <a:ext uri="{FF2B5EF4-FFF2-40B4-BE49-F238E27FC236}">
                <a16:creationId xmlns:a16="http://schemas.microsoft.com/office/drawing/2014/main" id="{E9A9970F-C24C-9249-AB28-871324CE7E28}"/>
              </a:ext>
            </a:extLst>
          </p:cNvPr>
          <p:cNvSpPr/>
          <p:nvPr userDrawn="1"/>
        </p:nvSpPr>
        <p:spPr>
          <a:xfrm flipH="1" flipV="1">
            <a:off x="455994" y="335039"/>
            <a:ext cx="11164504" cy="6046509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bg1"/>
          </a:solidFill>
          <a:ln w="101600">
            <a:noFill/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063" y="685800"/>
            <a:ext cx="8710864" cy="205739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algn="l">
              <a:defRPr sz="44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8FF4BBA8-1140-EC45-8C85-4E0858D13658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1167062" y="2968831"/>
            <a:ext cx="10022306" cy="3203369"/>
          </a:xfrm>
          <a:prstGeom prst="rect">
            <a:avLst/>
          </a:prstGeom>
          <a:noFill/>
          <a:ln w="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lIns="0" tIns="0" rIns="0" b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</p:spTree>
    <p:extLst>
      <p:ext uri="{BB962C8B-B14F-4D97-AF65-F5344CB8AC3E}">
        <p14:creationId xmlns:p14="http://schemas.microsoft.com/office/powerpoint/2010/main" val="36804065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 userDrawn="1"/>
        </p:nvGrpSpPr>
        <p:grpSpPr>
          <a:xfrm>
            <a:off x="4310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 userDrawn="1"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 userDrawn="1"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 userDrawn="1"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783079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91F414-2826-BD4C-9728-10BE9D31575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0" y="2462382"/>
            <a:ext cx="590550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dark gray.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5751972-E56A-B748-AA9C-E356F2A939D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31233" y="1799078"/>
            <a:ext cx="588926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4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" name="Google Shape;136;p17">
            <a:extLst>
              <a:ext uri="{FF2B5EF4-FFF2-40B4-BE49-F238E27FC236}">
                <a16:creationId xmlns:a16="http://schemas.microsoft.com/office/drawing/2014/main" id="{E2885B74-2D67-8421-B31C-0B68D6AB8B54}"/>
              </a:ext>
            </a:extLst>
          </p:cNvPr>
          <p:cNvSpPr/>
          <p:nvPr userDrawn="1"/>
        </p:nvSpPr>
        <p:spPr>
          <a:xfrm rot="16200000" flipH="1">
            <a:off x="9061883" y="-1746680"/>
            <a:ext cx="1383433" cy="4876800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30D7A1-E641-0406-E5CA-A42D921EBBD1}"/>
              </a:ext>
            </a:extLst>
          </p:cNvPr>
          <p:cNvSpPr/>
          <p:nvPr userDrawn="1"/>
        </p:nvSpPr>
        <p:spPr>
          <a:xfrm>
            <a:off x="1" y="-1"/>
            <a:ext cx="110293" cy="68580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3D7F69-BDBC-F22D-238C-F31FFEADD396}"/>
              </a:ext>
            </a:extLst>
          </p:cNvPr>
          <p:cNvSpPr/>
          <p:nvPr userDrawn="1"/>
        </p:nvSpPr>
        <p:spPr>
          <a:xfrm>
            <a:off x="1" y="0"/>
            <a:ext cx="110293" cy="1882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623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 userDrawn="1"/>
        </p:nvGrpSpPr>
        <p:grpSpPr>
          <a:xfrm>
            <a:off x="4310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 userDrawn="1"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 userDrawn="1"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 userDrawn="1"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2171185"/>
            <a:ext cx="3271453" cy="2515629"/>
          </a:xfrm>
          <a:prstGeom prst="rect">
            <a:avLst/>
          </a:prstGeom>
          <a:noFill/>
        </p:spPr>
        <p:txBody>
          <a:bodyPr lIns="0" tIns="0" rIns="0" bIns="0" anchor="ctr" anchorCtr="0"/>
          <a:lstStyle>
            <a:lvl1pPr algn="l">
              <a:defRPr sz="32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" name="Google Shape;136;p17">
            <a:extLst>
              <a:ext uri="{FF2B5EF4-FFF2-40B4-BE49-F238E27FC236}">
                <a16:creationId xmlns:a16="http://schemas.microsoft.com/office/drawing/2014/main" id="{E2885B74-2D67-8421-B31C-0B68D6AB8B54}"/>
              </a:ext>
            </a:extLst>
          </p:cNvPr>
          <p:cNvSpPr/>
          <p:nvPr userDrawn="1"/>
        </p:nvSpPr>
        <p:spPr>
          <a:xfrm rot="16200000" flipH="1">
            <a:off x="9061883" y="-1746680"/>
            <a:ext cx="1383433" cy="4876800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1">
              <a:lumMod val="40000"/>
              <a:lumOff val="60000"/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E6398B-A2DA-1B33-E230-B63F99F075B4}"/>
              </a:ext>
            </a:extLst>
          </p:cNvPr>
          <p:cNvSpPr/>
          <p:nvPr userDrawn="1"/>
        </p:nvSpPr>
        <p:spPr>
          <a:xfrm>
            <a:off x="1" y="-1"/>
            <a:ext cx="110293" cy="68580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18A94F-29F2-3DE3-AE8E-58146B51B465}"/>
              </a:ext>
            </a:extLst>
          </p:cNvPr>
          <p:cNvSpPr/>
          <p:nvPr userDrawn="1"/>
        </p:nvSpPr>
        <p:spPr>
          <a:xfrm>
            <a:off x="1" y="0"/>
            <a:ext cx="110293" cy="1882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8694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A964E1-0D89-5F61-5BBD-350B1F0C40D4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3" name="Rectangle 2" hidden="1">
              <a:extLst>
                <a:ext uri="{FF2B5EF4-FFF2-40B4-BE49-F238E27FC236}">
                  <a16:creationId xmlns:a16="http://schemas.microsoft.com/office/drawing/2014/main" id="{24C51970-13B4-E061-1F8E-566846759362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38F0B92-B7A0-C0DB-FB7F-CEE479FDBD48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9029250-A687-80C6-315A-5D906EA9FFDD}"/>
              </a:ext>
            </a:extLst>
          </p:cNvPr>
          <p:cNvSpPr/>
          <p:nvPr userDrawn="1"/>
        </p:nvSpPr>
        <p:spPr>
          <a:xfrm rot="16200000">
            <a:off x="6040853" y="-5482609"/>
            <a:ext cx="110293" cy="110490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vider slide title">
            <a:extLst>
              <a:ext uri="{FF2B5EF4-FFF2-40B4-BE49-F238E27FC236}">
                <a16:creationId xmlns:a16="http://schemas.microsoft.com/office/drawing/2014/main" id="{432D1198-DF51-55A1-C10E-0C20375A6E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3854" y="-13255"/>
            <a:ext cx="8485128" cy="8376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ctr">
              <a:defRPr sz="38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9" name="Subtext placeholder">
            <a:extLst>
              <a:ext uri="{FF2B5EF4-FFF2-40B4-BE49-F238E27FC236}">
                <a16:creationId xmlns:a16="http://schemas.microsoft.com/office/drawing/2014/main" id="{E20E5906-AFD8-96FC-1B4A-BAFFD377FF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9086" y="900264"/>
            <a:ext cx="9614664" cy="28618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40684505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A964E1-0D89-5F61-5BBD-350B1F0C40D4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3" name="Rectangle 2" hidden="1">
              <a:extLst>
                <a:ext uri="{FF2B5EF4-FFF2-40B4-BE49-F238E27FC236}">
                  <a16:creationId xmlns:a16="http://schemas.microsoft.com/office/drawing/2014/main" id="{24C51970-13B4-E061-1F8E-566846759362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38F0B92-B7A0-C0DB-FB7F-CEE479FDBD48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9029250-A687-80C6-315A-5D906EA9FFDD}"/>
              </a:ext>
            </a:extLst>
          </p:cNvPr>
          <p:cNvSpPr/>
          <p:nvPr userDrawn="1"/>
        </p:nvSpPr>
        <p:spPr>
          <a:xfrm rot="16200000">
            <a:off x="6040853" y="-5482609"/>
            <a:ext cx="110293" cy="110490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vider slide title">
            <a:extLst>
              <a:ext uri="{FF2B5EF4-FFF2-40B4-BE49-F238E27FC236}">
                <a16:creationId xmlns:a16="http://schemas.microsoft.com/office/drawing/2014/main" id="{432D1198-DF51-55A1-C10E-0C20375A6E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7" y="-13255"/>
            <a:ext cx="11049003" cy="8376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ctr">
              <a:defRPr sz="38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" name="Round Diagonal Corner Rectangle 6">
            <a:extLst>
              <a:ext uri="{FF2B5EF4-FFF2-40B4-BE49-F238E27FC236}">
                <a16:creationId xmlns:a16="http://schemas.microsoft.com/office/drawing/2014/main" id="{FD5546F1-61B9-A34A-E55A-2E1319A6C619}"/>
              </a:ext>
            </a:extLst>
          </p:cNvPr>
          <p:cNvSpPr/>
          <p:nvPr userDrawn="1"/>
        </p:nvSpPr>
        <p:spPr>
          <a:xfrm>
            <a:off x="8175171" y="1454235"/>
            <a:ext cx="3450771" cy="2317872"/>
          </a:xfrm>
          <a:prstGeom prst="round2Diag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 Diagonal Corner Rectangle 7">
            <a:extLst>
              <a:ext uri="{FF2B5EF4-FFF2-40B4-BE49-F238E27FC236}">
                <a16:creationId xmlns:a16="http://schemas.microsoft.com/office/drawing/2014/main" id="{FBC6244F-1916-3333-3B69-60AF9CFF01AF}"/>
              </a:ext>
            </a:extLst>
          </p:cNvPr>
          <p:cNvSpPr/>
          <p:nvPr userDrawn="1"/>
        </p:nvSpPr>
        <p:spPr>
          <a:xfrm>
            <a:off x="5473634" y="4134122"/>
            <a:ext cx="3450771" cy="2317872"/>
          </a:xfrm>
          <a:prstGeom prst="round2Diag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 Diagonal Corner Rectangle 9">
            <a:extLst>
              <a:ext uri="{FF2B5EF4-FFF2-40B4-BE49-F238E27FC236}">
                <a16:creationId xmlns:a16="http://schemas.microsoft.com/office/drawing/2014/main" id="{AA8A940B-3F8C-58E3-16F1-5AF755903495}"/>
              </a:ext>
            </a:extLst>
          </p:cNvPr>
          <p:cNvSpPr/>
          <p:nvPr userDrawn="1"/>
        </p:nvSpPr>
        <p:spPr>
          <a:xfrm>
            <a:off x="1130571" y="2269772"/>
            <a:ext cx="3450771" cy="2317872"/>
          </a:xfrm>
          <a:prstGeom prst="round2Diag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49160E-4AB8-78A9-9097-8CCC7EE346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30300" y="2270125"/>
            <a:ext cx="3451225" cy="2317750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EF62E3AF-0F68-1ACF-857D-45BA57B182E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69276" y="1450875"/>
            <a:ext cx="3451225" cy="2317750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50655B68-C108-2912-BA4D-E3BB598EE55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73634" y="4137604"/>
            <a:ext cx="3451225" cy="2317750"/>
          </a:xfrm>
          <a:prstGeom prst="round2Diag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07365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A964E1-0D89-5F61-5BBD-350B1F0C40D4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3" name="Rectangle 2" hidden="1">
              <a:extLst>
                <a:ext uri="{FF2B5EF4-FFF2-40B4-BE49-F238E27FC236}">
                  <a16:creationId xmlns:a16="http://schemas.microsoft.com/office/drawing/2014/main" id="{24C51970-13B4-E061-1F8E-566846759362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38F0B92-B7A0-C0DB-FB7F-CEE479FDBD48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9029250-A687-80C6-315A-5D906EA9FFDD}"/>
              </a:ext>
            </a:extLst>
          </p:cNvPr>
          <p:cNvSpPr/>
          <p:nvPr userDrawn="1"/>
        </p:nvSpPr>
        <p:spPr>
          <a:xfrm rot="16200000">
            <a:off x="6040853" y="-5482609"/>
            <a:ext cx="110293" cy="110490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vider slide title">
            <a:extLst>
              <a:ext uri="{FF2B5EF4-FFF2-40B4-BE49-F238E27FC236}">
                <a16:creationId xmlns:a16="http://schemas.microsoft.com/office/drawing/2014/main" id="{432D1198-DF51-55A1-C10E-0C20375A6E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3854" y="314739"/>
            <a:ext cx="8485128" cy="8376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ctr">
              <a:defRPr sz="5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9" name="Subtext placeholder">
            <a:extLst>
              <a:ext uri="{FF2B5EF4-FFF2-40B4-BE49-F238E27FC236}">
                <a16:creationId xmlns:a16="http://schemas.microsoft.com/office/drawing/2014/main" id="{E20E5906-AFD8-96FC-1B4A-BAFFD377FF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9086" y="1456071"/>
            <a:ext cx="9614664" cy="28618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97BDA0-ACDE-3CDD-8D4B-3A319E9CE8A8}"/>
              </a:ext>
            </a:extLst>
          </p:cNvPr>
          <p:cNvCxnSpPr>
            <a:cxnSpLocks/>
          </p:cNvCxnSpPr>
          <p:nvPr userDrawn="1"/>
        </p:nvCxnSpPr>
        <p:spPr>
          <a:xfrm>
            <a:off x="5206236" y="1260709"/>
            <a:ext cx="1880364" cy="0"/>
          </a:xfrm>
          <a:prstGeom prst="line">
            <a:avLst/>
          </a:prstGeom>
          <a:ln w="6032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339091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EA964E1-0D89-5F61-5BBD-350B1F0C40D4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3" name="Rectangle 2" hidden="1">
              <a:extLst>
                <a:ext uri="{FF2B5EF4-FFF2-40B4-BE49-F238E27FC236}">
                  <a16:creationId xmlns:a16="http://schemas.microsoft.com/office/drawing/2014/main" id="{24C51970-13B4-E061-1F8E-566846759362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38F0B92-B7A0-C0DB-FB7F-CEE479FDBD48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39029250-A687-80C6-315A-5D906EA9FFDD}"/>
              </a:ext>
            </a:extLst>
          </p:cNvPr>
          <p:cNvSpPr/>
          <p:nvPr userDrawn="1"/>
        </p:nvSpPr>
        <p:spPr>
          <a:xfrm rot="16200000">
            <a:off x="6040853" y="-5482609"/>
            <a:ext cx="110293" cy="110490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vider slide title">
            <a:extLst>
              <a:ext uri="{FF2B5EF4-FFF2-40B4-BE49-F238E27FC236}">
                <a16:creationId xmlns:a16="http://schemas.microsoft.com/office/drawing/2014/main" id="{432D1198-DF51-55A1-C10E-0C20375A6E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03854" y="0"/>
            <a:ext cx="8485128" cy="8376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ctr">
              <a:defRPr sz="40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9" name="Subtext placeholder">
            <a:extLst>
              <a:ext uri="{FF2B5EF4-FFF2-40B4-BE49-F238E27FC236}">
                <a16:creationId xmlns:a16="http://schemas.microsoft.com/office/drawing/2014/main" id="{E20E5906-AFD8-96FC-1B4A-BAFFD377FF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497" y="866243"/>
            <a:ext cx="11049003" cy="28618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7177898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Contact_0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B183CEEC-A4E0-764B-890F-ED06897B4999}"/>
              </a:ext>
            </a:extLst>
          </p:cNvPr>
          <p:cNvGrpSpPr/>
          <p:nvPr userDrawn="1"/>
        </p:nvGrpSpPr>
        <p:grpSpPr>
          <a:xfrm flipH="1">
            <a:off x="7344326" y="4301695"/>
            <a:ext cx="4847673" cy="2556306"/>
            <a:chOff x="2473728" y="8521458"/>
            <a:chExt cx="4471354" cy="2357865"/>
          </a:xfrm>
        </p:grpSpPr>
        <p:sp>
          <p:nvSpPr>
            <p:cNvPr id="22" name="Google Shape;11;p2">
              <a:extLst>
                <a:ext uri="{FF2B5EF4-FFF2-40B4-BE49-F238E27FC236}">
                  <a16:creationId xmlns:a16="http://schemas.microsoft.com/office/drawing/2014/main" id="{071A963D-0F77-6C4A-85D3-0CBA6E7DDEA5}"/>
                </a:ext>
              </a:extLst>
            </p:cNvPr>
            <p:cNvSpPr/>
            <p:nvPr/>
          </p:nvSpPr>
          <p:spPr>
            <a:xfrm rot="5400000" flipH="1">
              <a:off x="3531208" y="7465449"/>
              <a:ext cx="2356394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;p2">
              <a:extLst>
                <a:ext uri="{FF2B5EF4-FFF2-40B4-BE49-F238E27FC236}">
                  <a16:creationId xmlns:a16="http://schemas.microsoft.com/office/drawing/2014/main" id="{326CB58D-EBE1-8642-A0D7-F312C302E301}"/>
                </a:ext>
              </a:extLst>
            </p:cNvPr>
            <p:cNvSpPr/>
            <p:nvPr/>
          </p:nvSpPr>
          <p:spPr>
            <a:xfrm flipH="1">
              <a:off x="2473728" y="8521458"/>
              <a:ext cx="1264048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Title placeholder">
            <a:extLst>
              <a:ext uri="{FF2B5EF4-FFF2-40B4-BE49-F238E27FC236}">
                <a16:creationId xmlns:a16="http://schemas.microsoft.com/office/drawing/2014/main" id="{13A080DE-2BDD-5C42-9D52-A7B86331C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002" y="2011680"/>
            <a:ext cx="5476998" cy="1417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/>
          <a:lstStyle>
            <a:lvl1pPr algn="l">
              <a:defRPr sz="3600" b="1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Add thank you or ending remark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44409C6A-8CC5-6349-9C0C-974B603C04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002" y="5132852"/>
            <a:ext cx="5476998" cy="10109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buNone/>
              <a:defRPr sz="24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Click to add speaker(s) contact information</a:t>
            </a:r>
          </a:p>
        </p:txBody>
      </p:sp>
      <p:grpSp>
        <p:nvGrpSpPr>
          <p:cNvPr id="9" name="BHT LOGO">
            <a:extLst>
              <a:ext uri="{FF2B5EF4-FFF2-40B4-BE49-F238E27FC236}">
                <a16:creationId xmlns:a16="http://schemas.microsoft.com/office/drawing/2014/main" id="{14C6D24B-17A4-5947-B3AD-FBEFF87BFE1C}"/>
              </a:ext>
            </a:extLst>
          </p:cNvPr>
          <p:cNvGrpSpPr/>
          <p:nvPr userDrawn="1"/>
        </p:nvGrpSpPr>
        <p:grpSpPr>
          <a:xfrm>
            <a:off x="8931964" y="4988625"/>
            <a:ext cx="2635129" cy="1254823"/>
            <a:chOff x="776695" y="534478"/>
            <a:chExt cx="2776622" cy="1322201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949AD66-D5A2-AA4D-846C-FC878F5B02E1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D4E37ED-0B3A-7E47-B4C7-3C50D0E8EF5A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A0042A3-6888-314D-B7A7-DE8B0BBC30FC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5663844-9650-284D-8DD4-E44005512CB9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1667934-86BA-334E-BBF8-44DB984F0B0D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985B66B-598E-7C49-829D-0377E382BEA5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7EA5360-8541-204D-A4AF-BF29397E5CD0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6987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AE763-F3F4-09C0-B430-436EE8F4B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EDC81-20C0-412C-B2CC-46A11F4DDE1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271F14-7CD2-A013-6F4A-B468677C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1C5E5-3A2F-7A60-1215-1588B990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8838-B317-4CF9-B258-D8FB8593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375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90B05-81A7-4841-A3DD-2F7464D77A71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EE4EA3-C918-4899-992E-B5BA84F67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10412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 userDrawn="1"/>
        </p:nvGrpSpPr>
        <p:grpSpPr>
          <a:xfrm>
            <a:off x="4310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 userDrawn="1"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 userDrawn="1"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 userDrawn="1"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91F414-2826-BD4C-9728-10BE9D31575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21082"/>
            <a:ext cx="1104900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5751972-E56A-B748-AA9C-E356F2A939D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01874" y="1757778"/>
            <a:ext cx="11018623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4D2090-8696-B0F9-C7C0-F6BCC268A9FA}"/>
              </a:ext>
            </a:extLst>
          </p:cNvPr>
          <p:cNvSpPr/>
          <p:nvPr userDrawn="1"/>
        </p:nvSpPr>
        <p:spPr>
          <a:xfrm>
            <a:off x="1" y="-1"/>
            <a:ext cx="110293" cy="68580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B748BE-467F-AFD3-8F59-23F56ADBE298}"/>
              </a:ext>
            </a:extLst>
          </p:cNvPr>
          <p:cNvSpPr/>
          <p:nvPr userDrawn="1"/>
        </p:nvSpPr>
        <p:spPr>
          <a:xfrm>
            <a:off x="1" y="0"/>
            <a:ext cx="110293" cy="1882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037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_1col_Dark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600" b="0" i="1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8FF4BBA8-1140-EC45-8C85-4E0858D13658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1882500"/>
            <a:ext cx="11049000" cy="4289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09AC60B-DF8B-8644-B4BC-33B93DEB9879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39D09E9-5F25-AB4A-87C2-5D1FC713FC1E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 hidden="1">
              <a:extLst>
                <a:ext uri="{FF2B5EF4-FFF2-40B4-BE49-F238E27FC236}">
                  <a16:creationId xmlns:a16="http://schemas.microsoft.com/office/drawing/2014/main" id="{69EECB90-B237-844C-82F5-6524318D7F3A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206F3E7-48E8-3E4A-992E-0285AE82F81B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345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F241E22-1FE8-F94F-A8E9-DBD84E6B07BD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499" y="2400300"/>
            <a:ext cx="5290038" cy="3771900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41F81DD-CA81-5344-8472-4B577C306A2E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30462" y="2400300"/>
            <a:ext cx="5290038" cy="3771900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20AB8424-D997-7044-A0C1-59723A6CB02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88BE126-495F-7649-B137-7C08705BAEB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2273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4E6C2F-6E17-0D27-AF35-50D0E7968ED2}"/>
              </a:ext>
            </a:extLst>
          </p:cNvPr>
          <p:cNvSpPr/>
          <p:nvPr userDrawn="1"/>
        </p:nvSpPr>
        <p:spPr>
          <a:xfrm>
            <a:off x="1" y="-1"/>
            <a:ext cx="110293" cy="68580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DDE8C21-28A7-FB8D-9780-57B48E3A4E39}"/>
              </a:ext>
            </a:extLst>
          </p:cNvPr>
          <p:cNvSpPr/>
          <p:nvPr userDrawn="1"/>
        </p:nvSpPr>
        <p:spPr>
          <a:xfrm>
            <a:off x="1" y="0"/>
            <a:ext cx="110293" cy="1882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37075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F814148-EFE0-BA45-803E-4939598AFE7F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41864"/>
            <a:ext cx="3367454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09A7ECA-735F-4047-9AC0-B35BF95497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8253044" y="2441861"/>
            <a:ext cx="3367454" cy="3730338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265466EF-09AF-5049-9673-EA75684F3B08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4412272" y="2441862"/>
            <a:ext cx="3367454" cy="3730337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285B052-4420-4547-BA9C-C659263DCE0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01F3C26-5F59-9348-B643-4F3DD13B4864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400152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170FE03-EC92-5244-A056-2C8DC209EC0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228808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645007-7162-F305-E752-665DC902E684}"/>
              </a:ext>
            </a:extLst>
          </p:cNvPr>
          <p:cNvSpPr/>
          <p:nvPr userDrawn="1"/>
        </p:nvSpPr>
        <p:spPr>
          <a:xfrm>
            <a:off x="1" y="-1"/>
            <a:ext cx="110293" cy="68580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B31A3C-C04E-2F32-A65A-CB52200605E8}"/>
              </a:ext>
            </a:extLst>
          </p:cNvPr>
          <p:cNvSpPr/>
          <p:nvPr userDrawn="1"/>
        </p:nvSpPr>
        <p:spPr>
          <a:xfrm>
            <a:off x="1" y="0"/>
            <a:ext cx="110293" cy="1882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9283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4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FDA698B-BF5F-3E47-966C-5F597650C6B4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CBC3E68C-CFF7-7F4C-A700-7EC453EDA86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58564775-0D83-D54A-A735-F3C06971FC92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3421199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4C976DC-6FD7-CA47-A397-DDB020337DF7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421195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0AF1BF4-D0B3-A84C-A207-AEA15BA27757}"/>
              </a:ext>
            </a:extLst>
          </p:cNvPr>
          <p:cNvSpPr>
            <a:spLocks noGrp="1"/>
          </p:cNvSpPr>
          <p:nvPr>
            <p:ph sz="quarter" idx="63" hasCustomPrompt="1"/>
          </p:nvPr>
        </p:nvSpPr>
        <p:spPr>
          <a:xfrm>
            <a:off x="6270910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1B50C571-73C9-D74E-A590-B34F3239D27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70906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64EF8979-BDA0-AF44-BCA1-4C6D2B5F6F38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9120605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0B06AB42-B898-5141-99FC-8A5471F2312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20601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83A76A-244B-A7B8-952D-E849542ECE19}"/>
              </a:ext>
            </a:extLst>
          </p:cNvPr>
          <p:cNvSpPr/>
          <p:nvPr userDrawn="1"/>
        </p:nvSpPr>
        <p:spPr>
          <a:xfrm>
            <a:off x="1" y="-1"/>
            <a:ext cx="110293" cy="685800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A4A69F-F7E5-3355-4046-03E42B9F8263}"/>
              </a:ext>
            </a:extLst>
          </p:cNvPr>
          <p:cNvSpPr/>
          <p:nvPr userDrawn="1"/>
        </p:nvSpPr>
        <p:spPr>
          <a:xfrm>
            <a:off x="1" y="0"/>
            <a:ext cx="110293" cy="1882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26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6col_image_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9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76FEBE-74B0-DE4D-89C4-FFA9EE587E2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34919243-FCAB-6545-BA3A-2D101C2DF07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447415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D859DCE4-CE11-5A44-A72C-F6E0A53C411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447415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B99EA5EE-72BE-5F48-9396-DACF357D2FC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323330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E403AEF2-82A4-8446-AE53-F5DA28C5006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323330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BA536503-0693-9D46-A9FA-225CFD7442C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99245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6DF3F2BA-1376-1F44-9B1C-B2AF21A769D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199245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0C8E4CD3-D628-AD44-AE55-083E3F263F6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075160" y="4956892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6A7ECC78-13AB-254C-82D4-E776896A85F9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075160" y="4001980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B028DDEF-547D-034A-A03E-28436FFD2BE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951075" y="4956892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55F0FC5C-283B-054D-9744-FCF70BD8D69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951075" y="4001980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C4BAE5-1F50-1B48-BBD8-83C9B4C5B7F7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25" name="Rectangle 24" hidden="1">
              <a:extLst>
                <a:ext uri="{FF2B5EF4-FFF2-40B4-BE49-F238E27FC236}">
                  <a16:creationId xmlns:a16="http://schemas.microsoft.com/office/drawing/2014/main" id="{40A24DDA-D5A2-5344-8C32-E3132249490F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140F47F-689C-724A-A6E9-47B0CD5E38C7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B4A9C-A807-384F-B0CA-E3E08D62BF2D}"/>
              </a:ext>
            </a:extLst>
          </p:cNvPr>
          <p:cNvSpPr/>
          <p:nvPr userDrawn="1"/>
        </p:nvSpPr>
        <p:spPr>
          <a:xfrm rot="16200000">
            <a:off x="6040853" y="-5482609"/>
            <a:ext cx="110293" cy="110490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Picture Placeholder 9">
            <a:extLst>
              <a:ext uri="{FF2B5EF4-FFF2-40B4-BE49-F238E27FC236}">
                <a16:creationId xmlns:a16="http://schemas.microsoft.com/office/drawing/2014/main" id="{0F7E8F37-3A47-8B4D-B59D-26B8E276FB40}"/>
              </a:ext>
            </a:extLst>
          </p:cNvPr>
          <p:cNvSpPr>
            <a:spLocks noGrp="1"/>
          </p:cNvSpPr>
          <p:nvPr>
            <p:ph type="pic" sz="quarter" idx="69" hasCustomPrompt="1"/>
          </p:nvPr>
        </p:nvSpPr>
        <p:spPr>
          <a:xfrm>
            <a:off x="9951078" y="2154243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29" name="Picture Placeholder 9">
            <a:extLst>
              <a:ext uri="{FF2B5EF4-FFF2-40B4-BE49-F238E27FC236}">
                <a16:creationId xmlns:a16="http://schemas.microsoft.com/office/drawing/2014/main" id="{375D9044-5F75-A048-A2D2-70426F967D3C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8075160" y="2157310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921B0BBE-5921-AD47-AF0B-3A6B8CBFFFD8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6195317" y="2151176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09195C47-48CB-6A43-8ABD-32C7D7D77202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4319399" y="2154243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FB9C3852-C16F-C747-A2EE-F95BCB4CED17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2439556" y="2148109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71A3167F-21BD-D74C-A648-7E1FADAED704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63638" y="2151176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image/icon</a:t>
            </a:r>
          </a:p>
        </p:txBody>
      </p:sp>
    </p:spTree>
    <p:extLst>
      <p:ext uri="{BB962C8B-B14F-4D97-AF65-F5344CB8AC3E}">
        <p14:creationId xmlns:p14="http://schemas.microsoft.com/office/powerpoint/2010/main" val="10168815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3col_3row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9" y="2474991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1787297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76FEBE-74B0-DE4D-89C4-FFA9EE587E2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22692A76-C30F-C04D-B740-EF0FB390D43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12273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7A79DB70-F415-2E48-9FCD-32F09802541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12273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6BD37436-5833-624E-9CE3-189D8DEECE1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53044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9FE2DA3-B4C0-C24F-A1AA-C299D2C485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53044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C353408-B1C2-EB4D-9097-EB337A94641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71501" y="4038180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0DE969E0-8323-FD48-BF8C-DB8ECDB6714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71501" y="3350486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A5257815-F550-1B49-9D7F-D02CC40B7A1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412275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B7A979BB-0E9C-5A45-B564-03EFE0DC96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412275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B48FCAE2-6A4B-AB4B-8B72-0D4ACBE56BF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253046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20DA90A6-2A29-1949-9C4E-4B98C0F8F90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253046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0C201D34-A0BC-C043-B46E-F739C62F5C8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501" y="5601369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2B0070EA-2D98-FF48-9A3A-AE2B6AA8C35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71501" y="4913675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96BD9F7B-6CD5-2444-94E5-C4070FF4E1E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12275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21865E6E-8A5E-C14B-97AA-13416F603F1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12275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3" name="Text Placeholder 5">
            <a:extLst>
              <a:ext uri="{FF2B5EF4-FFF2-40B4-BE49-F238E27FC236}">
                <a16:creationId xmlns:a16="http://schemas.microsoft.com/office/drawing/2014/main" id="{AB943604-8F71-7540-97E5-8FEB62DD4664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253046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4" name="Text Placeholder 5">
            <a:extLst>
              <a:ext uri="{FF2B5EF4-FFF2-40B4-BE49-F238E27FC236}">
                <a16:creationId xmlns:a16="http://schemas.microsoft.com/office/drawing/2014/main" id="{A3F179BE-99AB-0145-9058-B6D981EF49D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253046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4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CF64102-F79C-9889-9107-089D80672431}"/>
              </a:ext>
            </a:extLst>
          </p:cNvPr>
          <p:cNvSpPr/>
          <p:nvPr userDrawn="1"/>
        </p:nvSpPr>
        <p:spPr>
          <a:xfrm>
            <a:off x="1" y="-1"/>
            <a:ext cx="110293" cy="685800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F82F6BA-13FD-06DD-E3F8-16FDDB1BFDED}"/>
              </a:ext>
            </a:extLst>
          </p:cNvPr>
          <p:cNvSpPr/>
          <p:nvPr userDrawn="1"/>
        </p:nvSpPr>
        <p:spPr>
          <a:xfrm rot="5400000">
            <a:off x="6040849" y="-6050750"/>
            <a:ext cx="110293" cy="121920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3490B4-D37D-8EEB-6ED8-C69ABA6BC051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521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2col_img_icon_dark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445269" y="2649882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445269" y="1764838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9" name="Picture Placeholder 9">
            <a:extLst>
              <a:ext uri="{FF2B5EF4-FFF2-40B4-BE49-F238E27FC236}">
                <a16:creationId xmlns:a16="http://schemas.microsoft.com/office/drawing/2014/main" id="{EAFEB926-4296-E945-B722-E1C9F552C0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1500" y="1753480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64140B4-F039-2844-987F-37965C42A12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445269" y="5007127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6DEAD79A-DC37-C64C-82B7-D9B6AD72EDC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45269" y="4122083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00A61E3E-566C-7F4A-9EDB-922B2DF23161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571500" y="4110725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008DDA7-2A61-BD4A-BAC4-21479348478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19607" y="2661240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5CE22EA-3B78-2945-96B0-679C920283D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19607" y="1776196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365B4C21-AC5A-4A4A-B6AF-AF7936A97486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6345838" y="1764838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322E87F3-A746-3C43-953A-4B5C8BD9E91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219605" y="5018485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A1D0A92-E60D-864B-BAA1-16DA98792740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19605" y="4133441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15850438-660B-C94B-A918-23A54DB6F951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6345836" y="4122083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EFF2B6B2-2F64-7E42-86DA-E6F3E9EC5D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4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43C92770-D32C-E04E-B6C8-4183D438427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1A7074F-19F3-8C43-9FCF-4A362A7348F5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31" name="Rectangle 30" hidden="1">
              <a:extLst>
                <a:ext uri="{FF2B5EF4-FFF2-40B4-BE49-F238E27FC236}">
                  <a16:creationId xmlns:a16="http://schemas.microsoft.com/office/drawing/2014/main" id="{04094E70-1ABA-EB4B-ABDD-7096AE4B0870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5A6D242-E1D4-DB4A-AE90-74E637B6ADD6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3B987BE-5AD6-1E44-A058-269D0E3E76F2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984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34166-A2E9-664C-BBD0-747C09B2C3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1500" y="6285865"/>
            <a:ext cx="11049001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image caption text here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A9262E29-05FF-2F4D-B614-8D1834995D1A}"/>
              </a:ext>
            </a:extLst>
          </p:cNvPr>
          <p:cNvSpPr>
            <a:spLocks noGrp="1"/>
          </p:cNvSpPr>
          <p:nvPr>
            <p:ph type="media" sz="quarter" idx="47" hasCustomPrompt="1"/>
          </p:nvPr>
        </p:nvSpPr>
        <p:spPr>
          <a:xfrm>
            <a:off x="571500" y="647700"/>
            <a:ext cx="11049000" cy="5524500"/>
          </a:xfrm>
          <a:prstGeom prst="rect">
            <a:avLst/>
          </a:prstGeom>
          <a:solidFill>
            <a:schemeClr val="bg1">
              <a:lumMod val="85000"/>
            </a:schemeClr>
          </a:solidFill>
          <a:ln w="101600">
            <a:solidFill>
              <a:schemeClr val="accent1"/>
            </a:solidFill>
            <a:miter lim="800000"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video/media file</a:t>
            </a:r>
          </a:p>
        </p:txBody>
      </p:sp>
    </p:spTree>
    <p:extLst>
      <p:ext uri="{BB962C8B-B14F-4D97-AF65-F5344CB8AC3E}">
        <p14:creationId xmlns:p14="http://schemas.microsoft.com/office/powerpoint/2010/main" val="11420827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E3919B4-3C6D-5F41-9B87-547F1F719454}"/>
              </a:ext>
            </a:extLst>
          </p:cNvPr>
          <p:cNvSpPr/>
          <p:nvPr userDrawn="1"/>
        </p:nvSpPr>
        <p:spPr>
          <a:xfrm rot="5400000" flipH="1">
            <a:off x="224719" y="-261053"/>
            <a:ext cx="6870921" cy="7367179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82C7F635-7B7F-4046-821D-32F17CE287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1500" y="647700"/>
            <a:ext cx="11049000" cy="5524500"/>
          </a:xfrm>
          <a:prstGeom prst="round2DiagRect">
            <a:avLst/>
          </a:prstGeom>
          <a:solidFill>
            <a:schemeClr val="bg1">
              <a:lumMod val="50000"/>
            </a:schemeClr>
          </a:solidFill>
          <a:ln w="101600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anchor="ctr" anchorCtr="0"/>
          <a:lstStyle>
            <a:lvl1pPr marL="0" indent="0" algn="ctr">
              <a:buNone/>
              <a:tabLst>
                <a:tab pos="8510588" algn="l"/>
              </a:tabLst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34166-A2E9-664C-BBD0-747C09B2C3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1500" y="6285865"/>
            <a:ext cx="11049001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image caption text here</a:t>
            </a:r>
          </a:p>
        </p:txBody>
      </p:sp>
    </p:spTree>
    <p:extLst>
      <p:ext uri="{BB962C8B-B14F-4D97-AF65-F5344CB8AC3E}">
        <p14:creationId xmlns:p14="http://schemas.microsoft.com/office/powerpoint/2010/main" val="70939846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1" y="415527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36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092200"/>
            <a:ext cx="7513612" cy="4758797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Build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a “best in class” regional Community Health Worker workforce and Community Cares program to improve health for high risk patients and reduce Medicaid expenditures by $3 million annually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Improve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Community Health though collaborative efforts focused on Obesity and Diabetes, Stroke and Heart Disease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Ensure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95% of our region has health insurance though a robust Navigator Network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Drive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Spokane Accountable Community of Health efforts to achieve improved health at a lower cost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914401" y="907320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914400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5963916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41A6F9-87CF-D745-B097-1E479BA49F02}"/>
              </a:ext>
            </a:extLst>
          </p:cNvPr>
          <p:cNvCxnSpPr/>
          <p:nvPr userDrawn="1"/>
        </p:nvCxnSpPr>
        <p:spPr>
          <a:xfrm flipV="1">
            <a:off x="914401" y="908050"/>
            <a:ext cx="10225617" cy="6350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141DD2-76AA-B244-AE29-533AFA6952FA}"/>
              </a:ext>
            </a:extLst>
          </p:cNvPr>
          <p:cNvCxnSpPr/>
          <p:nvPr userDrawn="1"/>
        </p:nvCxnSpPr>
        <p:spPr>
          <a:xfrm>
            <a:off x="914401" y="911225"/>
            <a:ext cx="3069167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F49F1004-7ED8-FF46-A9E7-C3241C38CCAF}"/>
              </a:ext>
            </a:extLst>
          </p:cNvPr>
          <p:cNvSpPr/>
          <p:nvPr userDrawn="1"/>
        </p:nvSpPr>
        <p:spPr>
          <a:xfrm flipH="1">
            <a:off x="1" y="454025"/>
            <a:ext cx="182033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1" y="415527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36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092200"/>
            <a:ext cx="10205736" cy="4758797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Build a “best in class” regional Community Health Worker workforce and Community Cares program to improve health for high risk patients and reduce Medicaid expenditures by $3 million annually</a:t>
            </a:r>
          </a:p>
          <a:p>
            <a:r>
              <a:rPr lang="en-US"/>
              <a:t>Improve Community Health though collaborative efforts focused on Obesity and Diabetes, Stroke and Heart Disease</a:t>
            </a:r>
          </a:p>
          <a:p>
            <a:r>
              <a:rPr lang="en-US"/>
              <a:t>Ensure 95% of our region has health insurance though a robust Navigator Network</a:t>
            </a:r>
          </a:p>
          <a:p>
            <a:r>
              <a:rPr lang="en-US"/>
              <a:t>Drive Spokane Accountable Community of Health efforts to achieve improved health at a lower cost</a:t>
            </a:r>
          </a:p>
        </p:txBody>
      </p:sp>
    </p:spTree>
    <p:extLst>
      <p:ext uri="{BB962C8B-B14F-4D97-AF65-F5344CB8AC3E}">
        <p14:creationId xmlns:p14="http://schemas.microsoft.com/office/powerpoint/2010/main" val="40146729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54601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Light Grey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047837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Middle Gre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80954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Dark Grey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66481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Dark Maroon">
    <p:bg>
      <p:bgPr>
        <a:solidFill>
          <a:srgbClr val="430B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016033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light teal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45174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Dark Te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82379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718818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_Yellow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26443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69AB2DC-CE60-D94A-B0F3-A59B4227EA96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E317EEA-A879-9D46-AD83-DB59647C4E19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 hidden="1">
              <a:extLst>
                <a:ext uri="{FF2B5EF4-FFF2-40B4-BE49-F238E27FC236}">
                  <a16:creationId xmlns:a16="http://schemas.microsoft.com/office/drawing/2014/main" id="{23B998C9-F505-0D43-B5B4-7DB57D6827AA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5C75740-6253-614A-870D-CF16B0A990EA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F241E22-1FE8-F94F-A8E9-DBD84E6B07BD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499" y="2400300"/>
            <a:ext cx="5290038" cy="3771900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41F81DD-CA81-5344-8472-4B577C306A2E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30462" y="2400300"/>
            <a:ext cx="5290038" cy="3771900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20AB8424-D997-7044-A0C1-59723A6CB02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88BE126-495F-7649-B137-7C08705BAEB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2273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12654957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3col_3row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9" y="2474991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1787297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76FEBE-74B0-DE4D-89C4-FFA9EE587E2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C4BAE5-1F50-1B48-BBD8-83C9B4C5B7F7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25" name="Rectangle 24" hidden="1">
              <a:extLst>
                <a:ext uri="{FF2B5EF4-FFF2-40B4-BE49-F238E27FC236}">
                  <a16:creationId xmlns:a16="http://schemas.microsoft.com/office/drawing/2014/main" id="{40A24DDA-D5A2-5344-8C32-E3132249490F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140F47F-689C-724A-A6E9-47B0CD5E38C7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B4A9C-A807-384F-B0CA-E3E08D62BF2D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22692A76-C30F-C04D-B740-EF0FB390D43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12273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7A79DB70-F415-2E48-9FCD-32F09802541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12273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6BD37436-5833-624E-9CE3-189D8DEECE1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53044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9FE2DA3-B4C0-C24F-A1AA-C299D2C485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53044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C353408-B1C2-EB4D-9097-EB337A94641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71501" y="4038180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0DE969E0-8323-FD48-BF8C-DB8ECDB6714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71501" y="3350486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A5257815-F550-1B49-9D7F-D02CC40B7A1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412275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B7A979BB-0E9C-5A45-B564-03EFE0DC96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412275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B48FCAE2-6A4B-AB4B-8B72-0D4ACBE56BF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253046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20DA90A6-2A29-1949-9C4E-4B98C0F8F90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253046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0C201D34-A0BC-C043-B46E-F739C62F5C8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501" y="5601369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2B0070EA-2D98-FF48-9A3A-AE2B6AA8C35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71501" y="4913675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96BD9F7B-6CD5-2444-94E5-C4070FF4E1E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12275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21865E6E-8A5E-C14B-97AA-13416F603F1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12275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3" name="Text Placeholder 5">
            <a:extLst>
              <a:ext uri="{FF2B5EF4-FFF2-40B4-BE49-F238E27FC236}">
                <a16:creationId xmlns:a16="http://schemas.microsoft.com/office/drawing/2014/main" id="{AB943604-8F71-7540-97E5-8FEB62DD4664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253046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4" name="Text Placeholder 5">
            <a:extLst>
              <a:ext uri="{FF2B5EF4-FFF2-40B4-BE49-F238E27FC236}">
                <a16:creationId xmlns:a16="http://schemas.microsoft.com/office/drawing/2014/main" id="{A3F179BE-99AB-0145-9058-B6D981EF49D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253046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64477152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_3col_3row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23335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i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497780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C4BAE5-1F50-1B48-BBD8-83C9B4C5B7F7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25" name="Rectangle 24" hidden="1">
              <a:extLst>
                <a:ext uri="{FF2B5EF4-FFF2-40B4-BE49-F238E27FC236}">
                  <a16:creationId xmlns:a16="http://schemas.microsoft.com/office/drawing/2014/main" id="{40A24DDA-D5A2-5344-8C32-E3132249490F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140F47F-689C-724A-A6E9-47B0CD5E38C7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B4A9C-A807-384F-B0CA-E3E08D62BF2D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7A79DB70-F415-2E48-9FCD-32F09802541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12273" y="2355238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i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9FE2DA3-B4C0-C24F-A1AA-C299D2C485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53044" y="2355238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i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0DE969E0-8323-FD48-BF8C-DB8ECDB6714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71501" y="356269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i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B7A979BB-0E9C-5A45-B564-03EFE0DC96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412275" y="3584368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i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20DA90A6-2A29-1949-9C4E-4B98C0F8F90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253046" y="3584368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i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2B0070EA-2D98-FF48-9A3A-AE2B6AA8C35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71501" y="4893038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i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21865E6E-8A5E-C14B-97AA-13416F603F1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12275" y="4914714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i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4" name="Text Placeholder 5">
            <a:extLst>
              <a:ext uri="{FF2B5EF4-FFF2-40B4-BE49-F238E27FC236}">
                <a16:creationId xmlns:a16="http://schemas.microsoft.com/office/drawing/2014/main" id="{A3F179BE-99AB-0145-9058-B6D981EF49D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253046" y="4914714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2000" b="1" i="0" smtClean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5E4ABE9-DC3B-066A-A7E5-8475AD859DDA}"/>
              </a:ext>
            </a:extLst>
          </p:cNvPr>
          <p:cNvCxnSpPr>
            <a:cxnSpLocks/>
          </p:cNvCxnSpPr>
          <p:nvPr userDrawn="1"/>
        </p:nvCxnSpPr>
        <p:spPr>
          <a:xfrm>
            <a:off x="5155818" y="1121631"/>
            <a:ext cx="1880364" cy="0"/>
          </a:xfrm>
          <a:prstGeom prst="line">
            <a:avLst/>
          </a:prstGeom>
          <a:ln w="603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ubtext placeholder">
            <a:extLst>
              <a:ext uri="{FF2B5EF4-FFF2-40B4-BE49-F238E27FC236}">
                <a16:creationId xmlns:a16="http://schemas.microsoft.com/office/drawing/2014/main" id="{7BC2A540-315F-A729-77AE-EB74D9A068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498" y="1402517"/>
            <a:ext cx="11049000" cy="401069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15797612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SIC_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574441-1AB3-C64F-8726-320D750C4B2D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00F41A-8338-EE4D-8AAF-39D4E27E620B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 hidden="1">
              <a:extLst>
                <a:ext uri="{FF2B5EF4-FFF2-40B4-BE49-F238E27FC236}">
                  <a16:creationId xmlns:a16="http://schemas.microsoft.com/office/drawing/2014/main" id="{F8E04B03-DEF0-8B42-B658-8CD7E3BB5FFC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FE07644-2668-3B4D-8075-2583A8E084FF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9DF77D29-624C-2144-8D72-C5ED96C7DBF9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6088123D-6ABB-CC45-8AD4-42C7FF62F77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47EAC13B-62C0-B642-9795-A2A023D2EED6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3421199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76E600BD-79FB-7C45-B1EB-D2982E37C74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421195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BEC0E39A-1535-1440-BA10-84A70C5E105C}"/>
              </a:ext>
            </a:extLst>
          </p:cNvPr>
          <p:cNvSpPr>
            <a:spLocks noGrp="1"/>
          </p:cNvSpPr>
          <p:nvPr>
            <p:ph sz="quarter" idx="63" hasCustomPrompt="1"/>
          </p:nvPr>
        </p:nvSpPr>
        <p:spPr>
          <a:xfrm>
            <a:off x="6270910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70A404ED-2429-9F4A-BF80-33653314073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70906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5305622-606D-D74F-A5CA-1CBA607DDB3C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9120605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E3583A51-FB37-A648-962A-EE677C2F7E4C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20601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9710552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>
            <a:extLst>
              <a:ext uri="{FF2B5EF4-FFF2-40B4-BE49-F238E27FC236}">
                <a16:creationId xmlns:a16="http://schemas.microsoft.com/office/drawing/2014/main" id="{D5F174DE-64F8-A749-8EBD-D1A48769B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479" r="48457"/>
          <a:stretch/>
        </p:blipFill>
        <p:spPr>
          <a:xfrm>
            <a:off x="5904222" y="0"/>
            <a:ext cx="6269473" cy="6858000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0AF71880-2DF5-0B46-A687-1243267A4311}"/>
              </a:ext>
            </a:extLst>
          </p:cNvPr>
          <p:cNvGrpSpPr/>
          <p:nvPr userDrawn="1"/>
        </p:nvGrpSpPr>
        <p:grpSpPr>
          <a:xfrm>
            <a:off x="4039659" y="4301696"/>
            <a:ext cx="7769870" cy="2556302"/>
            <a:chOff x="929797" y="8521458"/>
            <a:chExt cx="7166706" cy="2357861"/>
          </a:xfrm>
        </p:grpSpPr>
        <p:sp>
          <p:nvSpPr>
            <p:cNvPr id="80" name="Google Shape;11;p2">
              <a:extLst>
                <a:ext uri="{FF2B5EF4-FFF2-40B4-BE49-F238E27FC236}">
                  <a16:creationId xmlns:a16="http://schemas.microsoft.com/office/drawing/2014/main" id="{83B5512A-E56A-AD47-B718-999B4A3288BB}"/>
                </a:ext>
              </a:extLst>
            </p:cNvPr>
            <p:cNvSpPr/>
            <p:nvPr/>
          </p:nvSpPr>
          <p:spPr>
            <a:xfrm rot="5400000" flipH="1">
              <a:off x="4682647" y="7465431"/>
              <a:ext cx="2356358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;p2">
              <a:extLst>
                <a:ext uri="{FF2B5EF4-FFF2-40B4-BE49-F238E27FC236}">
                  <a16:creationId xmlns:a16="http://schemas.microsoft.com/office/drawing/2014/main" id="{A4E7C180-5E9E-604E-9C71-89F17157F8F2}"/>
                </a:ext>
              </a:extLst>
            </p:cNvPr>
            <p:cNvSpPr/>
            <p:nvPr/>
          </p:nvSpPr>
          <p:spPr>
            <a:xfrm flipH="1">
              <a:off x="929797" y="8521458"/>
              <a:ext cx="2807977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Freeform 74">
            <a:extLst>
              <a:ext uri="{FF2B5EF4-FFF2-40B4-BE49-F238E27FC236}">
                <a16:creationId xmlns:a16="http://schemas.microsoft.com/office/drawing/2014/main" id="{8A221A52-818C-6943-8336-9EE8A15C7A64}"/>
              </a:ext>
            </a:extLst>
          </p:cNvPr>
          <p:cNvSpPr/>
          <p:nvPr/>
        </p:nvSpPr>
        <p:spPr>
          <a:xfrm rot="5400000" flipH="1">
            <a:off x="224719" y="-261053"/>
            <a:ext cx="6870921" cy="7367179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rgbClr val="05BBD7"/>
          </a:solidFill>
          <a:ln w="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4;p2">
            <a:extLst>
              <a:ext uri="{FF2B5EF4-FFF2-40B4-BE49-F238E27FC236}">
                <a16:creationId xmlns:a16="http://schemas.microsoft.com/office/drawing/2014/main" id="{60ECB4EC-8652-AD47-9520-609DA3CC391D}"/>
              </a:ext>
            </a:extLst>
          </p:cNvPr>
          <p:cNvSpPr/>
          <p:nvPr/>
        </p:nvSpPr>
        <p:spPr>
          <a:xfrm rot="16200000" flipH="1">
            <a:off x="8477864" y="-2062365"/>
            <a:ext cx="1633465" cy="5758198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BHT LOGO">
            <a:extLst>
              <a:ext uri="{FF2B5EF4-FFF2-40B4-BE49-F238E27FC236}">
                <a16:creationId xmlns:a16="http://schemas.microsoft.com/office/drawing/2014/main" id="{88431626-AC05-0241-A7A0-E0FFF0B20B9D}"/>
              </a:ext>
            </a:extLst>
          </p:cNvPr>
          <p:cNvGrpSpPr/>
          <p:nvPr/>
        </p:nvGrpSpPr>
        <p:grpSpPr>
          <a:xfrm>
            <a:off x="7911342" y="4961003"/>
            <a:ext cx="2776622" cy="1322201"/>
            <a:chOff x="776695" y="534478"/>
            <a:chExt cx="2776622" cy="1322201"/>
          </a:xfrm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2076286F-DEA6-0F40-BDA9-374BFFB7B2DF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3F03CF0-7904-A24B-BCA3-7577D7179FD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87B31FA-F50C-B142-8D5A-13375B33CAA8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4DBEF2B-9193-DF49-92AB-ADD382CDFAB4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003C7FA-96C3-0D45-8D7D-41726AF36037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2FE42087-3182-CC4E-85AF-E3328A55A6C5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F6650B3-45F8-E748-B335-D8216C0D887B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Title placeholder">
            <a:extLst>
              <a:ext uri="{FF2B5EF4-FFF2-40B4-BE49-F238E27FC236}">
                <a16:creationId xmlns:a16="http://schemas.microsoft.com/office/drawing/2014/main" id="{23979143-6E64-EA48-9770-85F7AA9E79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597" y="647700"/>
            <a:ext cx="6269474" cy="3869857"/>
          </a:xfrm>
          <a:prstGeom prst="rect">
            <a:avLst/>
          </a:prstGeom>
          <a:noFill/>
          <a:ln>
            <a:noFill/>
          </a:ln>
        </p:spPr>
        <p:txBody>
          <a:bodyPr lIns="0" tIns="0" rIns="0" bIns="548640" anchor="b" anchorCtr="0"/>
          <a:lstStyle>
            <a:lvl1pPr algn="l">
              <a:defRPr sz="48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your presentation</a:t>
            </a:r>
          </a:p>
        </p:txBody>
      </p:sp>
      <p:sp>
        <p:nvSpPr>
          <p:cNvPr id="73" name="Text placeholder">
            <a:extLst>
              <a:ext uri="{FF2B5EF4-FFF2-40B4-BE49-F238E27FC236}">
                <a16:creationId xmlns:a16="http://schemas.microsoft.com/office/drawing/2014/main" id="{FA37E5EE-A595-D14A-8BF9-5A1D943D56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25" y="5041485"/>
            <a:ext cx="4298842" cy="11268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i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Speaker information goes here</a:t>
            </a:r>
          </a:p>
          <a:p>
            <a:r>
              <a:rPr lang="en-US"/>
              <a:t>Date and time goes here</a:t>
            </a:r>
          </a:p>
        </p:txBody>
      </p:sp>
    </p:spTree>
    <p:extLst>
      <p:ext uri="{BB962C8B-B14F-4D97-AF65-F5344CB8AC3E}">
        <p14:creationId xmlns:p14="http://schemas.microsoft.com/office/powerpoint/2010/main" val="3404443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2">
    <p:bg>
      <p:bgPr>
        <a:pattFill prst="wdDnDiag">
          <a:fgClr>
            <a:schemeClr val="accent4">
              <a:lumMod val="75000"/>
            </a:schemeClr>
          </a:fgClr>
          <a:bgClr>
            <a:schemeClr val="accent4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roup 78">
            <a:extLst>
              <a:ext uri="{FF2B5EF4-FFF2-40B4-BE49-F238E27FC236}">
                <a16:creationId xmlns:a16="http://schemas.microsoft.com/office/drawing/2014/main" id="{0AF71880-2DF5-0B46-A687-1243267A4311}"/>
              </a:ext>
            </a:extLst>
          </p:cNvPr>
          <p:cNvGrpSpPr/>
          <p:nvPr userDrawn="1"/>
        </p:nvGrpSpPr>
        <p:grpSpPr>
          <a:xfrm>
            <a:off x="4039659" y="4301696"/>
            <a:ext cx="7769870" cy="2556302"/>
            <a:chOff x="929797" y="8521458"/>
            <a:chExt cx="7166706" cy="2357861"/>
          </a:xfrm>
        </p:grpSpPr>
        <p:sp>
          <p:nvSpPr>
            <p:cNvPr id="80" name="Google Shape;11;p2">
              <a:extLst>
                <a:ext uri="{FF2B5EF4-FFF2-40B4-BE49-F238E27FC236}">
                  <a16:creationId xmlns:a16="http://schemas.microsoft.com/office/drawing/2014/main" id="{83B5512A-E56A-AD47-B718-999B4A3288BB}"/>
                </a:ext>
              </a:extLst>
            </p:cNvPr>
            <p:cNvSpPr/>
            <p:nvPr/>
          </p:nvSpPr>
          <p:spPr>
            <a:xfrm rot="5400000" flipH="1">
              <a:off x="4682647" y="7465431"/>
              <a:ext cx="2356358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;p2">
              <a:extLst>
                <a:ext uri="{FF2B5EF4-FFF2-40B4-BE49-F238E27FC236}">
                  <a16:creationId xmlns:a16="http://schemas.microsoft.com/office/drawing/2014/main" id="{A4E7C180-5E9E-604E-9C71-89F17157F8F2}"/>
                </a:ext>
              </a:extLst>
            </p:cNvPr>
            <p:cNvSpPr/>
            <p:nvPr/>
          </p:nvSpPr>
          <p:spPr>
            <a:xfrm flipH="1">
              <a:off x="929797" y="8521458"/>
              <a:ext cx="2807977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Freeform 74">
            <a:extLst>
              <a:ext uri="{FF2B5EF4-FFF2-40B4-BE49-F238E27FC236}">
                <a16:creationId xmlns:a16="http://schemas.microsoft.com/office/drawing/2014/main" id="{8A221A52-818C-6943-8336-9EE8A15C7A64}"/>
              </a:ext>
            </a:extLst>
          </p:cNvPr>
          <p:cNvSpPr/>
          <p:nvPr/>
        </p:nvSpPr>
        <p:spPr>
          <a:xfrm rot="5400000" flipH="1">
            <a:off x="224719" y="-261053"/>
            <a:ext cx="6870921" cy="7367179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rgbClr val="05BBD7"/>
          </a:solidFill>
          <a:ln w="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4;p2">
            <a:extLst>
              <a:ext uri="{FF2B5EF4-FFF2-40B4-BE49-F238E27FC236}">
                <a16:creationId xmlns:a16="http://schemas.microsoft.com/office/drawing/2014/main" id="{60ECB4EC-8652-AD47-9520-609DA3CC391D}"/>
              </a:ext>
            </a:extLst>
          </p:cNvPr>
          <p:cNvSpPr/>
          <p:nvPr/>
        </p:nvSpPr>
        <p:spPr>
          <a:xfrm rot="16200000" flipH="1">
            <a:off x="8477864" y="-2062365"/>
            <a:ext cx="1633465" cy="5758198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BHT LOGO">
            <a:extLst>
              <a:ext uri="{FF2B5EF4-FFF2-40B4-BE49-F238E27FC236}">
                <a16:creationId xmlns:a16="http://schemas.microsoft.com/office/drawing/2014/main" id="{88431626-AC05-0241-A7A0-E0FFF0B20B9D}"/>
              </a:ext>
            </a:extLst>
          </p:cNvPr>
          <p:cNvGrpSpPr/>
          <p:nvPr/>
        </p:nvGrpSpPr>
        <p:grpSpPr>
          <a:xfrm>
            <a:off x="7911342" y="4961003"/>
            <a:ext cx="2776622" cy="1322201"/>
            <a:chOff x="776695" y="534478"/>
            <a:chExt cx="2776622" cy="1322201"/>
          </a:xfrm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2076286F-DEA6-0F40-BDA9-374BFFB7B2DF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3F03CF0-7904-A24B-BCA3-7577D7179FD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87B31FA-F50C-B142-8D5A-13375B33CAA8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4DBEF2B-9193-DF49-92AB-ADD382CDFAB4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003C7FA-96C3-0D45-8D7D-41726AF36037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2FE42087-3182-CC4E-85AF-E3328A55A6C5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F6650B3-45F8-E748-B335-D8216C0D887B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Title placeholder">
            <a:extLst>
              <a:ext uri="{FF2B5EF4-FFF2-40B4-BE49-F238E27FC236}">
                <a16:creationId xmlns:a16="http://schemas.microsoft.com/office/drawing/2014/main" id="{23979143-6E64-EA48-9770-85F7AA9E79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597" y="647700"/>
            <a:ext cx="6269474" cy="3869857"/>
          </a:xfrm>
          <a:prstGeom prst="rect">
            <a:avLst/>
          </a:prstGeom>
          <a:noFill/>
          <a:ln>
            <a:noFill/>
          </a:ln>
        </p:spPr>
        <p:txBody>
          <a:bodyPr lIns="0" tIns="0" rIns="0" bIns="548640" anchor="b" anchorCtr="0"/>
          <a:lstStyle>
            <a:lvl1pPr algn="l">
              <a:defRPr sz="48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your presentation</a:t>
            </a:r>
          </a:p>
        </p:txBody>
      </p:sp>
      <p:sp>
        <p:nvSpPr>
          <p:cNvPr id="73" name="Text placeholder">
            <a:extLst>
              <a:ext uri="{FF2B5EF4-FFF2-40B4-BE49-F238E27FC236}">
                <a16:creationId xmlns:a16="http://schemas.microsoft.com/office/drawing/2014/main" id="{FA37E5EE-A595-D14A-8BF9-5A1D943D56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25" y="5041485"/>
            <a:ext cx="4298842" cy="11268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i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Speaker information goes here</a:t>
            </a:r>
          </a:p>
          <a:p>
            <a:r>
              <a:rPr lang="en-US"/>
              <a:t>Date and time goes here</a:t>
            </a:r>
          </a:p>
        </p:txBody>
      </p:sp>
    </p:spTree>
    <p:extLst>
      <p:ext uri="{BB962C8B-B14F-4D97-AF65-F5344CB8AC3E}">
        <p14:creationId xmlns:p14="http://schemas.microsoft.com/office/powerpoint/2010/main" val="3881892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_teal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0C755287-8853-8040-28E4-8BC185C476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120269" y="4502983"/>
            <a:ext cx="7772400" cy="3096524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94B862C0-9CD9-7C60-A6FB-112BF224E6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86185" y="4502983"/>
            <a:ext cx="7772400" cy="3096524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FF5971A-D705-3F95-85F1-42BB84DF6E41}"/>
              </a:ext>
            </a:extLst>
          </p:cNvPr>
          <p:cNvGrpSpPr/>
          <p:nvPr userDrawn="1"/>
        </p:nvGrpSpPr>
        <p:grpSpPr>
          <a:xfrm>
            <a:off x="369320" y="281476"/>
            <a:ext cx="6489412" cy="3534930"/>
            <a:chOff x="369320" y="281476"/>
            <a:chExt cx="6508001" cy="3545056"/>
          </a:xfrm>
          <a:solidFill>
            <a:schemeClr val="accent5"/>
          </a:solidFill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2F88E2E9-6AE6-4FDE-00CF-7B21DC758900}"/>
                </a:ext>
              </a:extLst>
            </p:cNvPr>
            <p:cNvSpPr/>
            <p:nvPr userDrawn="1"/>
          </p:nvSpPr>
          <p:spPr>
            <a:xfrm flipH="1" flipV="1">
              <a:off x="369320" y="281476"/>
              <a:ext cx="3651075" cy="3545056"/>
            </a:xfrm>
            <a:custGeom>
              <a:avLst/>
              <a:gdLst>
                <a:gd name="connsiteX0" fmla="*/ 5065487 w 5065488"/>
                <a:gd name="connsiteY0" fmla="*/ 4918398 h 4918398"/>
                <a:gd name="connsiteX1" fmla="*/ 3224461 w 5065488"/>
                <a:gd name="connsiteY1" fmla="*/ 4918398 h 4918398"/>
                <a:gd name="connsiteX2" fmla="*/ 3224461 w 5065488"/>
                <a:gd name="connsiteY2" fmla="*/ 4918085 h 4918398"/>
                <a:gd name="connsiteX3" fmla="*/ 1841027 w 5065488"/>
                <a:gd name="connsiteY3" fmla="*/ 4918085 h 4918398"/>
                <a:gd name="connsiteX4" fmla="*/ 920514 w 5065488"/>
                <a:gd name="connsiteY4" fmla="*/ 4918085 h 4918398"/>
                <a:gd name="connsiteX5" fmla="*/ 0 w 5065488"/>
                <a:gd name="connsiteY5" fmla="*/ 4067597 h 4918398"/>
                <a:gd name="connsiteX6" fmla="*/ 1 w 5065488"/>
                <a:gd name="connsiteY6" fmla="*/ 2669535 h 4918398"/>
                <a:gd name="connsiteX7" fmla="*/ 0 w 5065488"/>
                <a:gd name="connsiteY7" fmla="*/ 2669529 h 4918398"/>
                <a:gd name="connsiteX8" fmla="*/ 1 w 5065488"/>
                <a:gd name="connsiteY8" fmla="*/ 1777247 h 4918398"/>
                <a:gd name="connsiteX9" fmla="*/ 0 w 5065488"/>
                <a:gd name="connsiteY9" fmla="*/ 1777245 h 4918398"/>
                <a:gd name="connsiteX10" fmla="*/ 1 w 5065488"/>
                <a:gd name="connsiteY10" fmla="*/ 313 h 4918398"/>
                <a:gd name="connsiteX11" fmla="*/ 1381641 w 5065488"/>
                <a:gd name="connsiteY11" fmla="*/ 313 h 4918398"/>
                <a:gd name="connsiteX12" fmla="*/ 1841027 w 5065488"/>
                <a:gd name="connsiteY12" fmla="*/ 313 h 4918398"/>
                <a:gd name="connsiteX13" fmla="*/ 3224461 w 5065488"/>
                <a:gd name="connsiteY13" fmla="*/ 313 h 4918398"/>
                <a:gd name="connsiteX14" fmla="*/ 3224461 w 5065488"/>
                <a:gd name="connsiteY14" fmla="*/ 0 h 4918398"/>
                <a:gd name="connsiteX15" fmla="*/ 4144974 w 5065488"/>
                <a:gd name="connsiteY15" fmla="*/ 0 h 4918398"/>
                <a:gd name="connsiteX16" fmla="*/ 5065488 w 5065488"/>
                <a:gd name="connsiteY16" fmla="*/ 850488 h 4918398"/>
                <a:gd name="connsiteX17" fmla="*/ 5065488 w 5065488"/>
                <a:gd name="connsiteY17" fmla="*/ 1742770 h 4918398"/>
                <a:gd name="connsiteX18" fmla="*/ 5065488 w 5065488"/>
                <a:gd name="connsiteY18" fmla="*/ 1742772 h 4918398"/>
                <a:gd name="connsiteX19" fmla="*/ 5065487 w 5065488"/>
                <a:gd name="connsiteY19" fmla="*/ 3140831 h 4918398"/>
                <a:gd name="connsiteX20" fmla="*/ 5065488 w 5065488"/>
                <a:gd name="connsiteY20" fmla="*/ 3140840 h 4918398"/>
                <a:gd name="connsiteX21" fmla="*/ 5065487 w 5065488"/>
                <a:gd name="connsiteY21" fmla="*/ 4918398 h 491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65488" h="4918398">
                  <a:moveTo>
                    <a:pt x="5065487" y="4918398"/>
                  </a:moveTo>
                  <a:lnTo>
                    <a:pt x="3224461" y="4918398"/>
                  </a:lnTo>
                  <a:lnTo>
                    <a:pt x="3224461" y="4918085"/>
                  </a:lnTo>
                  <a:lnTo>
                    <a:pt x="1841027" y="4918085"/>
                  </a:lnTo>
                  <a:lnTo>
                    <a:pt x="920514" y="4918085"/>
                  </a:lnTo>
                  <a:cubicBezTo>
                    <a:pt x="412128" y="4918085"/>
                    <a:pt x="0" y="4537308"/>
                    <a:pt x="0" y="4067597"/>
                  </a:cubicBezTo>
                  <a:lnTo>
                    <a:pt x="1" y="2669535"/>
                  </a:lnTo>
                  <a:lnTo>
                    <a:pt x="0" y="2669529"/>
                  </a:lnTo>
                  <a:lnTo>
                    <a:pt x="1" y="1777247"/>
                  </a:lnTo>
                  <a:lnTo>
                    <a:pt x="0" y="1777245"/>
                  </a:lnTo>
                  <a:cubicBezTo>
                    <a:pt x="0" y="1184934"/>
                    <a:pt x="1" y="592624"/>
                    <a:pt x="1" y="313"/>
                  </a:cubicBezTo>
                  <a:lnTo>
                    <a:pt x="1381641" y="313"/>
                  </a:lnTo>
                  <a:lnTo>
                    <a:pt x="1841027" y="313"/>
                  </a:lnTo>
                  <a:lnTo>
                    <a:pt x="3224461" y="313"/>
                  </a:lnTo>
                  <a:lnTo>
                    <a:pt x="3224461" y="0"/>
                  </a:lnTo>
                  <a:lnTo>
                    <a:pt x="4144974" y="0"/>
                  </a:lnTo>
                  <a:cubicBezTo>
                    <a:pt x="4653360" y="0"/>
                    <a:pt x="5065488" y="380776"/>
                    <a:pt x="5065488" y="850488"/>
                  </a:cubicBezTo>
                  <a:lnTo>
                    <a:pt x="5065488" y="1742770"/>
                  </a:lnTo>
                  <a:lnTo>
                    <a:pt x="5065488" y="1742772"/>
                  </a:lnTo>
                  <a:lnTo>
                    <a:pt x="5065487" y="3140831"/>
                  </a:lnTo>
                  <a:lnTo>
                    <a:pt x="5065488" y="3140840"/>
                  </a:lnTo>
                  <a:cubicBezTo>
                    <a:pt x="5065488" y="3733359"/>
                    <a:pt x="5065487" y="4325879"/>
                    <a:pt x="5065487" y="4918398"/>
                  </a:cubicBezTo>
                  <a:close/>
                </a:path>
              </a:pathLst>
            </a:custGeom>
            <a:grpFill/>
            <a:ln w="101600">
              <a:noFill/>
              <a:miter lim="800000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0306423F-6F43-F35D-CF7B-3D99B51AF472}"/>
                </a:ext>
              </a:extLst>
            </p:cNvPr>
            <p:cNvSpPr/>
            <p:nvPr userDrawn="1"/>
          </p:nvSpPr>
          <p:spPr>
            <a:xfrm flipH="1" flipV="1">
              <a:off x="3226246" y="281476"/>
              <a:ext cx="3651075" cy="3545056"/>
            </a:xfrm>
            <a:custGeom>
              <a:avLst/>
              <a:gdLst>
                <a:gd name="connsiteX0" fmla="*/ 5065487 w 5065488"/>
                <a:gd name="connsiteY0" fmla="*/ 4918398 h 4918398"/>
                <a:gd name="connsiteX1" fmla="*/ 3224461 w 5065488"/>
                <a:gd name="connsiteY1" fmla="*/ 4918398 h 4918398"/>
                <a:gd name="connsiteX2" fmla="*/ 3224461 w 5065488"/>
                <a:gd name="connsiteY2" fmla="*/ 4918085 h 4918398"/>
                <a:gd name="connsiteX3" fmla="*/ 1841027 w 5065488"/>
                <a:gd name="connsiteY3" fmla="*/ 4918085 h 4918398"/>
                <a:gd name="connsiteX4" fmla="*/ 920514 w 5065488"/>
                <a:gd name="connsiteY4" fmla="*/ 4918085 h 4918398"/>
                <a:gd name="connsiteX5" fmla="*/ 0 w 5065488"/>
                <a:gd name="connsiteY5" fmla="*/ 4067597 h 4918398"/>
                <a:gd name="connsiteX6" fmla="*/ 1 w 5065488"/>
                <a:gd name="connsiteY6" fmla="*/ 2669535 h 4918398"/>
                <a:gd name="connsiteX7" fmla="*/ 0 w 5065488"/>
                <a:gd name="connsiteY7" fmla="*/ 2669529 h 4918398"/>
                <a:gd name="connsiteX8" fmla="*/ 1 w 5065488"/>
                <a:gd name="connsiteY8" fmla="*/ 1777247 h 4918398"/>
                <a:gd name="connsiteX9" fmla="*/ 0 w 5065488"/>
                <a:gd name="connsiteY9" fmla="*/ 1777245 h 4918398"/>
                <a:gd name="connsiteX10" fmla="*/ 1 w 5065488"/>
                <a:gd name="connsiteY10" fmla="*/ 313 h 4918398"/>
                <a:gd name="connsiteX11" fmla="*/ 1381641 w 5065488"/>
                <a:gd name="connsiteY11" fmla="*/ 313 h 4918398"/>
                <a:gd name="connsiteX12" fmla="*/ 1841027 w 5065488"/>
                <a:gd name="connsiteY12" fmla="*/ 313 h 4918398"/>
                <a:gd name="connsiteX13" fmla="*/ 3224461 w 5065488"/>
                <a:gd name="connsiteY13" fmla="*/ 313 h 4918398"/>
                <a:gd name="connsiteX14" fmla="*/ 3224461 w 5065488"/>
                <a:gd name="connsiteY14" fmla="*/ 0 h 4918398"/>
                <a:gd name="connsiteX15" fmla="*/ 4144974 w 5065488"/>
                <a:gd name="connsiteY15" fmla="*/ 0 h 4918398"/>
                <a:gd name="connsiteX16" fmla="*/ 5065488 w 5065488"/>
                <a:gd name="connsiteY16" fmla="*/ 850488 h 4918398"/>
                <a:gd name="connsiteX17" fmla="*/ 5065488 w 5065488"/>
                <a:gd name="connsiteY17" fmla="*/ 1742770 h 4918398"/>
                <a:gd name="connsiteX18" fmla="*/ 5065488 w 5065488"/>
                <a:gd name="connsiteY18" fmla="*/ 1742772 h 4918398"/>
                <a:gd name="connsiteX19" fmla="*/ 5065487 w 5065488"/>
                <a:gd name="connsiteY19" fmla="*/ 3140831 h 4918398"/>
                <a:gd name="connsiteX20" fmla="*/ 5065488 w 5065488"/>
                <a:gd name="connsiteY20" fmla="*/ 3140840 h 4918398"/>
                <a:gd name="connsiteX21" fmla="*/ 5065487 w 5065488"/>
                <a:gd name="connsiteY21" fmla="*/ 4918398 h 491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65488" h="4918398">
                  <a:moveTo>
                    <a:pt x="5065487" y="4918398"/>
                  </a:moveTo>
                  <a:lnTo>
                    <a:pt x="3224461" y="4918398"/>
                  </a:lnTo>
                  <a:lnTo>
                    <a:pt x="3224461" y="4918085"/>
                  </a:lnTo>
                  <a:lnTo>
                    <a:pt x="1841027" y="4918085"/>
                  </a:lnTo>
                  <a:lnTo>
                    <a:pt x="920514" y="4918085"/>
                  </a:lnTo>
                  <a:cubicBezTo>
                    <a:pt x="412128" y="4918085"/>
                    <a:pt x="0" y="4537308"/>
                    <a:pt x="0" y="4067597"/>
                  </a:cubicBezTo>
                  <a:lnTo>
                    <a:pt x="1" y="2669535"/>
                  </a:lnTo>
                  <a:lnTo>
                    <a:pt x="0" y="2669529"/>
                  </a:lnTo>
                  <a:lnTo>
                    <a:pt x="1" y="1777247"/>
                  </a:lnTo>
                  <a:lnTo>
                    <a:pt x="0" y="1777245"/>
                  </a:lnTo>
                  <a:cubicBezTo>
                    <a:pt x="0" y="1184934"/>
                    <a:pt x="1" y="592624"/>
                    <a:pt x="1" y="313"/>
                  </a:cubicBezTo>
                  <a:lnTo>
                    <a:pt x="1381641" y="313"/>
                  </a:lnTo>
                  <a:lnTo>
                    <a:pt x="1841027" y="313"/>
                  </a:lnTo>
                  <a:lnTo>
                    <a:pt x="3224461" y="313"/>
                  </a:lnTo>
                  <a:lnTo>
                    <a:pt x="3224461" y="0"/>
                  </a:lnTo>
                  <a:lnTo>
                    <a:pt x="4144974" y="0"/>
                  </a:lnTo>
                  <a:cubicBezTo>
                    <a:pt x="4653360" y="0"/>
                    <a:pt x="5065488" y="380776"/>
                    <a:pt x="5065488" y="850488"/>
                  </a:cubicBezTo>
                  <a:lnTo>
                    <a:pt x="5065488" y="1742770"/>
                  </a:lnTo>
                  <a:lnTo>
                    <a:pt x="5065488" y="1742772"/>
                  </a:lnTo>
                  <a:lnTo>
                    <a:pt x="5065487" y="3140831"/>
                  </a:lnTo>
                  <a:lnTo>
                    <a:pt x="5065488" y="3140840"/>
                  </a:lnTo>
                  <a:cubicBezTo>
                    <a:pt x="5065488" y="3733359"/>
                    <a:pt x="5065487" y="4325879"/>
                    <a:pt x="5065487" y="4918398"/>
                  </a:cubicBezTo>
                  <a:close/>
                </a:path>
              </a:pathLst>
            </a:custGeom>
            <a:grpFill/>
            <a:ln w="101600">
              <a:noFill/>
              <a:miter lim="800000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" name="Freeform 14">
            <a:extLst>
              <a:ext uri="{FF2B5EF4-FFF2-40B4-BE49-F238E27FC236}">
                <a16:creationId xmlns:a16="http://schemas.microsoft.com/office/drawing/2014/main" id="{12AB41CE-6CF1-DAFE-5138-ED1534B955E8}"/>
              </a:ext>
            </a:extLst>
          </p:cNvPr>
          <p:cNvSpPr/>
          <p:nvPr userDrawn="1"/>
        </p:nvSpPr>
        <p:spPr>
          <a:xfrm rot="16200000">
            <a:off x="6204602" y="1666381"/>
            <a:ext cx="3533395" cy="8441402"/>
          </a:xfrm>
          <a:custGeom>
            <a:avLst/>
            <a:gdLst>
              <a:gd name="connsiteX0" fmla="*/ 3533351 w 3533395"/>
              <a:gd name="connsiteY0" fmla="*/ 4719777 h 8441402"/>
              <a:gd name="connsiteX1" fmla="*/ 3158585 w 3533395"/>
              <a:gd name="connsiteY1" fmla="*/ 4719777 h 8441402"/>
              <a:gd name="connsiteX2" fmla="*/ 3158585 w 3533395"/>
              <a:gd name="connsiteY2" fmla="*/ 1339128 h 8441402"/>
              <a:gd name="connsiteX3" fmla="*/ 3139076 w 3533395"/>
              <a:gd name="connsiteY3" fmla="*/ 1145575 h 8441402"/>
              <a:gd name="connsiteX4" fmla="*/ 3082997 w 3533395"/>
              <a:gd name="connsiteY4" fmla="*/ 965633 h 8441402"/>
              <a:gd name="connsiteX5" fmla="*/ 2993752 w 3533395"/>
              <a:gd name="connsiteY5" fmla="*/ 801798 h 8441402"/>
              <a:gd name="connsiteX6" fmla="*/ 2875197 w 3533395"/>
              <a:gd name="connsiteY6" fmla="*/ 658425 h 8441402"/>
              <a:gd name="connsiteX7" fmla="*/ 2731552 w 3533395"/>
              <a:gd name="connsiteY7" fmla="*/ 539916 h 8441402"/>
              <a:gd name="connsiteX8" fmla="*/ 2567808 w 3533395"/>
              <a:gd name="connsiteY8" fmla="*/ 450671 h 8441402"/>
              <a:gd name="connsiteX9" fmla="*/ 2387866 w 3533395"/>
              <a:gd name="connsiteY9" fmla="*/ 394365 h 8441402"/>
              <a:gd name="connsiteX10" fmla="*/ 2194540 w 3533395"/>
              <a:gd name="connsiteY10" fmla="*/ 374810 h 8441402"/>
              <a:gd name="connsiteX11" fmla="*/ 2194540 w 3533395"/>
              <a:gd name="connsiteY11" fmla="*/ 372451 h 8441402"/>
              <a:gd name="connsiteX12" fmla="*/ 0 w 3533395"/>
              <a:gd name="connsiteY12" fmla="*/ 372451 h 8441402"/>
              <a:gd name="connsiteX13" fmla="*/ 0 w 3533395"/>
              <a:gd name="connsiteY13" fmla="*/ 0 h 8441402"/>
              <a:gd name="connsiteX14" fmla="*/ 2214678 w 3533395"/>
              <a:gd name="connsiteY14" fmla="*/ 0 h 8441402"/>
              <a:gd name="connsiteX15" fmla="*/ 2214678 w 3533395"/>
              <a:gd name="connsiteY15" fmla="*/ 1070 h 8441402"/>
              <a:gd name="connsiteX16" fmla="*/ 2330918 w 3533395"/>
              <a:gd name="connsiteY16" fmla="*/ 6991 h 8441402"/>
              <a:gd name="connsiteX17" fmla="*/ 3533351 w 3533395"/>
              <a:gd name="connsiteY17" fmla="*/ 1339128 h 8441402"/>
              <a:gd name="connsiteX18" fmla="*/ 3533395 w 3533395"/>
              <a:gd name="connsiteY18" fmla="*/ 4719822 h 8441402"/>
              <a:gd name="connsiteX19" fmla="*/ 3533395 w 3533395"/>
              <a:gd name="connsiteY19" fmla="*/ 8441402 h 8441402"/>
              <a:gd name="connsiteX20" fmla="*/ 3157318 w 3533395"/>
              <a:gd name="connsiteY20" fmla="*/ 8441402 h 8441402"/>
              <a:gd name="connsiteX21" fmla="*/ 3157318 w 3533395"/>
              <a:gd name="connsiteY21" fmla="*/ 4719822 h 844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33395" h="8441402">
                <a:moveTo>
                  <a:pt x="3533351" y="4719777"/>
                </a:moveTo>
                <a:lnTo>
                  <a:pt x="3158585" y="4719777"/>
                </a:lnTo>
                <a:lnTo>
                  <a:pt x="3158585" y="1339128"/>
                </a:lnTo>
                <a:cubicBezTo>
                  <a:pt x="3158585" y="1273930"/>
                  <a:pt x="3152007" y="1208913"/>
                  <a:pt x="3139076" y="1145575"/>
                </a:cubicBezTo>
                <a:cubicBezTo>
                  <a:pt x="3126327" y="1084188"/>
                  <a:pt x="3107407" y="1023617"/>
                  <a:pt x="3082997" y="965633"/>
                </a:cubicBezTo>
                <a:cubicBezTo>
                  <a:pt x="3058542" y="908692"/>
                  <a:pt x="3028597" y="853476"/>
                  <a:pt x="2993752" y="801798"/>
                </a:cubicBezTo>
                <a:cubicBezTo>
                  <a:pt x="2958907" y="750619"/>
                  <a:pt x="2918935" y="702208"/>
                  <a:pt x="2875197" y="658425"/>
                </a:cubicBezTo>
                <a:cubicBezTo>
                  <a:pt x="2831187" y="614415"/>
                  <a:pt x="2783003" y="574534"/>
                  <a:pt x="2731552" y="539916"/>
                </a:cubicBezTo>
                <a:cubicBezTo>
                  <a:pt x="2679965" y="504799"/>
                  <a:pt x="2624976" y="474899"/>
                  <a:pt x="2567808" y="450671"/>
                </a:cubicBezTo>
                <a:cubicBezTo>
                  <a:pt x="2510005" y="425989"/>
                  <a:pt x="2449253" y="407115"/>
                  <a:pt x="2387866" y="394365"/>
                </a:cubicBezTo>
                <a:cubicBezTo>
                  <a:pt x="2324755" y="381389"/>
                  <a:pt x="2259511" y="374810"/>
                  <a:pt x="2194540" y="374810"/>
                </a:cubicBezTo>
                <a:lnTo>
                  <a:pt x="2194540" y="372451"/>
                </a:lnTo>
                <a:lnTo>
                  <a:pt x="0" y="372451"/>
                </a:lnTo>
                <a:lnTo>
                  <a:pt x="0" y="0"/>
                </a:lnTo>
                <a:lnTo>
                  <a:pt x="2214678" y="0"/>
                </a:lnTo>
                <a:lnTo>
                  <a:pt x="2214678" y="1070"/>
                </a:lnTo>
                <a:lnTo>
                  <a:pt x="2330918" y="6991"/>
                </a:lnTo>
                <a:cubicBezTo>
                  <a:pt x="3003825" y="75884"/>
                  <a:pt x="3533351" y="648608"/>
                  <a:pt x="3533351" y="1339128"/>
                </a:cubicBezTo>
                <a:close/>
                <a:moveTo>
                  <a:pt x="3533395" y="4719822"/>
                </a:moveTo>
                <a:lnTo>
                  <a:pt x="3533395" y="8441402"/>
                </a:lnTo>
                <a:lnTo>
                  <a:pt x="3157318" y="8441402"/>
                </a:lnTo>
                <a:lnTo>
                  <a:pt x="3157318" y="4719822"/>
                </a:lnTo>
                <a:close/>
              </a:path>
            </a:pathLst>
          </a:custGeom>
          <a:solidFill>
            <a:schemeClr val="accent3">
              <a:alpha val="59955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10349" y="655601"/>
            <a:ext cx="4842305" cy="9470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5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10350" y="1906636"/>
            <a:ext cx="4522920" cy="127060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8" name="Subtext placeholder">
            <a:extLst>
              <a:ext uri="{FF2B5EF4-FFF2-40B4-BE49-F238E27FC236}">
                <a16:creationId xmlns:a16="http://schemas.microsoft.com/office/drawing/2014/main" id="{783F2C83-C5D3-2B01-FBAB-F14A9E9866B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723328" y="5735462"/>
            <a:ext cx="6917687" cy="84105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2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9" name="Subtext placeholder">
            <a:extLst>
              <a:ext uri="{FF2B5EF4-FFF2-40B4-BE49-F238E27FC236}">
                <a16:creationId xmlns:a16="http://schemas.microsoft.com/office/drawing/2014/main" id="{1A0AD284-D9E4-DB74-5697-5C8DA03A8978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723325" y="5000937"/>
            <a:ext cx="6695556" cy="424891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buNone/>
              <a:defRPr sz="45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34BAE6A-4FF6-662A-A31B-A3348434FF07}"/>
              </a:ext>
            </a:extLst>
          </p:cNvPr>
          <p:cNvCxnSpPr>
            <a:cxnSpLocks/>
          </p:cNvCxnSpPr>
          <p:nvPr userDrawn="1"/>
        </p:nvCxnSpPr>
        <p:spPr>
          <a:xfrm>
            <a:off x="834100" y="1733283"/>
            <a:ext cx="1880364" cy="0"/>
          </a:xfrm>
          <a:prstGeom prst="line">
            <a:avLst/>
          </a:prstGeom>
          <a:ln w="603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79C761E-32B3-0DF4-7F6B-D3E8C8267DE8}"/>
              </a:ext>
            </a:extLst>
          </p:cNvPr>
          <p:cNvCxnSpPr>
            <a:cxnSpLocks/>
          </p:cNvCxnSpPr>
          <p:nvPr userDrawn="1"/>
        </p:nvCxnSpPr>
        <p:spPr>
          <a:xfrm>
            <a:off x="4723325" y="5557332"/>
            <a:ext cx="1880364" cy="0"/>
          </a:xfrm>
          <a:prstGeom prst="line">
            <a:avLst/>
          </a:prstGeom>
          <a:ln w="603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066785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_teal"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33922FF3-322C-91D6-1D78-5E17FB2232B5}"/>
              </a:ext>
            </a:extLst>
          </p:cNvPr>
          <p:cNvGrpSpPr/>
          <p:nvPr userDrawn="1"/>
        </p:nvGrpSpPr>
        <p:grpSpPr>
          <a:xfrm>
            <a:off x="5096453" y="2872711"/>
            <a:ext cx="6466348" cy="3661788"/>
            <a:chOff x="5096453" y="2872711"/>
            <a:chExt cx="6466348" cy="3661788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3BF2B81A-65E7-4A5D-7657-5D1212F6C597}"/>
                </a:ext>
              </a:extLst>
            </p:cNvPr>
            <p:cNvSpPr/>
            <p:nvPr userDrawn="1"/>
          </p:nvSpPr>
          <p:spPr>
            <a:xfrm flipH="1" flipV="1">
              <a:off x="5096453" y="2872711"/>
              <a:ext cx="3752448" cy="3643486"/>
            </a:xfrm>
            <a:custGeom>
              <a:avLst/>
              <a:gdLst>
                <a:gd name="connsiteX0" fmla="*/ 5065488 w 5065488"/>
                <a:gd name="connsiteY0" fmla="*/ 4918398 h 4918398"/>
                <a:gd name="connsiteX1" fmla="*/ 3224461 w 5065488"/>
                <a:gd name="connsiteY1" fmla="*/ 4918398 h 4918398"/>
                <a:gd name="connsiteX2" fmla="*/ 3224461 w 5065488"/>
                <a:gd name="connsiteY2" fmla="*/ 4918085 h 4918398"/>
                <a:gd name="connsiteX3" fmla="*/ 1841027 w 5065488"/>
                <a:gd name="connsiteY3" fmla="*/ 4918085 h 4918398"/>
                <a:gd name="connsiteX4" fmla="*/ 920514 w 5065488"/>
                <a:gd name="connsiteY4" fmla="*/ 4918085 h 4918398"/>
                <a:gd name="connsiteX5" fmla="*/ 0 w 5065488"/>
                <a:gd name="connsiteY5" fmla="*/ 4067597 h 4918398"/>
                <a:gd name="connsiteX6" fmla="*/ 0 w 5065488"/>
                <a:gd name="connsiteY6" fmla="*/ 2669529 h 4918398"/>
                <a:gd name="connsiteX7" fmla="*/ 0 w 5065488"/>
                <a:gd name="connsiteY7" fmla="*/ 2290665 h 4918398"/>
                <a:gd name="connsiteX8" fmla="*/ 0 w 5065488"/>
                <a:gd name="connsiteY8" fmla="*/ 1777245 h 4918398"/>
                <a:gd name="connsiteX9" fmla="*/ 0 w 5065488"/>
                <a:gd name="connsiteY9" fmla="*/ 892597 h 4918398"/>
                <a:gd name="connsiteX10" fmla="*/ 0 w 5065488"/>
                <a:gd name="connsiteY10" fmla="*/ 313 h 4918398"/>
                <a:gd name="connsiteX11" fmla="*/ 1381641 w 5065488"/>
                <a:gd name="connsiteY11" fmla="*/ 313 h 4918398"/>
                <a:gd name="connsiteX12" fmla="*/ 1841027 w 5065488"/>
                <a:gd name="connsiteY12" fmla="*/ 313 h 4918398"/>
                <a:gd name="connsiteX13" fmla="*/ 3224461 w 5065488"/>
                <a:gd name="connsiteY13" fmla="*/ 313 h 4918398"/>
                <a:gd name="connsiteX14" fmla="*/ 3224461 w 5065488"/>
                <a:gd name="connsiteY14" fmla="*/ 0 h 4918398"/>
                <a:gd name="connsiteX15" fmla="*/ 4144975 w 5065488"/>
                <a:gd name="connsiteY15" fmla="*/ 0 h 4918398"/>
                <a:gd name="connsiteX16" fmla="*/ 5065488 w 5065488"/>
                <a:gd name="connsiteY16" fmla="*/ 850488 h 4918398"/>
                <a:gd name="connsiteX17" fmla="*/ 5065488 w 5065488"/>
                <a:gd name="connsiteY17" fmla="*/ 1742767 h 4918398"/>
                <a:gd name="connsiteX18" fmla="*/ 5065488 w 5065488"/>
                <a:gd name="connsiteY18" fmla="*/ 1742772 h 4918398"/>
                <a:gd name="connsiteX19" fmla="*/ 5065488 w 5065488"/>
                <a:gd name="connsiteY19" fmla="*/ 3140835 h 4918398"/>
                <a:gd name="connsiteX20" fmla="*/ 5065488 w 5065488"/>
                <a:gd name="connsiteY20" fmla="*/ 3140840 h 4918398"/>
                <a:gd name="connsiteX21" fmla="*/ 5065488 w 5065488"/>
                <a:gd name="connsiteY21" fmla="*/ 4918398 h 491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65488" h="4918398">
                  <a:moveTo>
                    <a:pt x="5065488" y="4918398"/>
                  </a:moveTo>
                  <a:lnTo>
                    <a:pt x="3224461" y="4918398"/>
                  </a:lnTo>
                  <a:lnTo>
                    <a:pt x="3224461" y="4918085"/>
                  </a:lnTo>
                  <a:lnTo>
                    <a:pt x="1841027" y="4918085"/>
                  </a:lnTo>
                  <a:lnTo>
                    <a:pt x="920514" y="4918085"/>
                  </a:lnTo>
                  <a:cubicBezTo>
                    <a:pt x="412128" y="4918085"/>
                    <a:pt x="0" y="4537308"/>
                    <a:pt x="0" y="4067597"/>
                  </a:cubicBezTo>
                  <a:lnTo>
                    <a:pt x="0" y="2669529"/>
                  </a:lnTo>
                  <a:lnTo>
                    <a:pt x="0" y="2290665"/>
                  </a:lnTo>
                  <a:lnTo>
                    <a:pt x="0" y="1777245"/>
                  </a:lnTo>
                  <a:lnTo>
                    <a:pt x="0" y="892597"/>
                  </a:lnTo>
                  <a:lnTo>
                    <a:pt x="0" y="313"/>
                  </a:lnTo>
                  <a:lnTo>
                    <a:pt x="1381641" y="313"/>
                  </a:lnTo>
                  <a:lnTo>
                    <a:pt x="1841027" y="313"/>
                  </a:lnTo>
                  <a:lnTo>
                    <a:pt x="3224461" y="313"/>
                  </a:lnTo>
                  <a:lnTo>
                    <a:pt x="3224461" y="0"/>
                  </a:lnTo>
                  <a:lnTo>
                    <a:pt x="4144975" y="0"/>
                  </a:lnTo>
                  <a:cubicBezTo>
                    <a:pt x="4653360" y="0"/>
                    <a:pt x="5065488" y="380776"/>
                    <a:pt x="5065488" y="850488"/>
                  </a:cubicBezTo>
                  <a:lnTo>
                    <a:pt x="5065488" y="1742767"/>
                  </a:lnTo>
                  <a:lnTo>
                    <a:pt x="5065488" y="1742772"/>
                  </a:lnTo>
                  <a:lnTo>
                    <a:pt x="5065488" y="3140835"/>
                  </a:lnTo>
                  <a:lnTo>
                    <a:pt x="5065488" y="3140840"/>
                  </a:lnTo>
                  <a:cubicBezTo>
                    <a:pt x="5065488" y="3733360"/>
                    <a:pt x="5065488" y="4325879"/>
                    <a:pt x="5065488" y="4918398"/>
                  </a:cubicBezTo>
                  <a:close/>
                </a:path>
              </a:pathLst>
            </a:custGeom>
            <a:solidFill>
              <a:schemeClr val="tx1"/>
            </a:solidFill>
            <a:ln w="101600">
              <a:noFill/>
              <a:miter lim="800000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B9522FA0-B5A0-1E31-3D90-253BE2EA3AF6}"/>
                </a:ext>
              </a:extLst>
            </p:cNvPr>
            <p:cNvSpPr/>
            <p:nvPr userDrawn="1"/>
          </p:nvSpPr>
          <p:spPr>
            <a:xfrm flipH="1" flipV="1">
              <a:off x="7025228" y="2891013"/>
              <a:ext cx="3752448" cy="3643486"/>
            </a:xfrm>
            <a:custGeom>
              <a:avLst/>
              <a:gdLst>
                <a:gd name="connsiteX0" fmla="*/ 5065488 w 5065488"/>
                <a:gd name="connsiteY0" fmla="*/ 4918398 h 4918398"/>
                <a:gd name="connsiteX1" fmla="*/ 3224461 w 5065488"/>
                <a:gd name="connsiteY1" fmla="*/ 4918398 h 4918398"/>
                <a:gd name="connsiteX2" fmla="*/ 3224461 w 5065488"/>
                <a:gd name="connsiteY2" fmla="*/ 4918085 h 4918398"/>
                <a:gd name="connsiteX3" fmla="*/ 1841027 w 5065488"/>
                <a:gd name="connsiteY3" fmla="*/ 4918085 h 4918398"/>
                <a:gd name="connsiteX4" fmla="*/ 920514 w 5065488"/>
                <a:gd name="connsiteY4" fmla="*/ 4918085 h 4918398"/>
                <a:gd name="connsiteX5" fmla="*/ 0 w 5065488"/>
                <a:gd name="connsiteY5" fmla="*/ 4067597 h 4918398"/>
                <a:gd name="connsiteX6" fmla="*/ 0 w 5065488"/>
                <a:gd name="connsiteY6" fmla="*/ 2669529 h 4918398"/>
                <a:gd name="connsiteX7" fmla="*/ 0 w 5065488"/>
                <a:gd name="connsiteY7" fmla="*/ 2290665 h 4918398"/>
                <a:gd name="connsiteX8" fmla="*/ 0 w 5065488"/>
                <a:gd name="connsiteY8" fmla="*/ 1777245 h 4918398"/>
                <a:gd name="connsiteX9" fmla="*/ 0 w 5065488"/>
                <a:gd name="connsiteY9" fmla="*/ 892597 h 4918398"/>
                <a:gd name="connsiteX10" fmla="*/ 0 w 5065488"/>
                <a:gd name="connsiteY10" fmla="*/ 313 h 4918398"/>
                <a:gd name="connsiteX11" fmla="*/ 1381641 w 5065488"/>
                <a:gd name="connsiteY11" fmla="*/ 313 h 4918398"/>
                <a:gd name="connsiteX12" fmla="*/ 1841027 w 5065488"/>
                <a:gd name="connsiteY12" fmla="*/ 313 h 4918398"/>
                <a:gd name="connsiteX13" fmla="*/ 3224461 w 5065488"/>
                <a:gd name="connsiteY13" fmla="*/ 313 h 4918398"/>
                <a:gd name="connsiteX14" fmla="*/ 3224461 w 5065488"/>
                <a:gd name="connsiteY14" fmla="*/ 0 h 4918398"/>
                <a:gd name="connsiteX15" fmla="*/ 4144975 w 5065488"/>
                <a:gd name="connsiteY15" fmla="*/ 0 h 4918398"/>
                <a:gd name="connsiteX16" fmla="*/ 5065488 w 5065488"/>
                <a:gd name="connsiteY16" fmla="*/ 850488 h 4918398"/>
                <a:gd name="connsiteX17" fmla="*/ 5065488 w 5065488"/>
                <a:gd name="connsiteY17" fmla="*/ 1742767 h 4918398"/>
                <a:gd name="connsiteX18" fmla="*/ 5065488 w 5065488"/>
                <a:gd name="connsiteY18" fmla="*/ 1742772 h 4918398"/>
                <a:gd name="connsiteX19" fmla="*/ 5065488 w 5065488"/>
                <a:gd name="connsiteY19" fmla="*/ 3140835 h 4918398"/>
                <a:gd name="connsiteX20" fmla="*/ 5065488 w 5065488"/>
                <a:gd name="connsiteY20" fmla="*/ 3140840 h 4918398"/>
                <a:gd name="connsiteX21" fmla="*/ 5065488 w 5065488"/>
                <a:gd name="connsiteY21" fmla="*/ 4918398 h 491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65488" h="4918398">
                  <a:moveTo>
                    <a:pt x="5065488" y="4918398"/>
                  </a:moveTo>
                  <a:lnTo>
                    <a:pt x="3224461" y="4918398"/>
                  </a:lnTo>
                  <a:lnTo>
                    <a:pt x="3224461" y="4918085"/>
                  </a:lnTo>
                  <a:lnTo>
                    <a:pt x="1841027" y="4918085"/>
                  </a:lnTo>
                  <a:lnTo>
                    <a:pt x="920514" y="4918085"/>
                  </a:lnTo>
                  <a:cubicBezTo>
                    <a:pt x="412128" y="4918085"/>
                    <a:pt x="0" y="4537308"/>
                    <a:pt x="0" y="4067597"/>
                  </a:cubicBezTo>
                  <a:lnTo>
                    <a:pt x="0" y="2669529"/>
                  </a:lnTo>
                  <a:lnTo>
                    <a:pt x="0" y="2290665"/>
                  </a:lnTo>
                  <a:lnTo>
                    <a:pt x="0" y="1777245"/>
                  </a:lnTo>
                  <a:lnTo>
                    <a:pt x="0" y="892597"/>
                  </a:lnTo>
                  <a:lnTo>
                    <a:pt x="0" y="313"/>
                  </a:lnTo>
                  <a:lnTo>
                    <a:pt x="1381641" y="313"/>
                  </a:lnTo>
                  <a:lnTo>
                    <a:pt x="1841027" y="313"/>
                  </a:lnTo>
                  <a:lnTo>
                    <a:pt x="3224461" y="313"/>
                  </a:lnTo>
                  <a:lnTo>
                    <a:pt x="3224461" y="0"/>
                  </a:lnTo>
                  <a:lnTo>
                    <a:pt x="4144975" y="0"/>
                  </a:lnTo>
                  <a:cubicBezTo>
                    <a:pt x="4653360" y="0"/>
                    <a:pt x="5065488" y="380776"/>
                    <a:pt x="5065488" y="850488"/>
                  </a:cubicBezTo>
                  <a:lnTo>
                    <a:pt x="5065488" y="1742767"/>
                  </a:lnTo>
                  <a:lnTo>
                    <a:pt x="5065488" y="1742772"/>
                  </a:lnTo>
                  <a:lnTo>
                    <a:pt x="5065488" y="3140835"/>
                  </a:lnTo>
                  <a:lnTo>
                    <a:pt x="5065488" y="3140840"/>
                  </a:lnTo>
                  <a:cubicBezTo>
                    <a:pt x="5065488" y="3733360"/>
                    <a:pt x="5065488" y="4325879"/>
                    <a:pt x="5065488" y="4918398"/>
                  </a:cubicBezTo>
                  <a:close/>
                </a:path>
              </a:pathLst>
            </a:custGeom>
            <a:solidFill>
              <a:schemeClr val="tx1"/>
            </a:solidFill>
            <a:ln w="101600">
              <a:noFill/>
              <a:miter lim="800000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67ACCA8C-7A8B-B6C0-5447-8E991F9F49B4}"/>
                </a:ext>
              </a:extLst>
            </p:cNvPr>
            <p:cNvSpPr/>
            <p:nvPr userDrawn="1"/>
          </p:nvSpPr>
          <p:spPr>
            <a:xfrm flipH="1" flipV="1">
              <a:off x="7810353" y="2875108"/>
              <a:ext cx="3752448" cy="3643486"/>
            </a:xfrm>
            <a:custGeom>
              <a:avLst/>
              <a:gdLst>
                <a:gd name="connsiteX0" fmla="*/ 5065488 w 5065488"/>
                <a:gd name="connsiteY0" fmla="*/ 4918398 h 4918398"/>
                <a:gd name="connsiteX1" fmla="*/ 3224461 w 5065488"/>
                <a:gd name="connsiteY1" fmla="*/ 4918398 h 4918398"/>
                <a:gd name="connsiteX2" fmla="*/ 3224461 w 5065488"/>
                <a:gd name="connsiteY2" fmla="*/ 4918085 h 4918398"/>
                <a:gd name="connsiteX3" fmla="*/ 1841027 w 5065488"/>
                <a:gd name="connsiteY3" fmla="*/ 4918085 h 4918398"/>
                <a:gd name="connsiteX4" fmla="*/ 920514 w 5065488"/>
                <a:gd name="connsiteY4" fmla="*/ 4918085 h 4918398"/>
                <a:gd name="connsiteX5" fmla="*/ 0 w 5065488"/>
                <a:gd name="connsiteY5" fmla="*/ 4067597 h 4918398"/>
                <a:gd name="connsiteX6" fmla="*/ 0 w 5065488"/>
                <a:gd name="connsiteY6" fmla="*/ 2669529 h 4918398"/>
                <a:gd name="connsiteX7" fmla="*/ 0 w 5065488"/>
                <a:gd name="connsiteY7" fmla="*/ 2290665 h 4918398"/>
                <a:gd name="connsiteX8" fmla="*/ 0 w 5065488"/>
                <a:gd name="connsiteY8" fmla="*/ 1777245 h 4918398"/>
                <a:gd name="connsiteX9" fmla="*/ 0 w 5065488"/>
                <a:gd name="connsiteY9" fmla="*/ 892597 h 4918398"/>
                <a:gd name="connsiteX10" fmla="*/ 0 w 5065488"/>
                <a:gd name="connsiteY10" fmla="*/ 313 h 4918398"/>
                <a:gd name="connsiteX11" fmla="*/ 1381641 w 5065488"/>
                <a:gd name="connsiteY11" fmla="*/ 313 h 4918398"/>
                <a:gd name="connsiteX12" fmla="*/ 1841027 w 5065488"/>
                <a:gd name="connsiteY12" fmla="*/ 313 h 4918398"/>
                <a:gd name="connsiteX13" fmla="*/ 3224461 w 5065488"/>
                <a:gd name="connsiteY13" fmla="*/ 313 h 4918398"/>
                <a:gd name="connsiteX14" fmla="*/ 3224461 w 5065488"/>
                <a:gd name="connsiteY14" fmla="*/ 0 h 4918398"/>
                <a:gd name="connsiteX15" fmla="*/ 4144975 w 5065488"/>
                <a:gd name="connsiteY15" fmla="*/ 0 h 4918398"/>
                <a:gd name="connsiteX16" fmla="*/ 5065488 w 5065488"/>
                <a:gd name="connsiteY16" fmla="*/ 850488 h 4918398"/>
                <a:gd name="connsiteX17" fmla="*/ 5065488 w 5065488"/>
                <a:gd name="connsiteY17" fmla="*/ 1742767 h 4918398"/>
                <a:gd name="connsiteX18" fmla="*/ 5065488 w 5065488"/>
                <a:gd name="connsiteY18" fmla="*/ 1742772 h 4918398"/>
                <a:gd name="connsiteX19" fmla="*/ 5065488 w 5065488"/>
                <a:gd name="connsiteY19" fmla="*/ 3140835 h 4918398"/>
                <a:gd name="connsiteX20" fmla="*/ 5065488 w 5065488"/>
                <a:gd name="connsiteY20" fmla="*/ 3140840 h 4918398"/>
                <a:gd name="connsiteX21" fmla="*/ 5065488 w 5065488"/>
                <a:gd name="connsiteY21" fmla="*/ 4918398 h 491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65488" h="4918398">
                  <a:moveTo>
                    <a:pt x="5065488" y="4918398"/>
                  </a:moveTo>
                  <a:lnTo>
                    <a:pt x="3224461" y="4918398"/>
                  </a:lnTo>
                  <a:lnTo>
                    <a:pt x="3224461" y="4918085"/>
                  </a:lnTo>
                  <a:lnTo>
                    <a:pt x="1841027" y="4918085"/>
                  </a:lnTo>
                  <a:lnTo>
                    <a:pt x="920514" y="4918085"/>
                  </a:lnTo>
                  <a:cubicBezTo>
                    <a:pt x="412128" y="4918085"/>
                    <a:pt x="0" y="4537308"/>
                    <a:pt x="0" y="4067597"/>
                  </a:cubicBezTo>
                  <a:lnTo>
                    <a:pt x="0" y="2669529"/>
                  </a:lnTo>
                  <a:lnTo>
                    <a:pt x="0" y="2290665"/>
                  </a:lnTo>
                  <a:lnTo>
                    <a:pt x="0" y="1777245"/>
                  </a:lnTo>
                  <a:lnTo>
                    <a:pt x="0" y="892597"/>
                  </a:lnTo>
                  <a:lnTo>
                    <a:pt x="0" y="313"/>
                  </a:lnTo>
                  <a:lnTo>
                    <a:pt x="1381641" y="313"/>
                  </a:lnTo>
                  <a:lnTo>
                    <a:pt x="1841027" y="313"/>
                  </a:lnTo>
                  <a:lnTo>
                    <a:pt x="3224461" y="313"/>
                  </a:lnTo>
                  <a:lnTo>
                    <a:pt x="3224461" y="0"/>
                  </a:lnTo>
                  <a:lnTo>
                    <a:pt x="4144975" y="0"/>
                  </a:lnTo>
                  <a:cubicBezTo>
                    <a:pt x="4653360" y="0"/>
                    <a:pt x="5065488" y="380776"/>
                    <a:pt x="5065488" y="850488"/>
                  </a:cubicBezTo>
                  <a:lnTo>
                    <a:pt x="5065488" y="1742767"/>
                  </a:lnTo>
                  <a:lnTo>
                    <a:pt x="5065488" y="1742772"/>
                  </a:lnTo>
                  <a:lnTo>
                    <a:pt x="5065488" y="3140835"/>
                  </a:lnTo>
                  <a:lnTo>
                    <a:pt x="5065488" y="3140840"/>
                  </a:lnTo>
                  <a:cubicBezTo>
                    <a:pt x="5065488" y="3733360"/>
                    <a:pt x="5065488" y="4325879"/>
                    <a:pt x="5065488" y="4918398"/>
                  </a:cubicBezTo>
                  <a:close/>
                </a:path>
              </a:pathLst>
            </a:custGeom>
            <a:solidFill>
              <a:schemeClr val="tx1"/>
            </a:solidFill>
            <a:ln w="101600">
              <a:noFill/>
              <a:miter lim="800000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FB947A9C-E021-0001-1DE8-11C4D0955CC1}"/>
              </a:ext>
            </a:extLst>
          </p:cNvPr>
          <p:cNvGrpSpPr/>
          <p:nvPr userDrawn="1"/>
        </p:nvGrpSpPr>
        <p:grpSpPr>
          <a:xfrm>
            <a:off x="369320" y="281475"/>
            <a:ext cx="5691348" cy="3807921"/>
            <a:chOff x="369320" y="281476"/>
            <a:chExt cx="5298468" cy="3545056"/>
          </a:xfrm>
          <a:solidFill>
            <a:schemeClr val="accent5"/>
          </a:soli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F872032B-6FE5-E264-CB6B-D05FCCFE6B4C}"/>
                </a:ext>
              </a:extLst>
            </p:cNvPr>
            <p:cNvSpPr/>
            <p:nvPr userDrawn="1"/>
          </p:nvSpPr>
          <p:spPr>
            <a:xfrm flipH="1" flipV="1">
              <a:off x="369320" y="281476"/>
              <a:ext cx="3651075" cy="3545056"/>
            </a:xfrm>
            <a:custGeom>
              <a:avLst/>
              <a:gdLst>
                <a:gd name="connsiteX0" fmla="*/ 5065487 w 5065488"/>
                <a:gd name="connsiteY0" fmla="*/ 4918398 h 4918398"/>
                <a:gd name="connsiteX1" fmla="*/ 3224461 w 5065488"/>
                <a:gd name="connsiteY1" fmla="*/ 4918398 h 4918398"/>
                <a:gd name="connsiteX2" fmla="*/ 3224461 w 5065488"/>
                <a:gd name="connsiteY2" fmla="*/ 4918085 h 4918398"/>
                <a:gd name="connsiteX3" fmla="*/ 1841027 w 5065488"/>
                <a:gd name="connsiteY3" fmla="*/ 4918085 h 4918398"/>
                <a:gd name="connsiteX4" fmla="*/ 920514 w 5065488"/>
                <a:gd name="connsiteY4" fmla="*/ 4918085 h 4918398"/>
                <a:gd name="connsiteX5" fmla="*/ 0 w 5065488"/>
                <a:gd name="connsiteY5" fmla="*/ 4067597 h 4918398"/>
                <a:gd name="connsiteX6" fmla="*/ 1 w 5065488"/>
                <a:gd name="connsiteY6" fmla="*/ 2669535 h 4918398"/>
                <a:gd name="connsiteX7" fmla="*/ 0 w 5065488"/>
                <a:gd name="connsiteY7" fmla="*/ 2669529 h 4918398"/>
                <a:gd name="connsiteX8" fmla="*/ 1 w 5065488"/>
                <a:gd name="connsiteY8" fmla="*/ 1777247 h 4918398"/>
                <a:gd name="connsiteX9" fmla="*/ 0 w 5065488"/>
                <a:gd name="connsiteY9" fmla="*/ 1777245 h 4918398"/>
                <a:gd name="connsiteX10" fmla="*/ 1 w 5065488"/>
                <a:gd name="connsiteY10" fmla="*/ 313 h 4918398"/>
                <a:gd name="connsiteX11" fmla="*/ 1381641 w 5065488"/>
                <a:gd name="connsiteY11" fmla="*/ 313 h 4918398"/>
                <a:gd name="connsiteX12" fmla="*/ 1841027 w 5065488"/>
                <a:gd name="connsiteY12" fmla="*/ 313 h 4918398"/>
                <a:gd name="connsiteX13" fmla="*/ 3224461 w 5065488"/>
                <a:gd name="connsiteY13" fmla="*/ 313 h 4918398"/>
                <a:gd name="connsiteX14" fmla="*/ 3224461 w 5065488"/>
                <a:gd name="connsiteY14" fmla="*/ 0 h 4918398"/>
                <a:gd name="connsiteX15" fmla="*/ 4144974 w 5065488"/>
                <a:gd name="connsiteY15" fmla="*/ 0 h 4918398"/>
                <a:gd name="connsiteX16" fmla="*/ 5065488 w 5065488"/>
                <a:gd name="connsiteY16" fmla="*/ 850488 h 4918398"/>
                <a:gd name="connsiteX17" fmla="*/ 5065488 w 5065488"/>
                <a:gd name="connsiteY17" fmla="*/ 1742770 h 4918398"/>
                <a:gd name="connsiteX18" fmla="*/ 5065488 w 5065488"/>
                <a:gd name="connsiteY18" fmla="*/ 1742772 h 4918398"/>
                <a:gd name="connsiteX19" fmla="*/ 5065487 w 5065488"/>
                <a:gd name="connsiteY19" fmla="*/ 3140831 h 4918398"/>
                <a:gd name="connsiteX20" fmla="*/ 5065488 w 5065488"/>
                <a:gd name="connsiteY20" fmla="*/ 3140840 h 4918398"/>
                <a:gd name="connsiteX21" fmla="*/ 5065487 w 5065488"/>
                <a:gd name="connsiteY21" fmla="*/ 4918398 h 491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65488" h="4918398">
                  <a:moveTo>
                    <a:pt x="5065487" y="4918398"/>
                  </a:moveTo>
                  <a:lnTo>
                    <a:pt x="3224461" y="4918398"/>
                  </a:lnTo>
                  <a:lnTo>
                    <a:pt x="3224461" y="4918085"/>
                  </a:lnTo>
                  <a:lnTo>
                    <a:pt x="1841027" y="4918085"/>
                  </a:lnTo>
                  <a:lnTo>
                    <a:pt x="920514" y="4918085"/>
                  </a:lnTo>
                  <a:cubicBezTo>
                    <a:pt x="412128" y="4918085"/>
                    <a:pt x="0" y="4537308"/>
                    <a:pt x="0" y="4067597"/>
                  </a:cubicBezTo>
                  <a:lnTo>
                    <a:pt x="1" y="2669535"/>
                  </a:lnTo>
                  <a:lnTo>
                    <a:pt x="0" y="2669529"/>
                  </a:lnTo>
                  <a:lnTo>
                    <a:pt x="1" y="1777247"/>
                  </a:lnTo>
                  <a:lnTo>
                    <a:pt x="0" y="1777245"/>
                  </a:lnTo>
                  <a:cubicBezTo>
                    <a:pt x="0" y="1184934"/>
                    <a:pt x="1" y="592624"/>
                    <a:pt x="1" y="313"/>
                  </a:cubicBezTo>
                  <a:lnTo>
                    <a:pt x="1381641" y="313"/>
                  </a:lnTo>
                  <a:lnTo>
                    <a:pt x="1841027" y="313"/>
                  </a:lnTo>
                  <a:lnTo>
                    <a:pt x="3224461" y="313"/>
                  </a:lnTo>
                  <a:lnTo>
                    <a:pt x="3224461" y="0"/>
                  </a:lnTo>
                  <a:lnTo>
                    <a:pt x="4144974" y="0"/>
                  </a:lnTo>
                  <a:cubicBezTo>
                    <a:pt x="4653360" y="0"/>
                    <a:pt x="5065488" y="380776"/>
                    <a:pt x="5065488" y="850488"/>
                  </a:cubicBezTo>
                  <a:lnTo>
                    <a:pt x="5065488" y="1742770"/>
                  </a:lnTo>
                  <a:lnTo>
                    <a:pt x="5065488" y="1742772"/>
                  </a:lnTo>
                  <a:lnTo>
                    <a:pt x="5065487" y="3140831"/>
                  </a:lnTo>
                  <a:lnTo>
                    <a:pt x="5065488" y="3140840"/>
                  </a:lnTo>
                  <a:cubicBezTo>
                    <a:pt x="5065488" y="3733359"/>
                    <a:pt x="5065487" y="4325879"/>
                    <a:pt x="5065487" y="4918398"/>
                  </a:cubicBezTo>
                  <a:close/>
                </a:path>
              </a:pathLst>
            </a:custGeom>
            <a:grpFill/>
            <a:ln w="101600">
              <a:noFill/>
              <a:miter lim="800000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92F4310-4CF7-3B7F-764C-83844CA7B166}"/>
                </a:ext>
              </a:extLst>
            </p:cNvPr>
            <p:cNvSpPr/>
            <p:nvPr userDrawn="1"/>
          </p:nvSpPr>
          <p:spPr>
            <a:xfrm flipH="1" flipV="1">
              <a:off x="2016713" y="281476"/>
              <a:ext cx="3651075" cy="3545056"/>
            </a:xfrm>
            <a:custGeom>
              <a:avLst/>
              <a:gdLst>
                <a:gd name="connsiteX0" fmla="*/ 5065487 w 5065488"/>
                <a:gd name="connsiteY0" fmla="*/ 4918398 h 4918398"/>
                <a:gd name="connsiteX1" fmla="*/ 3224461 w 5065488"/>
                <a:gd name="connsiteY1" fmla="*/ 4918398 h 4918398"/>
                <a:gd name="connsiteX2" fmla="*/ 3224461 w 5065488"/>
                <a:gd name="connsiteY2" fmla="*/ 4918085 h 4918398"/>
                <a:gd name="connsiteX3" fmla="*/ 1841027 w 5065488"/>
                <a:gd name="connsiteY3" fmla="*/ 4918085 h 4918398"/>
                <a:gd name="connsiteX4" fmla="*/ 920514 w 5065488"/>
                <a:gd name="connsiteY4" fmla="*/ 4918085 h 4918398"/>
                <a:gd name="connsiteX5" fmla="*/ 0 w 5065488"/>
                <a:gd name="connsiteY5" fmla="*/ 4067597 h 4918398"/>
                <a:gd name="connsiteX6" fmla="*/ 1 w 5065488"/>
                <a:gd name="connsiteY6" fmla="*/ 2669535 h 4918398"/>
                <a:gd name="connsiteX7" fmla="*/ 0 w 5065488"/>
                <a:gd name="connsiteY7" fmla="*/ 2669529 h 4918398"/>
                <a:gd name="connsiteX8" fmla="*/ 1 w 5065488"/>
                <a:gd name="connsiteY8" fmla="*/ 1777247 h 4918398"/>
                <a:gd name="connsiteX9" fmla="*/ 0 w 5065488"/>
                <a:gd name="connsiteY9" fmla="*/ 1777245 h 4918398"/>
                <a:gd name="connsiteX10" fmla="*/ 1 w 5065488"/>
                <a:gd name="connsiteY10" fmla="*/ 313 h 4918398"/>
                <a:gd name="connsiteX11" fmla="*/ 1381641 w 5065488"/>
                <a:gd name="connsiteY11" fmla="*/ 313 h 4918398"/>
                <a:gd name="connsiteX12" fmla="*/ 1841027 w 5065488"/>
                <a:gd name="connsiteY12" fmla="*/ 313 h 4918398"/>
                <a:gd name="connsiteX13" fmla="*/ 3224461 w 5065488"/>
                <a:gd name="connsiteY13" fmla="*/ 313 h 4918398"/>
                <a:gd name="connsiteX14" fmla="*/ 3224461 w 5065488"/>
                <a:gd name="connsiteY14" fmla="*/ 0 h 4918398"/>
                <a:gd name="connsiteX15" fmla="*/ 4144974 w 5065488"/>
                <a:gd name="connsiteY15" fmla="*/ 0 h 4918398"/>
                <a:gd name="connsiteX16" fmla="*/ 5065488 w 5065488"/>
                <a:gd name="connsiteY16" fmla="*/ 850488 h 4918398"/>
                <a:gd name="connsiteX17" fmla="*/ 5065488 w 5065488"/>
                <a:gd name="connsiteY17" fmla="*/ 1742770 h 4918398"/>
                <a:gd name="connsiteX18" fmla="*/ 5065488 w 5065488"/>
                <a:gd name="connsiteY18" fmla="*/ 1742772 h 4918398"/>
                <a:gd name="connsiteX19" fmla="*/ 5065487 w 5065488"/>
                <a:gd name="connsiteY19" fmla="*/ 3140831 h 4918398"/>
                <a:gd name="connsiteX20" fmla="*/ 5065488 w 5065488"/>
                <a:gd name="connsiteY20" fmla="*/ 3140840 h 4918398"/>
                <a:gd name="connsiteX21" fmla="*/ 5065487 w 5065488"/>
                <a:gd name="connsiteY21" fmla="*/ 4918398 h 491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065488" h="4918398">
                  <a:moveTo>
                    <a:pt x="5065487" y="4918398"/>
                  </a:moveTo>
                  <a:lnTo>
                    <a:pt x="3224461" y="4918398"/>
                  </a:lnTo>
                  <a:lnTo>
                    <a:pt x="3224461" y="4918085"/>
                  </a:lnTo>
                  <a:lnTo>
                    <a:pt x="1841027" y="4918085"/>
                  </a:lnTo>
                  <a:lnTo>
                    <a:pt x="920514" y="4918085"/>
                  </a:lnTo>
                  <a:cubicBezTo>
                    <a:pt x="412128" y="4918085"/>
                    <a:pt x="0" y="4537308"/>
                    <a:pt x="0" y="4067597"/>
                  </a:cubicBezTo>
                  <a:lnTo>
                    <a:pt x="1" y="2669535"/>
                  </a:lnTo>
                  <a:lnTo>
                    <a:pt x="0" y="2669529"/>
                  </a:lnTo>
                  <a:lnTo>
                    <a:pt x="1" y="1777247"/>
                  </a:lnTo>
                  <a:lnTo>
                    <a:pt x="0" y="1777245"/>
                  </a:lnTo>
                  <a:cubicBezTo>
                    <a:pt x="0" y="1184934"/>
                    <a:pt x="1" y="592624"/>
                    <a:pt x="1" y="313"/>
                  </a:cubicBezTo>
                  <a:lnTo>
                    <a:pt x="1381641" y="313"/>
                  </a:lnTo>
                  <a:lnTo>
                    <a:pt x="1841027" y="313"/>
                  </a:lnTo>
                  <a:lnTo>
                    <a:pt x="3224461" y="313"/>
                  </a:lnTo>
                  <a:lnTo>
                    <a:pt x="3224461" y="0"/>
                  </a:lnTo>
                  <a:lnTo>
                    <a:pt x="4144974" y="0"/>
                  </a:lnTo>
                  <a:cubicBezTo>
                    <a:pt x="4653360" y="0"/>
                    <a:pt x="5065488" y="380776"/>
                    <a:pt x="5065488" y="850488"/>
                  </a:cubicBezTo>
                  <a:lnTo>
                    <a:pt x="5065488" y="1742770"/>
                  </a:lnTo>
                  <a:lnTo>
                    <a:pt x="5065488" y="1742772"/>
                  </a:lnTo>
                  <a:lnTo>
                    <a:pt x="5065487" y="3140831"/>
                  </a:lnTo>
                  <a:lnTo>
                    <a:pt x="5065488" y="3140840"/>
                  </a:lnTo>
                  <a:cubicBezTo>
                    <a:pt x="5065488" y="3733359"/>
                    <a:pt x="5065487" y="4325879"/>
                    <a:pt x="5065487" y="4918398"/>
                  </a:cubicBezTo>
                  <a:close/>
                </a:path>
              </a:pathLst>
            </a:custGeom>
            <a:grpFill/>
            <a:ln w="101600">
              <a:noFill/>
              <a:miter lim="800000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10349" y="507705"/>
            <a:ext cx="6350472" cy="9470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500" b="0" i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810350" y="1758740"/>
            <a:ext cx="4522920" cy="127060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8" name="Subtext placeholder">
            <a:extLst>
              <a:ext uri="{FF2B5EF4-FFF2-40B4-BE49-F238E27FC236}">
                <a16:creationId xmlns:a16="http://schemas.microsoft.com/office/drawing/2014/main" id="{783F2C83-C5D3-2B01-FBAB-F14A9E9866B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4758498" y="5721954"/>
            <a:ext cx="8001840" cy="11225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220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9" name="Subtext placeholder">
            <a:extLst>
              <a:ext uri="{FF2B5EF4-FFF2-40B4-BE49-F238E27FC236}">
                <a16:creationId xmlns:a16="http://schemas.microsoft.com/office/drawing/2014/main" id="{1A0AD284-D9E4-DB74-5697-5C8DA03A8978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4758495" y="4987429"/>
            <a:ext cx="6695556" cy="424891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buNone/>
              <a:defRPr sz="4500" b="0" i="0">
                <a:solidFill>
                  <a:schemeClr val="accent3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34BAE6A-4FF6-662A-A31B-A3348434FF07}"/>
              </a:ext>
            </a:extLst>
          </p:cNvPr>
          <p:cNvCxnSpPr>
            <a:cxnSpLocks/>
          </p:cNvCxnSpPr>
          <p:nvPr userDrawn="1"/>
        </p:nvCxnSpPr>
        <p:spPr>
          <a:xfrm>
            <a:off x="834100" y="1585387"/>
            <a:ext cx="1880364" cy="0"/>
          </a:xfrm>
          <a:prstGeom prst="line">
            <a:avLst/>
          </a:prstGeom>
          <a:ln w="603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79C761E-32B3-0DF4-7F6B-D3E8C8267DE8}"/>
              </a:ext>
            </a:extLst>
          </p:cNvPr>
          <p:cNvCxnSpPr>
            <a:cxnSpLocks/>
          </p:cNvCxnSpPr>
          <p:nvPr userDrawn="1"/>
        </p:nvCxnSpPr>
        <p:spPr>
          <a:xfrm>
            <a:off x="4758495" y="5543824"/>
            <a:ext cx="1880364" cy="0"/>
          </a:xfrm>
          <a:prstGeom prst="line">
            <a:avLst/>
          </a:prstGeom>
          <a:ln w="6032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oogle Shape;136;p17">
            <a:extLst>
              <a:ext uri="{FF2B5EF4-FFF2-40B4-BE49-F238E27FC236}">
                <a16:creationId xmlns:a16="http://schemas.microsoft.com/office/drawing/2014/main" id="{8E040A85-7EEF-5FF6-68CB-993E210F5107}"/>
              </a:ext>
            </a:extLst>
          </p:cNvPr>
          <p:cNvSpPr/>
          <p:nvPr userDrawn="1"/>
        </p:nvSpPr>
        <p:spPr>
          <a:xfrm rot="16200000">
            <a:off x="16195591" y="3979634"/>
            <a:ext cx="1428046" cy="5034067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3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12AB41CE-6CF1-DAFE-5138-ED1534B955E8}"/>
              </a:ext>
            </a:extLst>
          </p:cNvPr>
          <p:cNvSpPr/>
          <p:nvPr userDrawn="1"/>
        </p:nvSpPr>
        <p:spPr>
          <a:xfrm rot="16200000">
            <a:off x="7073078" y="-292914"/>
            <a:ext cx="5086203" cy="12151115"/>
          </a:xfrm>
          <a:custGeom>
            <a:avLst/>
            <a:gdLst>
              <a:gd name="connsiteX0" fmla="*/ 3533351 w 3533395"/>
              <a:gd name="connsiteY0" fmla="*/ 4719777 h 8441402"/>
              <a:gd name="connsiteX1" fmla="*/ 3158585 w 3533395"/>
              <a:gd name="connsiteY1" fmla="*/ 4719777 h 8441402"/>
              <a:gd name="connsiteX2" fmla="*/ 3158585 w 3533395"/>
              <a:gd name="connsiteY2" fmla="*/ 1339128 h 8441402"/>
              <a:gd name="connsiteX3" fmla="*/ 3139076 w 3533395"/>
              <a:gd name="connsiteY3" fmla="*/ 1145575 h 8441402"/>
              <a:gd name="connsiteX4" fmla="*/ 3082997 w 3533395"/>
              <a:gd name="connsiteY4" fmla="*/ 965633 h 8441402"/>
              <a:gd name="connsiteX5" fmla="*/ 2993752 w 3533395"/>
              <a:gd name="connsiteY5" fmla="*/ 801798 h 8441402"/>
              <a:gd name="connsiteX6" fmla="*/ 2875197 w 3533395"/>
              <a:gd name="connsiteY6" fmla="*/ 658425 h 8441402"/>
              <a:gd name="connsiteX7" fmla="*/ 2731552 w 3533395"/>
              <a:gd name="connsiteY7" fmla="*/ 539916 h 8441402"/>
              <a:gd name="connsiteX8" fmla="*/ 2567808 w 3533395"/>
              <a:gd name="connsiteY8" fmla="*/ 450671 h 8441402"/>
              <a:gd name="connsiteX9" fmla="*/ 2387866 w 3533395"/>
              <a:gd name="connsiteY9" fmla="*/ 394365 h 8441402"/>
              <a:gd name="connsiteX10" fmla="*/ 2194540 w 3533395"/>
              <a:gd name="connsiteY10" fmla="*/ 374810 h 8441402"/>
              <a:gd name="connsiteX11" fmla="*/ 2194540 w 3533395"/>
              <a:gd name="connsiteY11" fmla="*/ 372451 h 8441402"/>
              <a:gd name="connsiteX12" fmla="*/ 0 w 3533395"/>
              <a:gd name="connsiteY12" fmla="*/ 372451 h 8441402"/>
              <a:gd name="connsiteX13" fmla="*/ 0 w 3533395"/>
              <a:gd name="connsiteY13" fmla="*/ 0 h 8441402"/>
              <a:gd name="connsiteX14" fmla="*/ 2214678 w 3533395"/>
              <a:gd name="connsiteY14" fmla="*/ 0 h 8441402"/>
              <a:gd name="connsiteX15" fmla="*/ 2214678 w 3533395"/>
              <a:gd name="connsiteY15" fmla="*/ 1070 h 8441402"/>
              <a:gd name="connsiteX16" fmla="*/ 2330918 w 3533395"/>
              <a:gd name="connsiteY16" fmla="*/ 6991 h 8441402"/>
              <a:gd name="connsiteX17" fmla="*/ 3533351 w 3533395"/>
              <a:gd name="connsiteY17" fmla="*/ 1339128 h 8441402"/>
              <a:gd name="connsiteX18" fmla="*/ 3533395 w 3533395"/>
              <a:gd name="connsiteY18" fmla="*/ 4719822 h 8441402"/>
              <a:gd name="connsiteX19" fmla="*/ 3533395 w 3533395"/>
              <a:gd name="connsiteY19" fmla="*/ 8441402 h 8441402"/>
              <a:gd name="connsiteX20" fmla="*/ 3157318 w 3533395"/>
              <a:gd name="connsiteY20" fmla="*/ 8441402 h 8441402"/>
              <a:gd name="connsiteX21" fmla="*/ 3157318 w 3533395"/>
              <a:gd name="connsiteY21" fmla="*/ 4719822 h 844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533395" h="8441402">
                <a:moveTo>
                  <a:pt x="3533351" y="4719777"/>
                </a:moveTo>
                <a:lnTo>
                  <a:pt x="3158585" y="4719777"/>
                </a:lnTo>
                <a:lnTo>
                  <a:pt x="3158585" y="1339128"/>
                </a:lnTo>
                <a:cubicBezTo>
                  <a:pt x="3158585" y="1273930"/>
                  <a:pt x="3152007" y="1208913"/>
                  <a:pt x="3139076" y="1145575"/>
                </a:cubicBezTo>
                <a:cubicBezTo>
                  <a:pt x="3126327" y="1084188"/>
                  <a:pt x="3107407" y="1023617"/>
                  <a:pt x="3082997" y="965633"/>
                </a:cubicBezTo>
                <a:cubicBezTo>
                  <a:pt x="3058542" y="908692"/>
                  <a:pt x="3028597" y="853476"/>
                  <a:pt x="2993752" y="801798"/>
                </a:cubicBezTo>
                <a:cubicBezTo>
                  <a:pt x="2958907" y="750619"/>
                  <a:pt x="2918935" y="702208"/>
                  <a:pt x="2875197" y="658425"/>
                </a:cubicBezTo>
                <a:cubicBezTo>
                  <a:pt x="2831187" y="614415"/>
                  <a:pt x="2783003" y="574534"/>
                  <a:pt x="2731552" y="539916"/>
                </a:cubicBezTo>
                <a:cubicBezTo>
                  <a:pt x="2679965" y="504799"/>
                  <a:pt x="2624976" y="474899"/>
                  <a:pt x="2567808" y="450671"/>
                </a:cubicBezTo>
                <a:cubicBezTo>
                  <a:pt x="2510005" y="425989"/>
                  <a:pt x="2449253" y="407115"/>
                  <a:pt x="2387866" y="394365"/>
                </a:cubicBezTo>
                <a:cubicBezTo>
                  <a:pt x="2324755" y="381389"/>
                  <a:pt x="2259511" y="374810"/>
                  <a:pt x="2194540" y="374810"/>
                </a:cubicBezTo>
                <a:lnTo>
                  <a:pt x="2194540" y="372451"/>
                </a:lnTo>
                <a:lnTo>
                  <a:pt x="0" y="372451"/>
                </a:lnTo>
                <a:lnTo>
                  <a:pt x="0" y="0"/>
                </a:lnTo>
                <a:lnTo>
                  <a:pt x="2214678" y="0"/>
                </a:lnTo>
                <a:lnTo>
                  <a:pt x="2214678" y="1070"/>
                </a:lnTo>
                <a:lnTo>
                  <a:pt x="2330918" y="6991"/>
                </a:lnTo>
                <a:cubicBezTo>
                  <a:pt x="3003825" y="75884"/>
                  <a:pt x="3533351" y="648608"/>
                  <a:pt x="3533351" y="1339128"/>
                </a:cubicBezTo>
                <a:close/>
                <a:moveTo>
                  <a:pt x="3533395" y="4719822"/>
                </a:moveTo>
                <a:lnTo>
                  <a:pt x="3533395" y="8441402"/>
                </a:lnTo>
                <a:lnTo>
                  <a:pt x="3157318" y="8441402"/>
                </a:lnTo>
                <a:lnTo>
                  <a:pt x="3157318" y="4719822"/>
                </a:lnTo>
                <a:close/>
              </a:path>
            </a:pathLst>
          </a:custGeom>
          <a:solidFill>
            <a:schemeClr val="accent3">
              <a:alpha val="49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1428244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323168" y="2551556"/>
            <a:ext cx="5566832" cy="686610"/>
          </a:xfrm>
        </p:spPr>
        <p:txBody>
          <a:bodyPr lIns="91440" tIns="0" bIns="0" anchor="b" anchorCtr="0">
            <a:noAutofit/>
          </a:bodyPr>
          <a:lstStyle>
            <a:lvl1pPr algn="ctr">
              <a:lnSpc>
                <a:spcPts val="2400"/>
              </a:lnSpc>
              <a:defRPr sz="2700" b="0" i="0">
                <a:solidFill>
                  <a:schemeClr val="tx2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3739620" y="3549494"/>
            <a:ext cx="47127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B32621B7-3D0F-5B43-BB15-EC0CEA2936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23369" y="3860823"/>
            <a:ext cx="2345267" cy="842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45998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214660" y="2551556"/>
            <a:ext cx="4712765" cy="686610"/>
          </a:xfrm>
        </p:spPr>
        <p:txBody>
          <a:bodyPr lIns="91440" tIns="0" rIns="0" bIns="0" anchor="b" anchorCtr="0">
            <a:noAutofit/>
          </a:bodyPr>
          <a:lstStyle>
            <a:lvl1pPr algn="ctr">
              <a:lnSpc>
                <a:spcPts val="2400"/>
              </a:lnSpc>
              <a:defRPr sz="2700" b="0" i="0">
                <a:solidFill>
                  <a:schemeClr val="tx2"/>
                </a:solidFill>
                <a:latin typeface="Calibri Light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 descr="BHT_RG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513" y="3881734"/>
            <a:ext cx="2515059" cy="904633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1214660" y="3549494"/>
            <a:ext cx="471276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3381" y="1054100"/>
            <a:ext cx="3488267" cy="473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7550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4" y="415531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27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092200"/>
            <a:ext cx="7513612" cy="4758797"/>
          </a:xfrm>
        </p:spPr>
        <p:txBody>
          <a:bodyPr lIns="0" tIns="0" rIns="0" bIns="0"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Click to edit Master text styles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Second level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Third level</a:t>
            </a:r>
          </a:p>
          <a:p>
            <a:pPr marL="0" lvl="3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Fourth level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14403" y="907321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14401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96030831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4" y="415531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27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4" y="1092200"/>
            <a:ext cx="10225367" cy="4758797"/>
          </a:xfrm>
        </p:spPr>
        <p:txBody>
          <a:bodyPr lIns="0" tIns="0" rIns="0" bIns="0"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Click to edit Master text styles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Second level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Third level</a:t>
            </a:r>
          </a:p>
          <a:p>
            <a:pPr marL="0" lvl="3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Fourth level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14403" y="907321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14401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181767486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4" y="415531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27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092200"/>
            <a:ext cx="10205736" cy="5402943"/>
          </a:xfrm>
        </p:spPr>
        <p:txBody>
          <a:bodyPr lIns="0" tIns="0" rIns="0" bIns="0"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Click to edit Master text styles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Second level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Third level</a:t>
            </a:r>
          </a:p>
          <a:p>
            <a:pPr marL="0" lvl="3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Fourth level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14403" y="907321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14401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4511923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4" y="415531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27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600200"/>
            <a:ext cx="7513612" cy="4758797"/>
          </a:xfrm>
        </p:spPr>
        <p:txBody>
          <a:bodyPr lIns="0" tIns="0" rIns="0" bIns="0"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Click to edit Master text styles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Second level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Third level</a:t>
            </a:r>
          </a:p>
          <a:p>
            <a:pPr marL="0" lvl="3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Fourth level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14403" y="907321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14401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14400" y="962030"/>
            <a:ext cx="9922933" cy="454025"/>
          </a:xfrm>
        </p:spPr>
        <p:txBody>
          <a:bodyPr lIns="0" tIns="0" rIns="0" bIns="0" anchor="ctr">
            <a:noAutofit/>
          </a:bodyPr>
          <a:lstStyle>
            <a:lvl1pPr>
              <a:lnSpc>
                <a:spcPts val="1350"/>
              </a:lnSpc>
              <a:defRPr b="1">
                <a:solidFill>
                  <a:srgbClr val="5F636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008588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4" y="415531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27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2" y="1600200"/>
            <a:ext cx="9922933" cy="4758797"/>
          </a:xfrm>
        </p:spPr>
        <p:txBody>
          <a:bodyPr lIns="0" tIns="0" rIns="0" bIns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Click to edit Master text styles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Second level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Third level</a:t>
            </a:r>
          </a:p>
          <a:p>
            <a:pPr marL="0" lvl="3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Fourth level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14403" y="907321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14401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914400" y="962030"/>
            <a:ext cx="9922933" cy="454025"/>
          </a:xfrm>
        </p:spPr>
        <p:txBody>
          <a:bodyPr lIns="0" tIns="0" rIns="0" bIns="0" anchor="ctr">
            <a:noAutofit/>
          </a:bodyPr>
          <a:lstStyle>
            <a:lvl1pPr>
              <a:lnSpc>
                <a:spcPts val="1350"/>
              </a:lnSpc>
              <a:defRPr b="1">
                <a:solidFill>
                  <a:srgbClr val="5F636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6276347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34034" y="415531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27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4" y="1092200"/>
            <a:ext cx="5464567" cy="4758797"/>
          </a:xfrm>
        </p:spPr>
        <p:txBody>
          <a:bodyPr lIns="0" tIns="0" rIns="0" bIns="0"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Click to edit Master text styles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Second level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Third level</a:t>
            </a:r>
          </a:p>
          <a:p>
            <a:pPr marL="0" lvl="3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Fourth level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914403" y="907321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14401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512984" y="2016125"/>
            <a:ext cx="4324349" cy="3089275"/>
          </a:xfrm>
          <a:solidFill>
            <a:schemeClr val="accent5">
              <a:alpha val="12000"/>
            </a:schemeClr>
          </a:solidFill>
          <a:ln w="19050">
            <a:solidFill>
              <a:schemeClr val="tx2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1706867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Bebas Neue Bold" panose="020B0606020202050201" pitchFamily="34" charset="-9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13285" y="2488459"/>
            <a:ext cx="7453923" cy="78000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313285" y="3268457"/>
            <a:ext cx="74539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2313521" y="3311197"/>
            <a:ext cx="7452783" cy="790575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1696743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oti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EB1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Bebas Neue Bold" panose="020B0606020202050201" pitchFamily="34" charset="-9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13285" y="1046521"/>
            <a:ext cx="7453923" cy="78000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313285" y="1826519"/>
            <a:ext cx="74539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2313521" y="1869262"/>
            <a:ext cx="7452783" cy="790575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547336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Motion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Bebas Neue Bold" panose="020B0606020202050201" pitchFamily="34" charset="-9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13285" y="1046521"/>
            <a:ext cx="7453923" cy="78000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313285" y="1826519"/>
            <a:ext cx="74539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2313521" y="1869262"/>
            <a:ext cx="7452783" cy="790575"/>
          </a:xfrm>
        </p:spPr>
        <p:txBody>
          <a:bodyPr/>
          <a:lstStyle>
            <a:lvl1pPr algn="ctr">
              <a:defRPr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36704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Bebas Neue Bold" panose="020B0606020202050201" pitchFamily="34" charset="-9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13285" y="2488459"/>
            <a:ext cx="7453923" cy="780003"/>
          </a:xfrm>
        </p:spPr>
        <p:txBody>
          <a:bodyPr lIns="0" tIns="0" b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313285" y="3268457"/>
            <a:ext cx="74539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2313521" y="3311197"/>
            <a:ext cx="7452783" cy="790575"/>
          </a:xfrm>
        </p:spPr>
        <p:txBody>
          <a:bodyPr lIns="0" tIns="0" bIns="0">
            <a:noAutofit/>
          </a:bodyPr>
          <a:lstStyle>
            <a:lvl1pPr algn="ctr">
              <a:defRPr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624048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Bebas Neue Bold" panose="020B0606020202050201" pitchFamily="34" charset="-9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13285" y="2488459"/>
            <a:ext cx="7453923" cy="780003"/>
          </a:xfrm>
        </p:spPr>
        <p:txBody>
          <a:bodyPr lIns="0" tIns="0" bIns="0">
            <a:no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313285" y="3268457"/>
            <a:ext cx="74539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ontent Placeholder 9"/>
          <p:cNvSpPr>
            <a:spLocks noGrp="1"/>
          </p:cNvSpPr>
          <p:nvPr>
            <p:ph sz="quarter" idx="10"/>
          </p:nvPr>
        </p:nvSpPr>
        <p:spPr>
          <a:xfrm>
            <a:off x="2313521" y="3311197"/>
            <a:ext cx="7452783" cy="790575"/>
          </a:xfrm>
        </p:spPr>
        <p:txBody>
          <a:bodyPr lIns="0" tIns="0" bIns="0">
            <a:noAutofit/>
          </a:bodyPr>
          <a:lstStyle>
            <a:lvl1pPr algn="ctr">
              <a:defRPr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3272925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59642-D235-6447-8CB9-0CFAF7522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66AA91-B45D-E344-840D-12B1F7A78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C68F35-D3FA-4DFE-8BD3-924BD682EB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4B9A22-C797-AB45-9454-8CB7F7961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A3E4AD-BC4A-704E-8B51-17B8CB084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C284BE-B122-4047-AE33-8149CC1A4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7704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3553" y="3431265"/>
            <a:ext cx="6882427" cy="752474"/>
          </a:xfrm>
        </p:spPr>
        <p:txBody>
          <a:bodyPr tIns="0" bIns="0">
            <a:noAutofit/>
          </a:bodyPr>
          <a:lstStyle>
            <a:lvl1pPr>
              <a:defRPr sz="21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2663553" y="3431266"/>
            <a:ext cx="6882427" cy="1"/>
          </a:xfrm>
          <a:prstGeom prst="line">
            <a:avLst/>
          </a:prstGeom>
          <a:ln w="9525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5160220" y="1750971"/>
            <a:ext cx="1765165" cy="132387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atin typeface="Bebas Neue Bold" panose="020B0606020202050201" pitchFamily="34" charset="-9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0E115F-5941-0F4E-B473-6145C3891A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952" y="2102396"/>
            <a:ext cx="967696" cy="621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59993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BF5300"/>
          </a:solid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17" name="bk object 17"/>
          <p:cNvSpPr/>
          <p:nvPr/>
        </p:nvSpPr>
        <p:spPr>
          <a:xfrm>
            <a:off x="2313284" y="3268456"/>
            <a:ext cx="7454053" cy="0"/>
          </a:xfrm>
          <a:custGeom>
            <a:avLst/>
            <a:gdLst/>
            <a:ahLst/>
            <a:cxnLst/>
            <a:rect l="l" t="t" r="r" b="b"/>
            <a:pathLst>
              <a:path w="5590540">
                <a:moveTo>
                  <a:pt x="0" y="0"/>
                </a:moveTo>
                <a:lnTo>
                  <a:pt x="5590442" y="1"/>
                </a:lnTo>
              </a:path>
            </a:pathLst>
          </a:custGeom>
          <a:ln w="952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05971" y="2581903"/>
            <a:ext cx="63800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945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68F35-D3FA-4DFE-8BD3-924BD682EB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284BE-B122-4047-AE33-8149CC1A4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66920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4" y="415531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27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092200"/>
            <a:ext cx="10205736" cy="4758797"/>
          </a:xfrm>
        </p:spPr>
        <p:txBody>
          <a:bodyPr lIns="0" tIns="0" rIns="0" bIns="0"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Click to edit Master text styles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Second level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Third level</a:t>
            </a:r>
          </a:p>
          <a:p>
            <a:pPr marL="0" lvl="3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Fourth level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14403" y="907321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14401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94301385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4" y="415531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27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092200"/>
            <a:ext cx="10205736" cy="4758797"/>
          </a:xfrm>
        </p:spPr>
        <p:txBody>
          <a:bodyPr lIns="0" tIns="0" rIns="0" bIns="0"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Click to edit Master text styles</a:t>
            </a:r>
          </a:p>
          <a:p>
            <a:pPr marL="0" lvl="1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Second level</a:t>
            </a:r>
          </a:p>
          <a:p>
            <a:pPr marL="0" lvl="2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Third level</a:t>
            </a:r>
          </a:p>
          <a:p>
            <a:pPr marL="0" lvl="3" indent="0">
              <a:lnSpc>
                <a:spcPct val="120000"/>
              </a:lnSpc>
              <a:spcBef>
                <a:spcPts val="0"/>
              </a:spcBef>
              <a:spcAft>
                <a:spcPts val="750"/>
              </a:spcAft>
              <a:buNone/>
            </a:pPr>
            <a:r>
              <a:rPr lang="en-US" sz="1350" b="1">
                <a:solidFill>
                  <a:schemeClr val="tx2"/>
                </a:solidFill>
                <a:latin typeface="Calibri"/>
                <a:cs typeface="Calibri"/>
              </a:rPr>
              <a:t>Fourth level</a:t>
            </a: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914403" y="907321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914401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DACACDD1-4E16-8344-8056-C83AD72628C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3067046" y="3067053"/>
            <a:ext cx="6858002" cy="723901"/>
          </a:xfrm>
          <a:solidFill>
            <a:schemeClr val="tx2"/>
          </a:solidFill>
        </p:spPr>
        <p:txBody>
          <a:bodyPr rIns="914400" anchor="ctr"/>
          <a:lstStyle>
            <a:lvl1pPr algn="r">
              <a:lnSpc>
                <a:spcPct val="100000"/>
              </a:lnSpc>
              <a:spcAft>
                <a:spcPts val="0"/>
              </a:spcAft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 Heading</a:t>
            </a:r>
          </a:p>
        </p:txBody>
      </p:sp>
    </p:spTree>
    <p:extLst>
      <p:ext uri="{BB962C8B-B14F-4D97-AF65-F5344CB8AC3E}">
        <p14:creationId xmlns:p14="http://schemas.microsoft.com/office/powerpoint/2010/main" val="85493556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68580" tIns="34290" rIns="68580" bIns="34290" rtlCol="0" anchor="t" anchorCtr="0">
            <a:normAutofit fontScale="25000" lnSpcReduction="20000"/>
          </a:bodyPr>
          <a:lstStyle/>
          <a:p>
            <a:pPr algn="l"/>
            <a:endParaRPr lang="en-US" sz="1350" b="1">
              <a:latin typeface="Georgia" panose="02040502050405020303" pitchFamily="18" charset="0"/>
            </a:endParaRPr>
          </a:p>
        </p:txBody>
      </p: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/>
        </p:nvGrpSpPr>
        <p:grpSpPr>
          <a:xfrm>
            <a:off x="4311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9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24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5"/>
            <a:ext cx="11049003" cy="1894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05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A1CA237-DBD8-0444-8AC0-B7E779061121}"/>
              </a:ext>
            </a:extLst>
          </p:cNvPr>
          <p:cNvGrpSpPr/>
          <p:nvPr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2D05DDF-79A5-3445-ABE9-800C8859D224}"/>
                </a:ext>
              </a:extLst>
            </p:cNvPr>
            <p:cNvSpPr/>
            <p:nvPr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7" name="Rectangle 56" hidden="1">
              <a:extLst>
                <a:ext uri="{FF2B5EF4-FFF2-40B4-BE49-F238E27FC236}">
                  <a16:creationId xmlns:a16="http://schemas.microsoft.com/office/drawing/2014/main" id="{072872C2-B865-6B4D-AF6E-13474E02BC02}"/>
                </a:ext>
              </a:extLst>
            </p:cNvPr>
            <p:cNvSpPr/>
            <p:nvPr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436AE09C-59B0-B446-BDCC-83E8963344A7}"/>
              </a:ext>
            </a:extLst>
          </p:cNvPr>
          <p:cNvSpPr/>
          <p:nvPr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91F414-2826-BD4C-9728-10BE9D31575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21086"/>
            <a:ext cx="1104900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5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5751972-E56A-B748-AA9C-E356F2A939D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01877" y="1757778"/>
            <a:ext cx="11018623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429347211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7AA4932-FD56-D041-BA28-F021140D7671}"/>
              </a:ext>
            </a:extLst>
          </p:cNvPr>
          <p:cNvGrpSpPr/>
          <p:nvPr userDrawn="1"/>
        </p:nvGrpSpPr>
        <p:grpSpPr>
          <a:xfrm>
            <a:off x="-1713358" y="-4192425"/>
            <a:ext cx="15618717" cy="15242850"/>
            <a:chOff x="-973019" y="-3469902"/>
            <a:chExt cx="14138028" cy="13797794"/>
          </a:xfrm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929333B-E084-B04C-8524-45899E73DDF1}"/>
                </a:ext>
              </a:extLst>
            </p:cNvPr>
            <p:cNvSpPr/>
            <p:nvPr/>
          </p:nvSpPr>
          <p:spPr>
            <a:xfrm>
              <a:off x="-973019" y="-3469902"/>
              <a:ext cx="11259035" cy="8973696"/>
            </a:xfrm>
            <a:custGeom>
              <a:avLst/>
              <a:gdLst>
                <a:gd name="connsiteX0" fmla="*/ 1121062 w 1121061"/>
                <a:gd name="connsiteY0" fmla="*/ 273090 h 893510"/>
                <a:gd name="connsiteX1" fmla="*/ 1121062 w 1121061"/>
                <a:gd name="connsiteY1" fmla="*/ 480336 h 893510"/>
                <a:gd name="connsiteX2" fmla="*/ 286661 w 1121061"/>
                <a:gd name="connsiteY2" fmla="*/ 480336 h 893510"/>
                <a:gd name="connsiteX3" fmla="*/ 286661 w 1121061"/>
                <a:gd name="connsiteY3" fmla="*/ 893510 h 893510"/>
                <a:gd name="connsiteX4" fmla="*/ 272066 w 1121061"/>
                <a:gd name="connsiteY4" fmla="*/ 893510 h 893510"/>
                <a:gd name="connsiteX5" fmla="*/ 0 w 1121061"/>
                <a:gd name="connsiteY5" fmla="*/ 620420 h 893510"/>
                <a:gd name="connsiteX6" fmla="*/ 0 w 1121061"/>
                <a:gd name="connsiteY6" fmla="*/ 273090 h 893510"/>
                <a:gd name="connsiteX7" fmla="*/ 272066 w 1121061"/>
                <a:gd name="connsiteY7" fmla="*/ 0 h 893510"/>
                <a:gd name="connsiteX8" fmla="*/ 848996 w 1121061"/>
                <a:gd name="connsiteY8" fmla="*/ 0 h 893510"/>
                <a:gd name="connsiteX9" fmla="*/ 1119914 w 1121061"/>
                <a:gd name="connsiteY9" fmla="*/ 246917 h 893510"/>
                <a:gd name="connsiteX10" fmla="*/ 1121062 w 1121061"/>
                <a:gd name="connsiteY10" fmla="*/ 273090 h 8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1061" h="893510">
                  <a:moveTo>
                    <a:pt x="1121062" y="273090"/>
                  </a:moveTo>
                  <a:lnTo>
                    <a:pt x="1121062" y="480336"/>
                  </a:lnTo>
                  <a:lnTo>
                    <a:pt x="286661" y="480336"/>
                  </a:lnTo>
                  <a:lnTo>
                    <a:pt x="286661" y="893510"/>
                  </a:lnTo>
                  <a:lnTo>
                    <a:pt x="272066" y="893510"/>
                  </a:lnTo>
                  <a:cubicBezTo>
                    <a:pt x="121883" y="893329"/>
                    <a:pt x="181" y="771168"/>
                    <a:pt x="0" y="620420"/>
                  </a:cubicBezTo>
                  <a:lnTo>
                    <a:pt x="0" y="273090"/>
                  </a:lnTo>
                  <a:cubicBezTo>
                    <a:pt x="181" y="122342"/>
                    <a:pt x="121883" y="181"/>
                    <a:pt x="272066" y="0"/>
                  </a:cubicBezTo>
                  <a:lnTo>
                    <a:pt x="848996" y="0"/>
                  </a:lnTo>
                  <a:cubicBezTo>
                    <a:pt x="989075" y="253"/>
                    <a:pt x="1106184" y="106987"/>
                    <a:pt x="1119914" y="246917"/>
                  </a:cubicBezTo>
                  <a:cubicBezTo>
                    <a:pt x="1120570" y="255971"/>
                    <a:pt x="1121062" y="264530"/>
                    <a:pt x="1121062" y="273090"/>
                  </a:cubicBezTo>
                  <a:close/>
                </a:path>
              </a:pathLst>
            </a:custGeom>
            <a:solidFill>
              <a:srgbClr val="E88146"/>
            </a:solidFill>
            <a:ln w="16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5AB2F231-0127-5442-B46F-956AC5B0CEE0}"/>
                </a:ext>
              </a:extLst>
            </p:cNvPr>
            <p:cNvSpPr/>
            <p:nvPr/>
          </p:nvSpPr>
          <p:spPr>
            <a:xfrm>
              <a:off x="1905974" y="1354196"/>
              <a:ext cx="8380043" cy="4149587"/>
            </a:xfrm>
            <a:custGeom>
              <a:avLst/>
              <a:gdLst>
                <a:gd name="connsiteX0" fmla="*/ 0 w 834400"/>
                <a:gd name="connsiteY0" fmla="*/ 0 h 413174"/>
                <a:gd name="connsiteX1" fmla="*/ 834401 w 834400"/>
                <a:gd name="connsiteY1" fmla="*/ 0 h 413174"/>
                <a:gd name="connsiteX2" fmla="*/ 834401 w 834400"/>
                <a:gd name="connsiteY2" fmla="*/ 413174 h 413174"/>
                <a:gd name="connsiteX3" fmla="*/ 0 w 834400"/>
                <a:gd name="connsiteY3" fmla="*/ 413174 h 41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4400" h="413174">
                  <a:moveTo>
                    <a:pt x="0" y="0"/>
                  </a:moveTo>
                  <a:lnTo>
                    <a:pt x="834401" y="0"/>
                  </a:lnTo>
                  <a:lnTo>
                    <a:pt x="834401" y="413174"/>
                  </a:lnTo>
                  <a:lnTo>
                    <a:pt x="0" y="413174"/>
                  </a:lnTo>
                  <a:close/>
                </a:path>
              </a:pathLst>
            </a:custGeom>
            <a:solidFill>
              <a:srgbClr val="00909D"/>
            </a:solidFill>
            <a:ln w="16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19D26FA-5276-7142-A896-373662AE4673}"/>
                </a:ext>
              </a:extLst>
            </p:cNvPr>
            <p:cNvSpPr/>
            <p:nvPr/>
          </p:nvSpPr>
          <p:spPr>
            <a:xfrm>
              <a:off x="1905974" y="1354196"/>
              <a:ext cx="11259035" cy="8973696"/>
            </a:xfrm>
            <a:custGeom>
              <a:avLst/>
              <a:gdLst>
                <a:gd name="connsiteX0" fmla="*/ 1121062 w 1121061"/>
                <a:gd name="connsiteY0" fmla="*/ 273090 h 893510"/>
                <a:gd name="connsiteX1" fmla="*/ 1121062 w 1121061"/>
                <a:gd name="connsiteY1" fmla="*/ 620420 h 893510"/>
                <a:gd name="connsiteX2" fmla="*/ 848996 w 1121061"/>
                <a:gd name="connsiteY2" fmla="*/ 893510 h 893510"/>
                <a:gd name="connsiteX3" fmla="*/ 272066 w 1121061"/>
                <a:gd name="connsiteY3" fmla="*/ 893510 h 893510"/>
                <a:gd name="connsiteX4" fmla="*/ 1148 w 1121061"/>
                <a:gd name="connsiteY4" fmla="*/ 646593 h 893510"/>
                <a:gd name="connsiteX5" fmla="*/ 0 w 1121061"/>
                <a:gd name="connsiteY5" fmla="*/ 621079 h 893510"/>
                <a:gd name="connsiteX6" fmla="*/ 0 w 1121061"/>
                <a:gd name="connsiteY6" fmla="*/ 413174 h 893510"/>
                <a:gd name="connsiteX7" fmla="*/ 834401 w 1121061"/>
                <a:gd name="connsiteY7" fmla="*/ 413174 h 893510"/>
                <a:gd name="connsiteX8" fmla="*/ 834401 w 1121061"/>
                <a:gd name="connsiteY8" fmla="*/ 0 h 893510"/>
                <a:gd name="connsiteX9" fmla="*/ 848996 w 1121061"/>
                <a:gd name="connsiteY9" fmla="*/ 0 h 893510"/>
                <a:gd name="connsiteX10" fmla="*/ 1121062 w 1121061"/>
                <a:gd name="connsiteY10" fmla="*/ 273090 h 8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1061" h="893510">
                  <a:moveTo>
                    <a:pt x="1121062" y="273090"/>
                  </a:moveTo>
                  <a:lnTo>
                    <a:pt x="1121062" y="620420"/>
                  </a:lnTo>
                  <a:cubicBezTo>
                    <a:pt x="1120882" y="771168"/>
                    <a:pt x="999178" y="893329"/>
                    <a:pt x="848996" y="893510"/>
                  </a:cubicBezTo>
                  <a:lnTo>
                    <a:pt x="272066" y="893510"/>
                  </a:lnTo>
                  <a:cubicBezTo>
                    <a:pt x="131987" y="893257"/>
                    <a:pt x="14878" y="786523"/>
                    <a:pt x="1148" y="646593"/>
                  </a:cubicBezTo>
                  <a:cubicBezTo>
                    <a:pt x="1148" y="638198"/>
                    <a:pt x="0" y="630132"/>
                    <a:pt x="0" y="621079"/>
                  </a:cubicBezTo>
                  <a:lnTo>
                    <a:pt x="0" y="413174"/>
                  </a:lnTo>
                  <a:lnTo>
                    <a:pt x="834401" y="413174"/>
                  </a:lnTo>
                  <a:lnTo>
                    <a:pt x="834401" y="0"/>
                  </a:lnTo>
                  <a:lnTo>
                    <a:pt x="848996" y="0"/>
                  </a:lnTo>
                  <a:cubicBezTo>
                    <a:pt x="999178" y="181"/>
                    <a:pt x="1120882" y="122342"/>
                    <a:pt x="1121062" y="273090"/>
                  </a:cubicBezTo>
                  <a:close/>
                </a:path>
              </a:pathLst>
            </a:custGeom>
            <a:solidFill>
              <a:srgbClr val="52C7DF"/>
            </a:solidFill>
            <a:ln w="16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1530873"/>
            <a:ext cx="8485128" cy="2221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ctr">
              <a:defRPr sz="44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53436" y="3941775"/>
            <a:ext cx="8485128" cy="129706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1F55364-3DE0-DC44-90DE-17491A0BB679}"/>
              </a:ext>
            </a:extLst>
          </p:cNvPr>
          <p:cNvSpPr/>
          <p:nvPr userDrawn="1"/>
        </p:nvSpPr>
        <p:spPr>
          <a:xfrm>
            <a:off x="-2971801" y="-5892373"/>
            <a:ext cx="16197943" cy="589237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44A203-104F-8941-89C0-DB4F2AD212C9}"/>
              </a:ext>
            </a:extLst>
          </p:cNvPr>
          <p:cNvSpPr/>
          <p:nvPr userDrawn="1"/>
        </p:nvSpPr>
        <p:spPr>
          <a:xfrm>
            <a:off x="-548640" y="6857979"/>
            <a:ext cx="14279880" cy="559027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9B16F7D-A9D2-0446-8C33-C8E7E0AF0E16}"/>
              </a:ext>
            </a:extLst>
          </p:cNvPr>
          <p:cNvSpPr/>
          <p:nvPr userDrawn="1"/>
        </p:nvSpPr>
        <p:spPr>
          <a:xfrm>
            <a:off x="12192000" y="-563881"/>
            <a:ext cx="3516548" cy="1241953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0411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 userDrawn="1"/>
        </p:nvGrpSpPr>
        <p:grpSpPr>
          <a:xfrm>
            <a:off x="4310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 userDrawn="1"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 userDrawn="1"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 userDrawn="1"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A1CA237-DBD8-0444-8AC0-B7E779061121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2D05DDF-79A5-3445-ABE9-800C8859D224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 hidden="1">
              <a:extLst>
                <a:ext uri="{FF2B5EF4-FFF2-40B4-BE49-F238E27FC236}">
                  <a16:creationId xmlns:a16="http://schemas.microsoft.com/office/drawing/2014/main" id="{072872C2-B865-6B4D-AF6E-13474E02BC02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436AE09C-59B0-B446-BDCC-83E8963344A7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91F414-2826-BD4C-9728-10BE9D31575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21082"/>
            <a:ext cx="1104900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5751972-E56A-B748-AA9C-E356F2A939D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01874" y="1757778"/>
            <a:ext cx="11018623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5608037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_1col_Dark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4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600" b="0" i="1">
                <a:solidFill>
                  <a:schemeClr val="bg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8FF4BBA8-1140-EC45-8C85-4E0858D13658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1882500"/>
            <a:ext cx="11049000" cy="4289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bg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09AC60B-DF8B-8644-B4BC-33B93DEB9879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39D09E9-5F25-AB4A-87C2-5D1FC713FC1E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 hidden="1">
              <a:extLst>
                <a:ext uri="{FF2B5EF4-FFF2-40B4-BE49-F238E27FC236}">
                  <a16:creationId xmlns:a16="http://schemas.microsoft.com/office/drawing/2014/main" id="{69EECB90-B237-844C-82F5-6524318D7F3A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206F3E7-48E8-3E4A-992E-0285AE82F81B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3450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69AB2DC-CE60-D94A-B0F3-A59B4227EA96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E317EEA-A879-9D46-AD83-DB59647C4E19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 hidden="1">
              <a:extLst>
                <a:ext uri="{FF2B5EF4-FFF2-40B4-BE49-F238E27FC236}">
                  <a16:creationId xmlns:a16="http://schemas.microsoft.com/office/drawing/2014/main" id="{23B998C9-F505-0D43-B5B4-7DB57D6827AA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5C75740-6253-614A-870D-CF16B0A990EA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F241E22-1FE8-F94F-A8E9-DBD84E6B07BD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499" y="2400300"/>
            <a:ext cx="5290038" cy="3771900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41F81DD-CA81-5344-8472-4B577C306A2E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30462" y="2400300"/>
            <a:ext cx="5290038" cy="3771900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20AB8424-D997-7044-A0C1-59723A6CB02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88BE126-495F-7649-B137-7C08705BAEB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2273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9703707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574441-1AB3-C64F-8726-320D750C4B2D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00F41A-8338-EE4D-8AAF-39D4E27E620B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 hidden="1">
              <a:extLst>
                <a:ext uri="{FF2B5EF4-FFF2-40B4-BE49-F238E27FC236}">
                  <a16:creationId xmlns:a16="http://schemas.microsoft.com/office/drawing/2014/main" id="{F8E04B03-DEF0-8B42-B658-8CD7E3BB5FFC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FE07644-2668-3B4D-8075-2583A8E084FF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F814148-EFE0-BA45-803E-4939598AFE7F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41864"/>
            <a:ext cx="3367454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09A7ECA-735F-4047-9AC0-B35BF95497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8253044" y="2441861"/>
            <a:ext cx="3367454" cy="3730338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265466EF-09AF-5049-9673-EA75684F3B08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4412272" y="2441862"/>
            <a:ext cx="3367454" cy="3730337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285B052-4420-4547-BA9C-C659263DCE0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01F3C26-5F59-9348-B643-4F3DD13B4864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400152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170FE03-EC92-5244-A056-2C8DC209EC0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228808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74192833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4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574441-1AB3-C64F-8726-320D750C4B2D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00F41A-8338-EE4D-8AAF-39D4E27E620B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 hidden="1">
              <a:extLst>
                <a:ext uri="{FF2B5EF4-FFF2-40B4-BE49-F238E27FC236}">
                  <a16:creationId xmlns:a16="http://schemas.microsoft.com/office/drawing/2014/main" id="{F8E04B03-DEF0-8B42-B658-8CD7E3BB5FFC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FE07644-2668-3B4D-8075-2583A8E084FF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FDA698B-BF5F-3E47-966C-5F597650C6B4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CBC3E68C-CFF7-7F4C-A700-7EC453EDA86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58564775-0D83-D54A-A735-F3C06971FC92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3421199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4C976DC-6FD7-CA47-A397-DDB020337DF7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421195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0AF1BF4-D0B3-A84C-A207-AEA15BA27757}"/>
              </a:ext>
            </a:extLst>
          </p:cNvPr>
          <p:cNvSpPr>
            <a:spLocks noGrp="1"/>
          </p:cNvSpPr>
          <p:nvPr>
            <p:ph sz="quarter" idx="63" hasCustomPrompt="1"/>
          </p:nvPr>
        </p:nvSpPr>
        <p:spPr>
          <a:xfrm>
            <a:off x="6270910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1B50C571-73C9-D74E-A590-B34F3239D27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70906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64EF8979-BDA0-AF44-BCA1-4C6D2B5F6F38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9120605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0B06AB42-B898-5141-99FC-8A5471F2312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20601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5465266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6col_image_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9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76FEBE-74B0-DE4D-89C4-FFA9EE587E2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34919243-FCAB-6545-BA3A-2D101C2DF07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447415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D859DCE4-CE11-5A44-A72C-F6E0A53C411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447415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B99EA5EE-72BE-5F48-9396-DACF357D2FC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323330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E403AEF2-82A4-8446-AE53-F5DA28C5006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323330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BA536503-0693-9D46-A9FA-225CFD7442C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99245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6DF3F2BA-1376-1F44-9B1C-B2AF21A769D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199245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0C8E4CD3-D628-AD44-AE55-083E3F263F6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075160" y="4956892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6A7ECC78-13AB-254C-82D4-E776896A85F9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075160" y="4001980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B028DDEF-547D-034A-A03E-28436FFD2BE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951075" y="4956892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55F0FC5C-283B-054D-9744-FCF70BD8D69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951075" y="4001980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C4BAE5-1F50-1B48-BBD8-83C9B4C5B7F7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25" name="Rectangle 24" hidden="1">
              <a:extLst>
                <a:ext uri="{FF2B5EF4-FFF2-40B4-BE49-F238E27FC236}">
                  <a16:creationId xmlns:a16="http://schemas.microsoft.com/office/drawing/2014/main" id="{40A24DDA-D5A2-5344-8C32-E3132249490F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140F47F-689C-724A-A6E9-47B0CD5E38C7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B4A9C-A807-384F-B0CA-E3E08D62BF2D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Picture Placeholder 9">
            <a:extLst>
              <a:ext uri="{FF2B5EF4-FFF2-40B4-BE49-F238E27FC236}">
                <a16:creationId xmlns:a16="http://schemas.microsoft.com/office/drawing/2014/main" id="{0F7E8F37-3A47-8B4D-B59D-26B8E276FB40}"/>
              </a:ext>
            </a:extLst>
          </p:cNvPr>
          <p:cNvSpPr>
            <a:spLocks noGrp="1"/>
          </p:cNvSpPr>
          <p:nvPr>
            <p:ph type="pic" sz="quarter" idx="69" hasCustomPrompt="1"/>
          </p:nvPr>
        </p:nvSpPr>
        <p:spPr>
          <a:xfrm>
            <a:off x="9951078" y="2154243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29" name="Picture Placeholder 9">
            <a:extLst>
              <a:ext uri="{FF2B5EF4-FFF2-40B4-BE49-F238E27FC236}">
                <a16:creationId xmlns:a16="http://schemas.microsoft.com/office/drawing/2014/main" id="{375D9044-5F75-A048-A2D2-70426F967D3C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8075160" y="2157310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921B0BBE-5921-AD47-AF0B-3A6B8CBFFFD8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6195317" y="2151176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09195C47-48CB-6A43-8ABD-32C7D7D77202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4319399" y="2154243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FB9C3852-C16F-C747-A2EE-F95BCB4CED17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2439556" y="2148109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71A3167F-21BD-D74C-A648-7E1FADAED704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63638" y="2151176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</p:spTree>
    <p:extLst>
      <p:ext uri="{BB962C8B-B14F-4D97-AF65-F5344CB8AC3E}">
        <p14:creationId xmlns:p14="http://schemas.microsoft.com/office/powerpoint/2010/main" val="101688154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3col_3row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9" y="2474991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1787297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76FEBE-74B0-DE4D-89C4-FFA9EE587E2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C4BAE5-1F50-1B48-BBD8-83C9B4C5B7F7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25" name="Rectangle 24" hidden="1">
              <a:extLst>
                <a:ext uri="{FF2B5EF4-FFF2-40B4-BE49-F238E27FC236}">
                  <a16:creationId xmlns:a16="http://schemas.microsoft.com/office/drawing/2014/main" id="{40A24DDA-D5A2-5344-8C32-E3132249490F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140F47F-689C-724A-A6E9-47B0CD5E38C7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B4A9C-A807-384F-B0CA-E3E08D62BF2D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22692A76-C30F-C04D-B740-EF0FB390D43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12273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7A79DB70-F415-2E48-9FCD-32F09802541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12273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6BD37436-5833-624E-9CE3-189D8DEECE1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53044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9FE2DA3-B4C0-C24F-A1AA-C299D2C485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53044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C353408-B1C2-EB4D-9097-EB337A94641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71501" y="4038180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0DE969E0-8323-FD48-BF8C-DB8ECDB6714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71501" y="3350486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A5257815-F550-1B49-9D7F-D02CC40B7A1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412275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B7A979BB-0E9C-5A45-B564-03EFE0DC96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412275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B48FCAE2-6A4B-AB4B-8B72-0D4ACBE56BF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253046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20DA90A6-2A29-1949-9C4E-4B98C0F8F90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253046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0C201D34-A0BC-C043-B46E-F739C62F5C8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501" y="5601369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2B0070EA-2D98-FF48-9A3A-AE2B6AA8C35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71501" y="4913675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96BD9F7B-6CD5-2444-94E5-C4070FF4E1E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12275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21865E6E-8A5E-C14B-97AA-13416F603F1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12275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3" name="Text Placeholder 5">
            <a:extLst>
              <a:ext uri="{FF2B5EF4-FFF2-40B4-BE49-F238E27FC236}">
                <a16:creationId xmlns:a16="http://schemas.microsoft.com/office/drawing/2014/main" id="{AB943604-8F71-7540-97E5-8FEB62DD4664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253046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4" name="Text Placeholder 5">
            <a:extLst>
              <a:ext uri="{FF2B5EF4-FFF2-40B4-BE49-F238E27FC236}">
                <a16:creationId xmlns:a16="http://schemas.microsoft.com/office/drawing/2014/main" id="{A3F179BE-99AB-0145-9058-B6D981EF49D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253046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88815210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2col_img_icon_dark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445269" y="2649882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445269" y="1764838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9" name="Picture Placeholder 9">
            <a:extLst>
              <a:ext uri="{FF2B5EF4-FFF2-40B4-BE49-F238E27FC236}">
                <a16:creationId xmlns:a16="http://schemas.microsoft.com/office/drawing/2014/main" id="{EAFEB926-4296-E945-B722-E1C9F552C0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1500" y="1753480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64140B4-F039-2844-987F-37965C42A12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445269" y="5007127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6DEAD79A-DC37-C64C-82B7-D9B6AD72EDC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45269" y="4122083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00A61E3E-566C-7F4A-9EDB-922B2DF23161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571500" y="4110725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008DDA7-2A61-BD4A-BAC4-21479348478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19607" y="2661240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5CE22EA-3B78-2945-96B0-679C920283D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19607" y="1776196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365B4C21-AC5A-4A4A-B6AF-AF7936A97486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6345838" y="1764838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322E87F3-A746-3C43-953A-4B5C8BD9E91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219605" y="5018485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A1D0A92-E60D-864B-BAA1-16DA98792740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19605" y="4133441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15850438-660B-C94B-A918-23A54DB6F951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6345836" y="4122083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EFF2B6B2-2F64-7E42-86DA-E6F3E9EC5D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4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43C92770-D32C-E04E-B6C8-4183D438427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1A7074F-19F3-8C43-9FCF-4A362A7348F5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31" name="Rectangle 30" hidden="1">
              <a:extLst>
                <a:ext uri="{FF2B5EF4-FFF2-40B4-BE49-F238E27FC236}">
                  <a16:creationId xmlns:a16="http://schemas.microsoft.com/office/drawing/2014/main" id="{04094E70-1ABA-EB4B-ABDD-7096AE4B0870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5A6D242-E1D4-DB4A-AE90-74E637B6ADD6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3B987BE-5AD6-1E44-A058-269D0E3E76F2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9841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34166-A2E9-664C-BBD0-747C09B2C3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1500" y="6285865"/>
            <a:ext cx="11049001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image caption text here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A9262E29-05FF-2F4D-B614-8D1834995D1A}"/>
              </a:ext>
            </a:extLst>
          </p:cNvPr>
          <p:cNvSpPr>
            <a:spLocks noGrp="1"/>
          </p:cNvSpPr>
          <p:nvPr>
            <p:ph type="media" sz="quarter" idx="47" hasCustomPrompt="1"/>
          </p:nvPr>
        </p:nvSpPr>
        <p:spPr>
          <a:xfrm>
            <a:off x="571500" y="647700"/>
            <a:ext cx="11049000" cy="5524500"/>
          </a:xfrm>
          <a:prstGeom prst="rect">
            <a:avLst/>
          </a:prstGeom>
          <a:solidFill>
            <a:schemeClr val="bg1">
              <a:lumMod val="85000"/>
            </a:schemeClr>
          </a:solidFill>
          <a:ln w="101600">
            <a:solidFill>
              <a:schemeClr val="accent1"/>
            </a:solidFill>
            <a:miter lim="800000"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video/media file</a:t>
            </a:r>
          </a:p>
        </p:txBody>
      </p:sp>
    </p:spTree>
    <p:extLst>
      <p:ext uri="{BB962C8B-B14F-4D97-AF65-F5344CB8AC3E}">
        <p14:creationId xmlns:p14="http://schemas.microsoft.com/office/powerpoint/2010/main" val="114208279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E3919B4-3C6D-5F41-9B87-547F1F719454}"/>
              </a:ext>
            </a:extLst>
          </p:cNvPr>
          <p:cNvSpPr/>
          <p:nvPr userDrawn="1"/>
        </p:nvSpPr>
        <p:spPr>
          <a:xfrm rot="5400000" flipH="1">
            <a:off x="224719" y="-261053"/>
            <a:ext cx="6870921" cy="7367179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82C7F635-7B7F-4046-821D-32F17CE287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1500" y="647700"/>
            <a:ext cx="11049000" cy="5524500"/>
          </a:xfrm>
          <a:prstGeom prst="round2DiagRect">
            <a:avLst/>
          </a:prstGeom>
          <a:solidFill>
            <a:schemeClr val="bg1">
              <a:lumMod val="50000"/>
            </a:schemeClr>
          </a:solidFill>
          <a:ln w="101600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anchor="ctr" anchorCtr="0"/>
          <a:lstStyle>
            <a:lvl1pPr marL="0" indent="0" algn="ctr">
              <a:buNone/>
              <a:tabLst>
                <a:tab pos="8510588" algn="l"/>
              </a:tabLst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34166-A2E9-664C-BBD0-747C09B2C3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1500" y="6285865"/>
            <a:ext cx="11049001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image caption text here</a:t>
            </a:r>
          </a:p>
        </p:txBody>
      </p:sp>
    </p:spTree>
    <p:extLst>
      <p:ext uri="{BB962C8B-B14F-4D97-AF65-F5344CB8AC3E}">
        <p14:creationId xmlns:p14="http://schemas.microsoft.com/office/powerpoint/2010/main" val="70939846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_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29;p4">
            <a:extLst>
              <a:ext uri="{FF2B5EF4-FFF2-40B4-BE49-F238E27FC236}">
                <a16:creationId xmlns:a16="http://schemas.microsoft.com/office/drawing/2014/main" id="{D1339164-6490-7E4A-B239-1C99552FFA48}"/>
              </a:ext>
            </a:extLst>
          </p:cNvPr>
          <p:cNvGrpSpPr/>
          <p:nvPr userDrawn="1"/>
        </p:nvGrpSpPr>
        <p:grpSpPr>
          <a:xfrm rot="16200000" flipV="1">
            <a:off x="-2210445" y="2239637"/>
            <a:ext cx="6828810" cy="2407919"/>
            <a:chOff x="3654599" y="3224650"/>
            <a:chExt cx="5441682" cy="1918800"/>
          </a:xfrm>
        </p:grpSpPr>
        <p:sp>
          <p:nvSpPr>
            <p:cNvPr id="15" name="Google Shape;30;p4">
              <a:extLst>
                <a:ext uri="{FF2B5EF4-FFF2-40B4-BE49-F238E27FC236}">
                  <a16:creationId xmlns:a16="http://schemas.microsoft.com/office/drawing/2014/main" id="{758E844B-2362-8844-B375-1B3110C0BEE5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;p4">
              <a:extLst>
                <a:ext uri="{FF2B5EF4-FFF2-40B4-BE49-F238E27FC236}">
                  <a16:creationId xmlns:a16="http://schemas.microsoft.com/office/drawing/2014/main" id="{82D8EAB4-216D-9F48-A334-508DAFDD95EE}"/>
                </a:ext>
              </a:extLst>
            </p:cNvPr>
            <p:cNvSpPr/>
            <p:nvPr/>
          </p:nvSpPr>
          <p:spPr>
            <a:xfrm>
              <a:off x="6811181" y="3224650"/>
              <a:ext cx="2285100" cy="19188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36;p17">
            <a:extLst>
              <a:ext uri="{FF2B5EF4-FFF2-40B4-BE49-F238E27FC236}">
                <a16:creationId xmlns:a16="http://schemas.microsoft.com/office/drawing/2014/main" id="{E491408A-BDF1-784A-BACD-164B03CF48A1}"/>
              </a:ext>
            </a:extLst>
          </p:cNvPr>
          <p:cNvSpPr/>
          <p:nvPr userDrawn="1"/>
        </p:nvSpPr>
        <p:spPr>
          <a:xfrm rot="16200000" flipH="1" flipV="1">
            <a:off x="1434773" y="-1434773"/>
            <a:ext cx="1136389" cy="400593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bg1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42;p18">
            <a:extLst>
              <a:ext uri="{FF2B5EF4-FFF2-40B4-BE49-F238E27FC236}">
                <a16:creationId xmlns:a16="http://schemas.microsoft.com/office/drawing/2014/main" id="{561EB0E9-2AA1-1F4F-9177-24DE6B3D2BF3}"/>
              </a:ext>
            </a:extLst>
          </p:cNvPr>
          <p:cNvSpPr/>
          <p:nvPr/>
        </p:nvSpPr>
        <p:spPr>
          <a:xfrm rot="10800000" flipV="1">
            <a:off x="10893176" y="4393391"/>
            <a:ext cx="1298823" cy="2464609"/>
          </a:xfrm>
          <a:custGeom>
            <a:avLst/>
            <a:gdLst/>
            <a:ahLst/>
            <a:cxnLst/>
            <a:rect l="l" t="t" r="r" b="b"/>
            <a:pathLst>
              <a:path w="26252" h="49815" extrusionOk="0">
                <a:moveTo>
                  <a:pt x="0" y="0"/>
                </a:moveTo>
                <a:lnTo>
                  <a:pt x="0" y="49814"/>
                </a:lnTo>
                <a:lnTo>
                  <a:pt x="26252" y="49814"/>
                </a:lnTo>
                <a:lnTo>
                  <a:pt x="26252" y="26252"/>
                </a:lnTo>
                <a:cubicBezTo>
                  <a:pt x="26252" y="11814"/>
                  <a:pt x="14438" y="0"/>
                  <a:pt x="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669730"/>
            <a:ext cx="8686800" cy="27592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4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33700" y="3704600"/>
            <a:ext cx="8686800" cy="165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1892367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te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1487330"/>
            <a:ext cx="8686800" cy="27592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4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4522200"/>
            <a:ext cx="8686800" cy="165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grpSp>
        <p:nvGrpSpPr>
          <p:cNvPr id="14" name="Google Shape;29;p4">
            <a:extLst>
              <a:ext uri="{FF2B5EF4-FFF2-40B4-BE49-F238E27FC236}">
                <a16:creationId xmlns:a16="http://schemas.microsoft.com/office/drawing/2014/main" id="{D1339164-6490-7E4A-B239-1C99552FFA48}"/>
              </a:ext>
            </a:extLst>
          </p:cNvPr>
          <p:cNvGrpSpPr/>
          <p:nvPr userDrawn="1"/>
        </p:nvGrpSpPr>
        <p:grpSpPr>
          <a:xfrm rot="16200000" flipH="1">
            <a:off x="7573638" y="2239637"/>
            <a:ext cx="6828810" cy="2407919"/>
            <a:chOff x="3654599" y="3224650"/>
            <a:chExt cx="5441682" cy="1918800"/>
          </a:xfrm>
        </p:grpSpPr>
        <p:sp>
          <p:nvSpPr>
            <p:cNvPr id="15" name="Google Shape;30;p4">
              <a:extLst>
                <a:ext uri="{FF2B5EF4-FFF2-40B4-BE49-F238E27FC236}">
                  <a16:creationId xmlns:a16="http://schemas.microsoft.com/office/drawing/2014/main" id="{758E844B-2362-8844-B375-1B3110C0BEE5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;p4">
              <a:extLst>
                <a:ext uri="{FF2B5EF4-FFF2-40B4-BE49-F238E27FC236}">
                  <a16:creationId xmlns:a16="http://schemas.microsoft.com/office/drawing/2014/main" id="{82D8EAB4-216D-9F48-A334-508DAFDD95EE}"/>
                </a:ext>
              </a:extLst>
            </p:cNvPr>
            <p:cNvSpPr/>
            <p:nvPr/>
          </p:nvSpPr>
          <p:spPr>
            <a:xfrm>
              <a:off x="6811181" y="3224650"/>
              <a:ext cx="2285100" cy="191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36;p17">
            <a:extLst>
              <a:ext uri="{FF2B5EF4-FFF2-40B4-BE49-F238E27FC236}">
                <a16:creationId xmlns:a16="http://schemas.microsoft.com/office/drawing/2014/main" id="{E491408A-BDF1-784A-BACD-164B03CF48A1}"/>
              </a:ext>
            </a:extLst>
          </p:cNvPr>
          <p:cNvSpPr/>
          <p:nvPr userDrawn="1"/>
        </p:nvSpPr>
        <p:spPr>
          <a:xfrm rot="16200000">
            <a:off x="9729979" y="4269964"/>
            <a:ext cx="1136389" cy="400593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bg1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42;p18">
            <a:extLst>
              <a:ext uri="{FF2B5EF4-FFF2-40B4-BE49-F238E27FC236}">
                <a16:creationId xmlns:a16="http://schemas.microsoft.com/office/drawing/2014/main" id="{561EB0E9-2AA1-1F4F-9177-24DE6B3D2BF3}"/>
              </a:ext>
            </a:extLst>
          </p:cNvPr>
          <p:cNvSpPr/>
          <p:nvPr/>
        </p:nvSpPr>
        <p:spPr>
          <a:xfrm rot="10800000" flipH="1">
            <a:off x="5522" y="-20575"/>
            <a:ext cx="1298823" cy="2464609"/>
          </a:xfrm>
          <a:custGeom>
            <a:avLst/>
            <a:gdLst/>
            <a:ahLst/>
            <a:cxnLst/>
            <a:rect l="l" t="t" r="r" b="b"/>
            <a:pathLst>
              <a:path w="26252" h="49815" extrusionOk="0">
                <a:moveTo>
                  <a:pt x="0" y="0"/>
                </a:moveTo>
                <a:lnTo>
                  <a:pt x="0" y="49814"/>
                </a:lnTo>
                <a:lnTo>
                  <a:pt x="26252" y="49814"/>
                </a:lnTo>
                <a:lnTo>
                  <a:pt x="26252" y="26252"/>
                </a:lnTo>
                <a:cubicBezTo>
                  <a:pt x="26252" y="11814"/>
                  <a:pt x="14438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497057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te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1487330"/>
            <a:ext cx="8686800" cy="27592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4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4522200"/>
            <a:ext cx="8686800" cy="165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grpSp>
        <p:nvGrpSpPr>
          <p:cNvPr id="14" name="Google Shape;29;p4">
            <a:extLst>
              <a:ext uri="{FF2B5EF4-FFF2-40B4-BE49-F238E27FC236}">
                <a16:creationId xmlns:a16="http://schemas.microsoft.com/office/drawing/2014/main" id="{D1339164-6490-7E4A-B239-1C99552FFA48}"/>
              </a:ext>
            </a:extLst>
          </p:cNvPr>
          <p:cNvGrpSpPr/>
          <p:nvPr userDrawn="1"/>
        </p:nvGrpSpPr>
        <p:grpSpPr>
          <a:xfrm rot="16200000" flipH="1">
            <a:off x="7573638" y="2239637"/>
            <a:ext cx="6828810" cy="2407919"/>
            <a:chOff x="3654599" y="3224650"/>
            <a:chExt cx="5441682" cy="1918800"/>
          </a:xfrm>
        </p:grpSpPr>
        <p:sp>
          <p:nvSpPr>
            <p:cNvPr id="15" name="Google Shape;30;p4">
              <a:extLst>
                <a:ext uri="{FF2B5EF4-FFF2-40B4-BE49-F238E27FC236}">
                  <a16:creationId xmlns:a16="http://schemas.microsoft.com/office/drawing/2014/main" id="{758E844B-2362-8844-B375-1B3110C0BEE5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;p4">
              <a:extLst>
                <a:ext uri="{FF2B5EF4-FFF2-40B4-BE49-F238E27FC236}">
                  <a16:creationId xmlns:a16="http://schemas.microsoft.com/office/drawing/2014/main" id="{82D8EAB4-216D-9F48-A334-508DAFDD95EE}"/>
                </a:ext>
              </a:extLst>
            </p:cNvPr>
            <p:cNvSpPr/>
            <p:nvPr/>
          </p:nvSpPr>
          <p:spPr>
            <a:xfrm>
              <a:off x="6811181" y="3224650"/>
              <a:ext cx="2285100" cy="191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36;p17">
            <a:extLst>
              <a:ext uri="{FF2B5EF4-FFF2-40B4-BE49-F238E27FC236}">
                <a16:creationId xmlns:a16="http://schemas.microsoft.com/office/drawing/2014/main" id="{E491408A-BDF1-784A-BACD-164B03CF48A1}"/>
              </a:ext>
            </a:extLst>
          </p:cNvPr>
          <p:cNvSpPr/>
          <p:nvPr userDrawn="1"/>
        </p:nvSpPr>
        <p:spPr>
          <a:xfrm rot="16200000">
            <a:off x="9729979" y="4269964"/>
            <a:ext cx="1136389" cy="400593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bg1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42;p18">
            <a:extLst>
              <a:ext uri="{FF2B5EF4-FFF2-40B4-BE49-F238E27FC236}">
                <a16:creationId xmlns:a16="http://schemas.microsoft.com/office/drawing/2014/main" id="{561EB0E9-2AA1-1F4F-9177-24DE6B3D2BF3}"/>
              </a:ext>
            </a:extLst>
          </p:cNvPr>
          <p:cNvSpPr/>
          <p:nvPr/>
        </p:nvSpPr>
        <p:spPr>
          <a:xfrm rot="10800000" flipH="1">
            <a:off x="5522" y="-20575"/>
            <a:ext cx="1298823" cy="2464609"/>
          </a:xfrm>
          <a:custGeom>
            <a:avLst/>
            <a:gdLst/>
            <a:ahLst/>
            <a:cxnLst/>
            <a:rect l="l" t="t" r="r" b="b"/>
            <a:pathLst>
              <a:path w="26252" h="49815" extrusionOk="0">
                <a:moveTo>
                  <a:pt x="0" y="0"/>
                </a:moveTo>
                <a:lnTo>
                  <a:pt x="0" y="49814"/>
                </a:lnTo>
                <a:lnTo>
                  <a:pt x="26252" y="49814"/>
                </a:lnTo>
                <a:lnTo>
                  <a:pt x="26252" y="26252"/>
                </a:lnTo>
                <a:cubicBezTo>
                  <a:pt x="26252" y="11814"/>
                  <a:pt x="14438" y="0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866305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_te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81A62975-B421-235C-5C7C-0EC82ED7DDF2}"/>
              </a:ext>
            </a:extLst>
          </p:cNvPr>
          <p:cNvSpPr/>
          <p:nvPr userDrawn="1"/>
        </p:nvSpPr>
        <p:spPr>
          <a:xfrm>
            <a:off x="-32" y="0"/>
            <a:ext cx="8911804" cy="5113506"/>
          </a:xfrm>
          <a:custGeom>
            <a:avLst/>
            <a:gdLst>
              <a:gd name="connsiteX0" fmla="*/ 33 w 8448339"/>
              <a:gd name="connsiteY0" fmla="*/ 0 h 4847574"/>
              <a:gd name="connsiteX1" fmla="*/ 8448323 w 8448339"/>
              <a:gd name="connsiteY1" fmla="*/ 0 h 4847574"/>
              <a:gd name="connsiteX2" fmla="*/ 8448323 w 8448339"/>
              <a:gd name="connsiteY2" fmla="*/ 1100100 h 4847574"/>
              <a:gd name="connsiteX3" fmla="*/ 8448339 w 8448339"/>
              <a:gd name="connsiteY3" fmla="*/ 1100100 h 4847574"/>
              <a:gd name="connsiteX4" fmla="*/ 8448339 w 8448339"/>
              <a:gd name="connsiteY4" fmla="*/ 2872654 h 4847574"/>
              <a:gd name="connsiteX5" fmla="*/ 6473420 w 8448339"/>
              <a:gd name="connsiteY5" fmla="*/ 4847574 h 4847574"/>
              <a:gd name="connsiteX6" fmla="*/ 6473420 w 8448339"/>
              <a:gd name="connsiteY6" fmla="*/ 2743200 h 4847574"/>
              <a:gd name="connsiteX7" fmla="*/ 6473387 w 8448339"/>
              <a:gd name="connsiteY7" fmla="*/ 2743200 h 4847574"/>
              <a:gd name="connsiteX8" fmla="*/ 6473387 w 8448339"/>
              <a:gd name="connsiteY8" fmla="*/ 4847573 h 4847574"/>
              <a:gd name="connsiteX9" fmla="*/ 0 w 8448339"/>
              <a:gd name="connsiteY9" fmla="*/ 4847573 h 4847574"/>
              <a:gd name="connsiteX10" fmla="*/ 0 w 8448339"/>
              <a:gd name="connsiteY10" fmla="*/ 37084 h 4847574"/>
              <a:gd name="connsiteX11" fmla="*/ 33 w 8448339"/>
              <a:gd name="connsiteY11" fmla="*/ 37084 h 4847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48339" h="4847574">
                <a:moveTo>
                  <a:pt x="33" y="0"/>
                </a:moveTo>
                <a:lnTo>
                  <a:pt x="8448323" y="0"/>
                </a:lnTo>
                <a:lnTo>
                  <a:pt x="8448323" y="1100100"/>
                </a:lnTo>
                <a:lnTo>
                  <a:pt x="8448339" y="1100100"/>
                </a:lnTo>
                <a:lnTo>
                  <a:pt x="8448339" y="2872654"/>
                </a:lnTo>
                <a:cubicBezTo>
                  <a:pt x="8448339" y="3958815"/>
                  <a:pt x="7559580" y="4847574"/>
                  <a:pt x="6473420" y="4847574"/>
                </a:cubicBezTo>
                <a:lnTo>
                  <a:pt x="6473420" y="2743200"/>
                </a:lnTo>
                <a:lnTo>
                  <a:pt x="6473387" y="2743200"/>
                </a:lnTo>
                <a:lnTo>
                  <a:pt x="6473387" y="4847573"/>
                </a:lnTo>
                <a:lnTo>
                  <a:pt x="0" y="4847573"/>
                </a:lnTo>
                <a:lnTo>
                  <a:pt x="0" y="37084"/>
                </a:lnTo>
                <a:lnTo>
                  <a:pt x="33" y="370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8145" y="446779"/>
            <a:ext cx="6965684" cy="27592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400" b="1">
                <a:solidFill>
                  <a:schemeClr val="accent5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8145" y="3481649"/>
            <a:ext cx="6965684" cy="165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>
                    <a:lumMod val="75000"/>
                  </a:schemeClr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grpSp>
        <p:nvGrpSpPr>
          <p:cNvPr id="14" name="Google Shape;29;p4">
            <a:extLst>
              <a:ext uri="{FF2B5EF4-FFF2-40B4-BE49-F238E27FC236}">
                <a16:creationId xmlns:a16="http://schemas.microsoft.com/office/drawing/2014/main" id="{D1339164-6490-7E4A-B239-1C99552FFA48}"/>
              </a:ext>
            </a:extLst>
          </p:cNvPr>
          <p:cNvGrpSpPr/>
          <p:nvPr userDrawn="1"/>
        </p:nvGrpSpPr>
        <p:grpSpPr>
          <a:xfrm rot="16200000" flipH="1">
            <a:off x="7573638" y="2239637"/>
            <a:ext cx="6828810" cy="2407919"/>
            <a:chOff x="3654599" y="3224650"/>
            <a:chExt cx="5441682" cy="1918800"/>
          </a:xfrm>
        </p:grpSpPr>
        <p:sp>
          <p:nvSpPr>
            <p:cNvPr id="15" name="Google Shape;30;p4">
              <a:extLst>
                <a:ext uri="{FF2B5EF4-FFF2-40B4-BE49-F238E27FC236}">
                  <a16:creationId xmlns:a16="http://schemas.microsoft.com/office/drawing/2014/main" id="{758E844B-2362-8844-B375-1B3110C0BEE5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;p4">
              <a:extLst>
                <a:ext uri="{FF2B5EF4-FFF2-40B4-BE49-F238E27FC236}">
                  <a16:creationId xmlns:a16="http://schemas.microsoft.com/office/drawing/2014/main" id="{82D8EAB4-216D-9F48-A334-508DAFDD95EE}"/>
                </a:ext>
              </a:extLst>
            </p:cNvPr>
            <p:cNvSpPr/>
            <p:nvPr/>
          </p:nvSpPr>
          <p:spPr>
            <a:xfrm>
              <a:off x="6811181" y="3224650"/>
              <a:ext cx="2285100" cy="191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36;p17">
            <a:extLst>
              <a:ext uri="{FF2B5EF4-FFF2-40B4-BE49-F238E27FC236}">
                <a16:creationId xmlns:a16="http://schemas.microsoft.com/office/drawing/2014/main" id="{E491408A-BDF1-784A-BACD-164B03CF48A1}"/>
              </a:ext>
            </a:extLst>
          </p:cNvPr>
          <p:cNvSpPr/>
          <p:nvPr userDrawn="1"/>
        </p:nvSpPr>
        <p:spPr>
          <a:xfrm rot="16200000">
            <a:off x="9729979" y="4269964"/>
            <a:ext cx="1136389" cy="400593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bg1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687063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_tea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81A62975-B421-235C-5C7C-0EC82ED7DDF2}"/>
              </a:ext>
            </a:extLst>
          </p:cNvPr>
          <p:cNvSpPr/>
          <p:nvPr userDrawn="1"/>
        </p:nvSpPr>
        <p:spPr>
          <a:xfrm>
            <a:off x="-32" y="0"/>
            <a:ext cx="8911804" cy="5113506"/>
          </a:xfrm>
          <a:custGeom>
            <a:avLst/>
            <a:gdLst>
              <a:gd name="connsiteX0" fmla="*/ 33 w 8448339"/>
              <a:gd name="connsiteY0" fmla="*/ 0 h 4847574"/>
              <a:gd name="connsiteX1" fmla="*/ 8448323 w 8448339"/>
              <a:gd name="connsiteY1" fmla="*/ 0 h 4847574"/>
              <a:gd name="connsiteX2" fmla="*/ 8448323 w 8448339"/>
              <a:gd name="connsiteY2" fmla="*/ 1100100 h 4847574"/>
              <a:gd name="connsiteX3" fmla="*/ 8448339 w 8448339"/>
              <a:gd name="connsiteY3" fmla="*/ 1100100 h 4847574"/>
              <a:gd name="connsiteX4" fmla="*/ 8448339 w 8448339"/>
              <a:gd name="connsiteY4" fmla="*/ 2872654 h 4847574"/>
              <a:gd name="connsiteX5" fmla="*/ 6473420 w 8448339"/>
              <a:gd name="connsiteY5" fmla="*/ 4847574 h 4847574"/>
              <a:gd name="connsiteX6" fmla="*/ 6473420 w 8448339"/>
              <a:gd name="connsiteY6" fmla="*/ 2743200 h 4847574"/>
              <a:gd name="connsiteX7" fmla="*/ 6473387 w 8448339"/>
              <a:gd name="connsiteY7" fmla="*/ 2743200 h 4847574"/>
              <a:gd name="connsiteX8" fmla="*/ 6473387 w 8448339"/>
              <a:gd name="connsiteY8" fmla="*/ 4847573 h 4847574"/>
              <a:gd name="connsiteX9" fmla="*/ 0 w 8448339"/>
              <a:gd name="connsiteY9" fmla="*/ 4847573 h 4847574"/>
              <a:gd name="connsiteX10" fmla="*/ 0 w 8448339"/>
              <a:gd name="connsiteY10" fmla="*/ 37084 h 4847574"/>
              <a:gd name="connsiteX11" fmla="*/ 33 w 8448339"/>
              <a:gd name="connsiteY11" fmla="*/ 37084 h 4847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448339" h="4847574">
                <a:moveTo>
                  <a:pt x="33" y="0"/>
                </a:moveTo>
                <a:lnTo>
                  <a:pt x="8448323" y="0"/>
                </a:lnTo>
                <a:lnTo>
                  <a:pt x="8448323" y="1100100"/>
                </a:lnTo>
                <a:lnTo>
                  <a:pt x="8448339" y="1100100"/>
                </a:lnTo>
                <a:lnTo>
                  <a:pt x="8448339" y="2872654"/>
                </a:lnTo>
                <a:cubicBezTo>
                  <a:pt x="8448339" y="3958815"/>
                  <a:pt x="7559580" y="4847574"/>
                  <a:pt x="6473420" y="4847574"/>
                </a:cubicBezTo>
                <a:lnTo>
                  <a:pt x="6473420" y="2743200"/>
                </a:lnTo>
                <a:lnTo>
                  <a:pt x="6473387" y="2743200"/>
                </a:lnTo>
                <a:lnTo>
                  <a:pt x="6473387" y="4847573"/>
                </a:lnTo>
                <a:lnTo>
                  <a:pt x="0" y="4847573"/>
                </a:lnTo>
                <a:lnTo>
                  <a:pt x="0" y="37084"/>
                </a:lnTo>
                <a:lnTo>
                  <a:pt x="33" y="3708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8145" y="446779"/>
            <a:ext cx="6965684" cy="27592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4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88145" y="3481649"/>
            <a:ext cx="6965684" cy="165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grpSp>
        <p:nvGrpSpPr>
          <p:cNvPr id="14" name="Google Shape;29;p4">
            <a:extLst>
              <a:ext uri="{FF2B5EF4-FFF2-40B4-BE49-F238E27FC236}">
                <a16:creationId xmlns:a16="http://schemas.microsoft.com/office/drawing/2014/main" id="{D1339164-6490-7E4A-B239-1C99552FFA48}"/>
              </a:ext>
            </a:extLst>
          </p:cNvPr>
          <p:cNvGrpSpPr/>
          <p:nvPr userDrawn="1"/>
        </p:nvGrpSpPr>
        <p:grpSpPr>
          <a:xfrm rot="16200000" flipH="1">
            <a:off x="7573638" y="2239637"/>
            <a:ext cx="6828810" cy="2407919"/>
            <a:chOff x="3654599" y="3224650"/>
            <a:chExt cx="5441682" cy="1918800"/>
          </a:xfrm>
        </p:grpSpPr>
        <p:sp>
          <p:nvSpPr>
            <p:cNvPr id="15" name="Google Shape;30;p4">
              <a:extLst>
                <a:ext uri="{FF2B5EF4-FFF2-40B4-BE49-F238E27FC236}">
                  <a16:creationId xmlns:a16="http://schemas.microsoft.com/office/drawing/2014/main" id="{758E844B-2362-8844-B375-1B3110C0BEE5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;p4">
              <a:extLst>
                <a:ext uri="{FF2B5EF4-FFF2-40B4-BE49-F238E27FC236}">
                  <a16:creationId xmlns:a16="http://schemas.microsoft.com/office/drawing/2014/main" id="{82D8EAB4-216D-9F48-A334-508DAFDD95EE}"/>
                </a:ext>
              </a:extLst>
            </p:cNvPr>
            <p:cNvSpPr/>
            <p:nvPr/>
          </p:nvSpPr>
          <p:spPr>
            <a:xfrm>
              <a:off x="6811181" y="3224650"/>
              <a:ext cx="2285100" cy="19188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36;p17">
            <a:extLst>
              <a:ext uri="{FF2B5EF4-FFF2-40B4-BE49-F238E27FC236}">
                <a16:creationId xmlns:a16="http://schemas.microsoft.com/office/drawing/2014/main" id="{E491408A-BDF1-784A-BACD-164B03CF48A1}"/>
              </a:ext>
            </a:extLst>
          </p:cNvPr>
          <p:cNvSpPr/>
          <p:nvPr userDrawn="1"/>
        </p:nvSpPr>
        <p:spPr>
          <a:xfrm rot="16200000">
            <a:off x="9729979" y="4269964"/>
            <a:ext cx="1136389" cy="400593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bg1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6738607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29;p4">
            <a:extLst>
              <a:ext uri="{FF2B5EF4-FFF2-40B4-BE49-F238E27FC236}">
                <a16:creationId xmlns:a16="http://schemas.microsoft.com/office/drawing/2014/main" id="{D1339164-6490-7E4A-B239-1C99552FFA48}"/>
              </a:ext>
            </a:extLst>
          </p:cNvPr>
          <p:cNvGrpSpPr/>
          <p:nvPr userDrawn="1"/>
        </p:nvGrpSpPr>
        <p:grpSpPr>
          <a:xfrm rot="16200000" flipV="1">
            <a:off x="-2210445" y="2239637"/>
            <a:ext cx="6828810" cy="2407919"/>
            <a:chOff x="3654599" y="3224650"/>
            <a:chExt cx="5441682" cy="1918800"/>
          </a:xfrm>
        </p:grpSpPr>
        <p:sp>
          <p:nvSpPr>
            <p:cNvPr id="15" name="Google Shape;30;p4">
              <a:extLst>
                <a:ext uri="{FF2B5EF4-FFF2-40B4-BE49-F238E27FC236}">
                  <a16:creationId xmlns:a16="http://schemas.microsoft.com/office/drawing/2014/main" id="{758E844B-2362-8844-B375-1B3110C0BEE5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;p4">
              <a:extLst>
                <a:ext uri="{FF2B5EF4-FFF2-40B4-BE49-F238E27FC236}">
                  <a16:creationId xmlns:a16="http://schemas.microsoft.com/office/drawing/2014/main" id="{82D8EAB4-216D-9F48-A334-508DAFDD95EE}"/>
                </a:ext>
              </a:extLst>
            </p:cNvPr>
            <p:cNvSpPr/>
            <p:nvPr/>
          </p:nvSpPr>
          <p:spPr>
            <a:xfrm>
              <a:off x="6811181" y="3224650"/>
              <a:ext cx="2285100" cy="19188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36;p17">
            <a:extLst>
              <a:ext uri="{FF2B5EF4-FFF2-40B4-BE49-F238E27FC236}">
                <a16:creationId xmlns:a16="http://schemas.microsoft.com/office/drawing/2014/main" id="{E491408A-BDF1-784A-BACD-164B03CF48A1}"/>
              </a:ext>
            </a:extLst>
          </p:cNvPr>
          <p:cNvSpPr/>
          <p:nvPr userDrawn="1"/>
        </p:nvSpPr>
        <p:spPr>
          <a:xfrm rot="16200000" flipH="1" flipV="1">
            <a:off x="1434773" y="-1434773"/>
            <a:ext cx="1136389" cy="400593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bg1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42;p18">
            <a:extLst>
              <a:ext uri="{FF2B5EF4-FFF2-40B4-BE49-F238E27FC236}">
                <a16:creationId xmlns:a16="http://schemas.microsoft.com/office/drawing/2014/main" id="{561EB0E9-2AA1-1F4F-9177-24DE6B3D2BF3}"/>
              </a:ext>
            </a:extLst>
          </p:cNvPr>
          <p:cNvSpPr/>
          <p:nvPr/>
        </p:nvSpPr>
        <p:spPr>
          <a:xfrm rot="10800000" flipV="1">
            <a:off x="10893176" y="4393391"/>
            <a:ext cx="1298823" cy="2464609"/>
          </a:xfrm>
          <a:custGeom>
            <a:avLst/>
            <a:gdLst/>
            <a:ahLst/>
            <a:cxnLst/>
            <a:rect l="l" t="t" r="r" b="b"/>
            <a:pathLst>
              <a:path w="26252" h="49815" extrusionOk="0">
                <a:moveTo>
                  <a:pt x="0" y="0"/>
                </a:moveTo>
                <a:lnTo>
                  <a:pt x="0" y="49814"/>
                </a:lnTo>
                <a:lnTo>
                  <a:pt x="26252" y="49814"/>
                </a:lnTo>
                <a:lnTo>
                  <a:pt x="26252" y="26252"/>
                </a:lnTo>
                <a:cubicBezTo>
                  <a:pt x="26252" y="11814"/>
                  <a:pt x="14438" y="0"/>
                  <a:pt x="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669730"/>
            <a:ext cx="8686800" cy="27592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4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33700" y="3704600"/>
            <a:ext cx="8686800" cy="165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69824961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Yelllow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500" y="1487330"/>
            <a:ext cx="8686800" cy="27592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400" b="1">
                <a:solidFill>
                  <a:srgbClr val="430B2E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500" y="4522200"/>
            <a:ext cx="8686800" cy="165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grpSp>
        <p:nvGrpSpPr>
          <p:cNvPr id="14" name="Google Shape;29;p4">
            <a:extLst>
              <a:ext uri="{FF2B5EF4-FFF2-40B4-BE49-F238E27FC236}">
                <a16:creationId xmlns:a16="http://schemas.microsoft.com/office/drawing/2014/main" id="{D1339164-6490-7E4A-B239-1C99552FFA48}"/>
              </a:ext>
            </a:extLst>
          </p:cNvPr>
          <p:cNvGrpSpPr/>
          <p:nvPr userDrawn="1"/>
        </p:nvGrpSpPr>
        <p:grpSpPr>
          <a:xfrm rot="16200000" flipH="1">
            <a:off x="7573638" y="2239637"/>
            <a:ext cx="6828810" cy="2407919"/>
            <a:chOff x="3654599" y="3224650"/>
            <a:chExt cx="5441682" cy="1918800"/>
          </a:xfrm>
        </p:grpSpPr>
        <p:sp>
          <p:nvSpPr>
            <p:cNvPr id="15" name="Google Shape;30;p4">
              <a:extLst>
                <a:ext uri="{FF2B5EF4-FFF2-40B4-BE49-F238E27FC236}">
                  <a16:creationId xmlns:a16="http://schemas.microsoft.com/office/drawing/2014/main" id="{758E844B-2362-8844-B375-1B3110C0BEE5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;p4">
              <a:extLst>
                <a:ext uri="{FF2B5EF4-FFF2-40B4-BE49-F238E27FC236}">
                  <a16:creationId xmlns:a16="http://schemas.microsoft.com/office/drawing/2014/main" id="{82D8EAB4-216D-9F48-A334-508DAFDD95EE}"/>
                </a:ext>
              </a:extLst>
            </p:cNvPr>
            <p:cNvSpPr/>
            <p:nvPr/>
          </p:nvSpPr>
          <p:spPr>
            <a:xfrm>
              <a:off x="6811181" y="3224650"/>
              <a:ext cx="2285100" cy="19188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36;p17">
            <a:extLst>
              <a:ext uri="{FF2B5EF4-FFF2-40B4-BE49-F238E27FC236}">
                <a16:creationId xmlns:a16="http://schemas.microsoft.com/office/drawing/2014/main" id="{E491408A-BDF1-784A-BACD-164B03CF48A1}"/>
              </a:ext>
            </a:extLst>
          </p:cNvPr>
          <p:cNvSpPr/>
          <p:nvPr userDrawn="1"/>
        </p:nvSpPr>
        <p:spPr>
          <a:xfrm rot="16200000">
            <a:off x="9729979" y="4269964"/>
            <a:ext cx="1136389" cy="400593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bg1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42;p18">
            <a:extLst>
              <a:ext uri="{FF2B5EF4-FFF2-40B4-BE49-F238E27FC236}">
                <a16:creationId xmlns:a16="http://schemas.microsoft.com/office/drawing/2014/main" id="{561EB0E9-2AA1-1F4F-9177-24DE6B3D2BF3}"/>
              </a:ext>
            </a:extLst>
          </p:cNvPr>
          <p:cNvSpPr/>
          <p:nvPr/>
        </p:nvSpPr>
        <p:spPr>
          <a:xfrm rot="10800000" flipH="1">
            <a:off x="5522" y="-20575"/>
            <a:ext cx="1298823" cy="2464609"/>
          </a:xfrm>
          <a:custGeom>
            <a:avLst/>
            <a:gdLst/>
            <a:ahLst/>
            <a:cxnLst/>
            <a:rect l="l" t="t" r="r" b="b"/>
            <a:pathLst>
              <a:path w="26252" h="49815" extrusionOk="0">
                <a:moveTo>
                  <a:pt x="0" y="0"/>
                </a:moveTo>
                <a:lnTo>
                  <a:pt x="0" y="49814"/>
                </a:lnTo>
                <a:lnTo>
                  <a:pt x="26252" y="49814"/>
                </a:lnTo>
                <a:lnTo>
                  <a:pt x="26252" y="26252"/>
                </a:lnTo>
                <a:cubicBezTo>
                  <a:pt x="26252" y="11814"/>
                  <a:pt x="14438" y="0"/>
                  <a:pt x="0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91575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Grey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29;p4">
            <a:extLst>
              <a:ext uri="{FF2B5EF4-FFF2-40B4-BE49-F238E27FC236}">
                <a16:creationId xmlns:a16="http://schemas.microsoft.com/office/drawing/2014/main" id="{D1339164-6490-7E4A-B239-1C99552FFA48}"/>
              </a:ext>
            </a:extLst>
          </p:cNvPr>
          <p:cNvGrpSpPr/>
          <p:nvPr userDrawn="1"/>
        </p:nvGrpSpPr>
        <p:grpSpPr>
          <a:xfrm rot="16200000" flipV="1">
            <a:off x="-2210445" y="2239637"/>
            <a:ext cx="6828810" cy="2407919"/>
            <a:chOff x="3654599" y="3224650"/>
            <a:chExt cx="5441682" cy="1918800"/>
          </a:xfrm>
        </p:grpSpPr>
        <p:sp>
          <p:nvSpPr>
            <p:cNvPr id="15" name="Google Shape;30;p4">
              <a:extLst>
                <a:ext uri="{FF2B5EF4-FFF2-40B4-BE49-F238E27FC236}">
                  <a16:creationId xmlns:a16="http://schemas.microsoft.com/office/drawing/2014/main" id="{758E844B-2362-8844-B375-1B3110C0BEE5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;p4">
              <a:extLst>
                <a:ext uri="{FF2B5EF4-FFF2-40B4-BE49-F238E27FC236}">
                  <a16:creationId xmlns:a16="http://schemas.microsoft.com/office/drawing/2014/main" id="{82D8EAB4-216D-9F48-A334-508DAFDD95EE}"/>
                </a:ext>
              </a:extLst>
            </p:cNvPr>
            <p:cNvSpPr/>
            <p:nvPr/>
          </p:nvSpPr>
          <p:spPr>
            <a:xfrm>
              <a:off x="6811181" y="3224650"/>
              <a:ext cx="2285100" cy="1918800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36;p17">
            <a:extLst>
              <a:ext uri="{FF2B5EF4-FFF2-40B4-BE49-F238E27FC236}">
                <a16:creationId xmlns:a16="http://schemas.microsoft.com/office/drawing/2014/main" id="{E491408A-BDF1-784A-BACD-164B03CF48A1}"/>
              </a:ext>
            </a:extLst>
          </p:cNvPr>
          <p:cNvSpPr/>
          <p:nvPr userDrawn="1"/>
        </p:nvSpPr>
        <p:spPr>
          <a:xfrm rot="16200000" flipH="1" flipV="1">
            <a:off x="1434773" y="-1434773"/>
            <a:ext cx="1136389" cy="400593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bg1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42;p18">
            <a:extLst>
              <a:ext uri="{FF2B5EF4-FFF2-40B4-BE49-F238E27FC236}">
                <a16:creationId xmlns:a16="http://schemas.microsoft.com/office/drawing/2014/main" id="{561EB0E9-2AA1-1F4F-9177-24DE6B3D2BF3}"/>
              </a:ext>
            </a:extLst>
          </p:cNvPr>
          <p:cNvSpPr/>
          <p:nvPr/>
        </p:nvSpPr>
        <p:spPr>
          <a:xfrm rot="10800000" flipV="1">
            <a:off x="10893176" y="4393391"/>
            <a:ext cx="1298823" cy="2464609"/>
          </a:xfrm>
          <a:custGeom>
            <a:avLst/>
            <a:gdLst/>
            <a:ahLst/>
            <a:cxnLst/>
            <a:rect l="l" t="t" r="r" b="b"/>
            <a:pathLst>
              <a:path w="26252" h="49815" extrusionOk="0">
                <a:moveTo>
                  <a:pt x="0" y="0"/>
                </a:moveTo>
                <a:lnTo>
                  <a:pt x="0" y="49814"/>
                </a:lnTo>
                <a:lnTo>
                  <a:pt x="26252" y="49814"/>
                </a:lnTo>
                <a:lnTo>
                  <a:pt x="26252" y="26252"/>
                </a:lnTo>
                <a:cubicBezTo>
                  <a:pt x="26252" y="11814"/>
                  <a:pt x="14438" y="0"/>
                  <a:pt x="0" y="0"/>
                </a:cubicBezTo>
                <a:close/>
              </a:path>
            </a:pathLst>
          </a:custGeom>
          <a:solidFill>
            <a:schemeClr val="tx1">
              <a:lumMod val="60000"/>
              <a:lumOff val="40000"/>
              <a:alpha val="32087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669730"/>
            <a:ext cx="8686800" cy="27592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400" b="1">
                <a:solidFill>
                  <a:schemeClr val="accent4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33700" y="3704600"/>
            <a:ext cx="8686800" cy="165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2296634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7AA4932-FD56-D041-BA28-F021140D7671}"/>
              </a:ext>
            </a:extLst>
          </p:cNvPr>
          <p:cNvGrpSpPr/>
          <p:nvPr userDrawn="1"/>
        </p:nvGrpSpPr>
        <p:grpSpPr>
          <a:xfrm>
            <a:off x="-1713358" y="-4192425"/>
            <a:ext cx="15618717" cy="15242850"/>
            <a:chOff x="-973019" y="-3469902"/>
            <a:chExt cx="14138028" cy="13797794"/>
          </a:xfrm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929333B-E084-B04C-8524-45899E73DDF1}"/>
                </a:ext>
              </a:extLst>
            </p:cNvPr>
            <p:cNvSpPr/>
            <p:nvPr/>
          </p:nvSpPr>
          <p:spPr>
            <a:xfrm>
              <a:off x="-973019" y="-3469902"/>
              <a:ext cx="11259035" cy="8973696"/>
            </a:xfrm>
            <a:custGeom>
              <a:avLst/>
              <a:gdLst>
                <a:gd name="connsiteX0" fmla="*/ 1121062 w 1121061"/>
                <a:gd name="connsiteY0" fmla="*/ 273090 h 893510"/>
                <a:gd name="connsiteX1" fmla="*/ 1121062 w 1121061"/>
                <a:gd name="connsiteY1" fmla="*/ 480336 h 893510"/>
                <a:gd name="connsiteX2" fmla="*/ 286661 w 1121061"/>
                <a:gd name="connsiteY2" fmla="*/ 480336 h 893510"/>
                <a:gd name="connsiteX3" fmla="*/ 286661 w 1121061"/>
                <a:gd name="connsiteY3" fmla="*/ 893510 h 893510"/>
                <a:gd name="connsiteX4" fmla="*/ 272066 w 1121061"/>
                <a:gd name="connsiteY4" fmla="*/ 893510 h 893510"/>
                <a:gd name="connsiteX5" fmla="*/ 0 w 1121061"/>
                <a:gd name="connsiteY5" fmla="*/ 620420 h 893510"/>
                <a:gd name="connsiteX6" fmla="*/ 0 w 1121061"/>
                <a:gd name="connsiteY6" fmla="*/ 273090 h 893510"/>
                <a:gd name="connsiteX7" fmla="*/ 272066 w 1121061"/>
                <a:gd name="connsiteY7" fmla="*/ 0 h 893510"/>
                <a:gd name="connsiteX8" fmla="*/ 848996 w 1121061"/>
                <a:gd name="connsiteY8" fmla="*/ 0 h 893510"/>
                <a:gd name="connsiteX9" fmla="*/ 1119914 w 1121061"/>
                <a:gd name="connsiteY9" fmla="*/ 246917 h 893510"/>
                <a:gd name="connsiteX10" fmla="*/ 1121062 w 1121061"/>
                <a:gd name="connsiteY10" fmla="*/ 273090 h 8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1061" h="893510">
                  <a:moveTo>
                    <a:pt x="1121062" y="273090"/>
                  </a:moveTo>
                  <a:lnTo>
                    <a:pt x="1121062" y="480336"/>
                  </a:lnTo>
                  <a:lnTo>
                    <a:pt x="286661" y="480336"/>
                  </a:lnTo>
                  <a:lnTo>
                    <a:pt x="286661" y="893510"/>
                  </a:lnTo>
                  <a:lnTo>
                    <a:pt x="272066" y="893510"/>
                  </a:lnTo>
                  <a:cubicBezTo>
                    <a:pt x="121883" y="893329"/>
                    <a:pt x="181" y="771168"/>
                    <a:pt x="0" y="620420"/>
                  </a:cubicBezTo>
                  <a:lnTo>
                    <a:pt x="0" y="273090"/>
                  </a:lnTo>
                  <a:cubicBezTo>
                    <a:pt x="181" y="122342"/>
                    <a:pt x="121883" y="181"/>
                    <a:pt x="272066" y="0"/>
                  </a:cubicBezTo>
                  <a:lnTo>
                    <a:pt x="848996" y="0"/>
                  </a:lnTo>
                  <a:cubicBezTo>
                    <a:pt x="989075" y="253"/>
                    <a:pt x="1106184" y="106987"/>
                    <a:pt x="1119914" y="246917"/>
                  </a:cubicBezTo>
                  <a:cubicBezTo>
                    <a:pt x="1120570" y="255971"/>
                    <a:pt x="1121062" y="264530"/>
                    <a:pt x="1121062" y="273090"/>
                  </a:cubicBezTo>
                  <a:close/>
                </a:path>
              </a:pathLst>
            </a:custGeom>
            <a:solidFill>
              <a:srgbClr val="E88146"/>
            </a:solidFill>
            <a:ln w="16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5AB2F231-0127-5442-B46F-956AC5B0CEE0}"/>
                </a:ext>
              </a:extLst>
            </p:cNvPr>
            <p:cNvSpPr/>
            <p:nvPr/>
          </p:nvSpPr>
          <p:spPr>
            <a:xfrm>
              <a:off x="1905974" y="1354196"/>
              <a:ext cx="8380043" cy="4149587"/>
            </a:xfrm>
            <a:custGeom>
              <a:avLst/>
              <a:gdLst>
                <a:gd name="connsiteX0" fmla="*/ 0 w 834400"/>
                <a:gd name="connsiteY0" fmla="*/ 0 h 413174"/>
                <a:gd name="connsiteX1" fmla="*/ 834401 w 834400"/>
                <a:gd name="connsiteY1" fmla="*/ 0 h 413174"/>
                <a:gd name="connsiteX2" fmla="*/ 834401 w 834400"/>
                <a:gd name="connsiteY2" fmla="*/ 413174 h 413174"/>
                <a:gd name="connsiteX3" fmla="*/ 0 w 834400"/>
                <a:gd name="connsiteY3" fmla="*/ 413174 h 41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4400" h="413174">
                  <a:moveTo>
                    <a:pt x="0" y="0"/>
                  </a:moveTo>
                  <a:lnTo>
                    <a:pt x="834401" y="0"/>
                  </a:lnTo>
                  <a:lnTo>
                    <a:pt x="834401" y="413174"/>
                  </a:lnTo>
                  <a:lnTo>
                    <a:pt x="0" y="413174"/>
                  </a:lnTo>
                  <a:close/>
                </a:path>
              </a:pathLst>
            </a:custGeom>
            <a:solidFill>
              <a:srgbClr val="00909D"/>
            </a:solidFill>
            <a:ln w="16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19D26FA-5276-7142-A896-373662AE4673}"/>
                </a:ext>
              </a:extLst>
            </p:cNvPr>
            <p:cNvSpPr/>
            <p:nvPr/>
          </p:nvSpPr>
          <p:spPr>
            <a:xfrm>
              <a:off x="1905974" y="1354196"/>
              <a:ext cx="11259035" cy="8973696"/>
            </a:xfrm>
            <a:custGeom>
              <a:avLst/>
              <a:gdLst>
                <a:gd name="connsiteX0" fmla="*/ 1121062 w 1121061"/>
                <a:gd name="connsiteY0" fmla="*/ 273090 h 893510"/>
                <a:gd name="connsiteX1" fmla="*/ 1121062 w 1121061"/>
                <a:gd name="connsiteY1" fmla="*/ 620420 h 893510"/>
                <a:gd name="connsiteX2" fmla="*/ 848996 w 1121061"/>
                <a:gd name="connsiteY2" fmla="*/ 893510 h 893510"/>
                <a:gd name="connsiteX3" fmla="*/ 272066 w 1121061"/>
                <a:gd name="connsiteY3" fmla="*/ 893510 h 893510"/>
                <a:gd name="connsiteX4" fmla="*/ 1148 w 1121061"/>
                <a:gd name="connsiteY4" fmla="*/ 646593 h 893510"/>
                <a:gd name="connsiteX5" fmla="*/ 0 w 1121061"/>
                <a:gd name="connsiteY5" fmla="*/ 621079 h 893510"/>
                <a:gd name="connsiteX6" fmla="*/ 0 w 1121061"/>
                <a:gd name="connsiteY6" fmla="*/ 413174 h 893510"/>
                <a:gd name="connsiteX7" fmla="*/ 834401 w 1121061"/>
                <a:gd name="connsiteY7" fmla="*/ 413174 h 893510"/>
                <a:gd name="connsiteX8" fmla="*/ 834401 w 1121061"/>
                <a:gd name="connsiteY8" fmla="*/ 0 h 893510"/>
                <a:gd name="connsiteX9" fmla="*/ 848996 w 1121061"/>
                <a:gd name="connsiteY9" fmla="*/ 0 h 893510"/>
                <a:gd name="connsiteX10" fmla="*/ 1121062 w 1121061"/>
                <a:gd name="connsiteY10" fmla="*/ 273090 h 8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1061" h="893510">
                  <a:moveTo>
                    <a:pt x="1121062" y="273090"/>
                  </a:moveTo>
                  <a:lnTo>
                    <a:pt x="1121062" y="620420"/>
                  </a:lnTo>
                  <a:cubicBezTo>
                    <a:pt x="1120882" y="771168"/>
                    <a:pt x="999178" y="893329"/>
                    <a:pt x="848996" y="893510"/>
                  </a:cubicBezTo>
                  <a:lnTo>
                    <a:pt x="272066" y="893510"/>
                  </a:lnTo>
                  <a:cubicBezTo>
                    <a:pt x="131987" y="893257"/>
                    <a:pt x="14878" y="786523"/>
                    <a:pt x="1148" y="646593"/>
                  </a:cubicBezTo>
                  <a:cubicBezTo>
                    <a:pt x="1148" y="638198"/>
                    <a:pt x="0" y="630132"/>
                    <a:pt x="0" y="621079"/>
                  </a:cubicBezTo>
                  <a:lnTo>
                    <a:pt x="0" y="413174"/>
                  </a:lnTo>
                  <a:lnTo>
                    <a:pt x="834401" y="413174"/>
                  </a:lnTo>
                  <a:lnTo>
                    <a:pt x="834401" y="0"/>
                  </a:lnTo>
                  <a:lnTo>
                    <a:pt x="848996" y="0"/>
                  </a:lnTo>
                  <a:cubicBezTo>
                    <a:pt x="999178" y="181"/>
                    <a:pt x="1120882" y="122342"/>
                    <a:pt x="1121062" y="273090"/>
                  </a:cubicBezTo>
                  <a:close/>
                </a:path>
              </a:pathLst>
            </a:custGeom>
            <a:solidFill>
              <a:srgbClr val="52C7DF"/>
            </a:solidFill>
            <a:ln w="16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1530873"/>
            <a:ext cx="8485128" cy="2221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ctr">
              <a:defRPr sz="44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53436" y="3941775"/>
            <a:ext cx="8485128" cy="129706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1F55364-3DE0-DC44-90DE-17491A0BB679}"/>
              </a:ext>
            </a:extLst>
          </p:cNvPr>
          <p:cNvSpPr/>
          <p:nvPr userDrawn="1"/>
        </p:nvSpPr>
        <p:spPr>
          <a:xfrm>
            <a:off x="-2971801" y="-5892373"/>
            <a:ext cx="16197943" cy="589237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44A203-104F-8941-89C0-DB4F2AD212C9}"/>
              </a:ext>
            </a:extLst>
          </p:cNvPr>
          <p:cNvSpPr/>
          <p:nvPr userDrawn="1"/>
        </p:nvSpPr>
        <p:spPr>
          <a:xfrm>
            <a:off x="-548640" y="6857979"/>
            <a:ext cx="14279880" cy="559027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 userDrawn="1"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9B16F7D-A9D2-0446-8C33-C8E7E0AF0E16}"/>
              </a:ext>
            </a:extLst>
          </p:cNvPr>
          <p:cNvSpPr/>
          <p:nvPr userDrawn="1"/>
        </p:nvSpPr>
        <p:spPr>
          <a:xfrm>
            <a:off x="12192000" y="-970927"/>
            <a:ext cx="3516548" cy="1241953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42962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_Custom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35">
            <a:extLst>
              <a:ext uri="{FF2B5EF4-FFF2-40B4-BE49-F238E27FC236}">
                <a16:creationId xmlns:a16="http://schemas.microsoft.com/office/drawing/2014/main" id="{5AB2F231-0127-5442-B46F-956AC5B0CEE0}"/>
              </a:ext>
            </a:extLst>
          </p:cNvPr>
          <p:cNvSpPr/>
          <p:nvPr userDrawn="1"/>
        </p:nvSpPr>
        <p:spPr>
          <a:xfrm>
            <a:off x="1293036" y="1136905"/>
            <a:ext cx="9257693" cy="4584177"/>
          </a:xfrm>
          <a:custGeom>
            <a:avLst/>
            <a:gdLst>
              <a:gd name="connsiteX0" fmla="*/ 0 w 834400"/>
              <a:gd name="connsiteY0" fmla="*/ 0 h 413174"/>
              <a:gd name="connsiteX1" fmla="*/ 834401 w 834400"/>
              <a:gd name="connsiteY1" fmla="*/ 0 h 413174"/>
              <a:gd name="connsiteX2" fmla="*/ 834401 w 834400"/>
              <a:gd name="connsiteY2" fmla="*/ 413174 h 413174"/>
              <a:gd name="connsiteX3" fmla="*/ 0 w 834400"/>
              <a:gd name="connsiteY3" fmla="*/ 413174 h 413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4400" h="413174">
                <a:moveTo>
                  <a:pt x="0" y="0"/>
                </a:moveTo>
                <a:lnTo>
                  <a:pt x="834401" y="0"/>
                </a:lnTo>
                <a:lnTo>
                  <a:pt x="834401" y="413174"/>
                </a:lnTo>
                <a:lnTo>
                  <a:pt x="0" y="413174"/>
                </a:lnTo>
                <a:close/>
              </a:path>
            </a:pathLst>
          </a:custGeom>
          <a:solidFill>
            <a:srgbClr val="00909D"/>
          </a:solidFill>
          <a:ln w="163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853436" y="1530873"/>
            <a:ext cx="8485128" cy="2221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ctr">
              <a:defRPr sz="44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853436" y="3941775"/>
            <a:ext cx="8485128" cy="129706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 userDrawn="1"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1F55364-3DE0-DC44-90DE-17491A0BB679}"/>
              </a:ext>
            </a:extLst>
          </p:cNvPr>
          <p:cNvSpPr/>
          <p:nvPr userDrawn="1"/>
        </p:nvSpPr>
        <p:spPr>
          <a:xfrm>
            <a:off x="-2971801" y="-5892373"/>
            <a:ext cx="16197943" cy="589237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>
            <a:extLst>
              <a:ext uri="{FF2B5EF4-FFF2-40B4-BE49-F238E27FC236}">
                <a16:creationId xmlns:a16="http://schemas.microsoft.com/office/drawing/2014/main" id="{56445BB0-2181-434F-76E7-30E7DCF5918B}"/>
              </a:ext>
            </a:extLst>
          </p:cNvPr>
          <p:cNvSpPr/>
          <p:nvPr userDrawn="1"/>
        </p:nvSpPr>
        <p:spPr>
          <a:xfrm>
            <a:off x="0" y="0"/>
            <a:ext cx="10550738" cy="5721095"/>
          </a:xfrm>
          <a:custGeom>
            <a:avLst/>
            <a:gdLst>
              <a:gd name="connsiteX0" fmla="*/ 0 w 10550738"/>
              <a:gd name="connsiteY0" fmla="*/ 0 h 5721095"/>
              <a:gd name="connsiteX1" fmla="*/ 10550738 w 10550738"/>
              <a:gd name="connsiteY1" fmla="*/ 0 h 5721095"/>
              <a:gd name="connsiteX2" fmla="*/ 10550738 w 10550738"/>
              <a:gd name="connsiteY2" fmla="*/ 1136917 h 5721095"/>
              <a:gd name="connsiteX3" fmla="*/ 1293035 w 10550738"/>
              <a:gd name="connsiteY3" fmla="*/ 1136917 h 5721095"/>
              <a:gd name="connsiteX4" fmla="*/ 1293035 w 10550738"/>
              <a:gd name="connsiteY4" fmla="*/ 5721095 h 5721095"/>
              <a:gd name="connsiteX5" fmla="*/ 1131103 w 10550738"/>
              <a:gd name="connsiteY5" fmla="*/ 5721095 h 5721095"/>
              <a:gd name="connsiteX6" fmla="*/ 233950 w 10550738"/>
              <a:gd name="connsiteY6" fmla="*/ 5584057 h 5721095"/>
              <a:gd name="connsiteX7" fmla="*/ 0 w 10550738"/>
              <a:gd name="connsiteY7" fmla="*/ 5497937 h 5721095"/>
              <a:gd name="connsiteX8" fmla="*/ 0 w 10550738"/>
              <a:gd name="connsiteY8" fmla="*/ 0 h 5721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50738" h="5721095">
                <a:moveTo>
                  <a:pt x="0" y="0"/>
                </a:moveTo>
                <a:lnTo>
                  <a:pt x="10550738" y="0"/>
                </a:lnTo>
                <a:lnTo>
                  <a:pt x="10550738" y="1136917"/>
                </a:lnTo>
                <a:lnTo>
                  <a:pt x="1293035" y="1136917"/>
                </a:lnTo>
                <a:lnTo>
                  <a:pt x="1293035" y="5721095"/>
                </a:lnTo>
                <a:lnTo>
                  <a:pt x="1131103" y="5721095"/>
                </a:lnTo>
                <a:cubicBezTo>
                  <a:pt x="818675" y="5720719"/>
                  <a:pt x="517355" y="5672763"/>
                  <a:pt x="233950" y="5584057"/>
                </a:cubicBezTo>
                <a:lnTo>
                  <a:pt x="0" y="549793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695D2473-B421-8109-F9A2-5F2F09500923}"/>
              </a:ext>
            </a:extLst>
          </p:cNvPr>
          <p:cNvSpPr/>
          <p:nvPr userDrawn="1"/>
        </p:nvSpPr>
        <p:spPr>
          <a:xfrm>
            <a:off x="1293036" y="1136906"/>
            <a:ext cx="10920562" cy="5721073"/>
          </a:xfrm>
          <a:custGeom>
            <a:avLst/>
            <a:gdLst>
              <a:gd name="connsiteX0" fmla="*/ 9257703 w 10920562"/>
              <a:gd name="connsiteY0" fmla="*/ 0 h 5721073"/>
              <a:gd name="connsiteX1" fmla="*/ 9419635 w 10920562"/>
              <a:gd name="connsiteY1" fmla="*/ 0 h 5721073"/>
              <a:gd name="connsiteX2" fmla="*/ 10857694 w 10920562"/>
              <a:gd name="connsiteY2" fmla="*/ 366756 h 5721073"/>
              <a:gd name="connsiteX3" fmla="*/ 10920562 w 10920562"/>
              <a:gd name="connsiteY3" fmla="*/ 405123 h 5721073"/>
              <a:gd name="connsiteX4" fmla="*/ 10920562 w 10920562"/>
              <a:gd name="connsiteY4" fmla="*/ 5721073 h 5721073"/>
              <a:gd name="connsiteX5" fmla="*/ 0 w 10920562"/>
              <a:gd name="connsiteY5" fmla="*/ 5721073 h 5721073"/>
              <a:gd name="connsiteX6" fmla="*/ 0 w 10920562"/>
              <a:gd name="connsiteY6" fmla="*/ 4584178 h 5721073"/>
              <a:gd name="connsiteX7" fmla="*/ 9257703 w 10920562"/>
              <a:gd name="connsiteY7" fmla="*/ 4584178 h 5721073"/>
              <a:gd name="connsiteX8" fmla="*/ 9257703 w 10920562"/>
              <a:gd name="connsiteY8" fmla="*/ 0 h 5721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0562" h="5721073">
                <a:moveTo>
                  <a:pt x="9257703" y="0"/>
                </a:moveTo>
                <a:lnTo>
                  <a:pt x="9419635" y="0"/>
                </a:lnTo>
                <a:cubicBezTo>
                  <a:pt x="9940346" y="628"/>
                  <a:pt x="10430200" y="133420"/>
                  <a:pt x="10857694" y="366756"/>
                </a:cubicBezTo>
                <a:lnTo>
                  <a:pt x="10920562" y="405123"/>
                </a:lnTo>
                <a:lnTo>
                  <a:pt x="10920562" y="5721073"/>
                </a:lnTo>
                <a:lnTo>
                  <a:pt x="0" y="5721073"/>
                </a:lnTo>
                <a:lnTo>
                  <a:pt x="0" y="4584178"/>
                </a:lnTo>
                <a:lnTo>
                  <a:pt x="9257703" y="4584178"/>
                </a:lnTo>
                <a:lnTo>
                  <a:pt x="9257703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4158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Custom_02">
    <p:bg>
      <p:bgPr>
        <a:solidFill>
          <a:schemeClr val="tx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">
            <a:extLst>
              <a:ext uri="{FF2B5EF4-FFF2-40B4-BE49-F238E27FC236}">
                <a16:creationId xmlns:a16="http://schemas.microsoft.com/office/drawing/2014/main" id="{E9A9970F-C24C-9249-AB28-871324CE7E28}"/>
              </a:ext>
            </a:extLst>
          </p:cNvPr>
          <p:cNvSpPr/>
          <p:nvPr userDrawn="1"/>
        </p:nvSpPr>
        <p:spPr>
          <a:xfrm flipH="1" flipV="1">
            <a:off x="4308" y="7514"/>
            <a:ext cx="12187692" cy="6841342"/>
          </a:xfrm>
          <a:custGeom>
            <a:avLst/>
            <a:gdLst>
              <a:gd name="connsiteX0" fmla="*/ 12183377 w 12183378"/>
              <a:gd name="connsiteY0" fmla="*/ 6841342 h 6841342"/>
              <a:gd name="connsiteX1" fmla="*/ 7755388 w 12183378"/>
              <a:gd name="connsiteY1" fmla="*/ 6841342 h 6841342"/>
              <a:gd name="connsiteX2" fmla="*/ 7755388 w 12183378"/>
              <a:gd name="connsiteY2" fmla="*/ 6840527 h 6841342"/>
              <a:gd name="connsiteX3" fmla="*/ 4427990 w 12183378"/>
              <a:gd name="connsiteY3" fmla="*/ 6840527 h 6841342"/>
              <a:gd name="connsiteX4" fmla="*/ 4427990 w 12183378"/>
              <a:gd name="connsiteY4" fmla="*/ 6840527 h 6841342"/>
              <a:gd name="connsiteX5" fmla="*/ 2213995 w 12183378"/>
              <a:gd name="connsiteY5" fmla="*/ 6840527 h 6841342"/>
              <a:gd name="connsiteX6" fmla="*/ 0 w 12183378"/>
              <a:gd name="connsiteY6" fmla="*/ 4626532 h 6841342"/>
              <a:gd name="connsiteX7" fmla="*/ 1 w 12183378"/>
              <a:gd name="connsiteY7" fmla="*/ 815 h 6841342"/>
              <a:gd name="connsiteX8" fmla="*/ 3323087 w 12183378"/>
              <a:gd name="connsiteY8" fmla="*/ 815 h 6841342"/>
              <a:gd name="connsiteX9" fmla="*/ 4427990 w 12183378"/>
              <a:gd name="connsiteY9" fmla="*/ 815 h 6841342"/>
              <a:gd name="connsiteX10" fmla="*/ 7755388 w 12183378"/>
              <a:gd name="connsiteY10" fmla="*/ 815 h 6841342"/>
              <a:gd name="connsiteX11" fmla="*/ 7755388 w 12183378"/>
              <a:gd name="connsiteY11" fmla="*/ 0 h 6841342"/>
              <a:gd name="connsiteX12" fmla="*/ 9969383 w 12183378"/>
              <a:gd name="connsiteY12" fmla="*/ 0 h 6841342"/>
              <a:gd name="connsiteX13" fmla="*/ 12183378 w 12183378"/>
              <a:gd name="connsiteY13" fmla="*/ 2213995 h 6841342"/>
              <a:gd name="connsiteX14" fmla="*/ 12183377 w 12183378"/>
              <a:gd name="connsiteY14" fmla="*/ 6841342 h 68413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2183378" h="6841342">
                <a:moveTo>
                  <a:pt x="12183377" y="6841342"/>
                </a:moveTo>
                <a:lnTo>
                  <a:pt x="7755388" y="6841342"/>
                </a:lnTo>
                <a:lnTo>
                  <a:pt x="7755388" y="6840527"/>
                </a:lnTo>
                <a:lnTo>
                  <a:pt x="4427990" y="6840527"/>
                </a:lnTo>
                <a:lnTo>
                  <a:pt x="4427990" y="6840527"/>
                </a:lnTo>
                <a:lnTo>
                  <a:pt x="2213995" y="6840527"/>
                </a:lnTo>
                <a:cubicBezTo>
                  <a:pt x="991239" y="6840527"/>
                  <a:pt x="0" y="5849288"/>
                  <a:pt x="0" y="4626532"/>
                </a:cubicBezTo>
                <a:cubicBezTo>
                  <a:pt x="0" y="3084626"/>
                  <a:pt x="1" y="1542721"/>
                  <a:pt x="1" y="815"/>
                </a:cubicBezTo>
                <a:lnTo>
                  <a:pt x="3323087" y="815"/>
                </a:lnTo>
                <a:lnTo>
                  <a:pt x="4427990" y="815"/>
                </a:lnTo>
                <a:lnTo>
                  <a:pt x="7755388" y="815"/>
                </a:lnTo>
                <a:lnTo>
                  <a:pt x="7755388" y="0"/>
                </a:lnTo>
                <a:lnTo>
                  <a:pt x="9969383" y="0"/>
                </a:lnTo>
                <a:cubicBezTo>
                  <a:pt x="11192139" y="0"/>
                  <a:pt x="12183378" y="991239"/>
                  <a:pt x="12183378" y="2213995"/>
                </a:cubicBezTo>
                <a:cubicBezTo>
                  <a:pt x="12183378" y="3756444"/>
                  <a:pt x="12183377" y="5298893"/>
                  <a:pt x="12183377" y="6841342"/>
                </a:cubicBezTo>
                <a:close/>
              </a:path>
            </a:pathLst>
          </a:custGeom>
          <a:solidFill>
            <a:schemeClr val="tx1">
              <a:lumMod val="75000"/>
            </a:schemeClr>
          </a:solidFill>
          <a:ln w="101600">
            <a:solidFill>
              <a:schemeClr val="accent1">
                <a:lumMod val="75000"/>
              </a:schemeClr>
            </a:solidFill>
            <a:miter lim="800000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85800"/>
            <a:ext cx="11049000" cy="205739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algn="ctr">
              <a:defRPr sz="4400" b="1" i="0">
                <a:solidFill>
                  <a:schemeClr val="accent4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8FF4BBA8-1140-EC45-8C85-4E0858D13658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968831"/>
            <a:ext cx="11049000" cy="3203369"/>
          </a:xfrm>
          <a:prstGeom prst="rect">
            <a:avLst/>
          </a:prstGeom>
          <a:noFill/>
          <a:ln w="0">
            <a:solidFill>
              <a:schemeClr val="accent3">
                <a:lumMod val="20000"/>
                <a:lumOff val="80000"/>
              </a:schemeClr>
            </a:solidFill>
          </a:ln>
        </p:spPr>
        <p:txBody>
          <a:bodyPr wrap="square" lIns="0" tIns="0" rIns="0" bIns="0" anchor="t" anchorCtr="0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bg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</p:spTree>
    <p:extLst>
      <p:ext uri="{BB962C8B-B14F-4D97-AF65-F5344CB8AC3E}">
        <p14:creationId xmlns:p14="http://schemas.microsoft.com/office/powerpoint/2010/main" val="368040651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 userDrawn="1"/>
        </p:nvGrpSpPr>
        <p:grpSpPr>
          <a:xfrm>
            <a:off x="4310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 userDrawn="1"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 userDrawn="1"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 userDrawn="1"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A1CA237-DBD8-0444-8AC0-B7E779061121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2D05DDF-79A5-3445-ABE9-800C8859D224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 hidden="1">
              <a:extLst>
                <a:ext uri="{FF2B5EF4-FFF2-40B4-BE49-F238E27FC236}">
                  <a16:creationId xmlns:a16="http://schemas.microsoft.com/office/drawing/2014/main" id="{072872C2-B865-6B4D-AF6E-13474E02BC02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436AE09C-59B0-B446-BDCC-83E8963344A7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91F414-2826-BD4C-9728-10BE9D31575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21082"/>
            <a:ext cx="1104900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  <a:p>
            <a:pPr lvl="0"/>
            <a:endParaRPr lang="en-US" sz="2000">
              <a:latin typeface="+mn-lt"/>
            </a:endParaRPr>
          </a:p>
          <a:p>
            <a:pPr lvl="0"/>
            <a:r>
              <a:rPr lang="en-US" sz="2000">
                <a:latin typeface="+mn-lt"/>
              </a:rPr>
              <a:t>Click to edit Master text styles</a:t>
            </a:r>
          </a:p>
          <a:p>
            <a:pPr lvl="1"/>
            <a:r>
              <a:rPr lang="en-US" sz="1800">
                <a:latin typeface="+mn-lt"/>
              </a:rPr>
              <a:t>Second level</a:t>
            </a:r>
          </a:p>
          <a:p>
            <a:pPr lvl="2"/>
            <a:r>
              <a:rPr lang="en-US" sz="1600">
                <a:latin typeface="+mn-lt"/>
              </a:rPr>
              <a:t>Third level</a:t>
            </a:r>
          </a:p>
          <a:p>
            <a:pPr lvl="3"/>
            <a:r>
              <a:rPr lang="en-US" sz="1400">
                <a:latin typeface="+mn-lt"/>
              </a:rPr>
              <a:t>Fourth level</a:t>
            </a:r>
          </a:p>
          <a:p>
            <a:pPr lvl="4"/>
            <a:r>
              <a:rPr lang="en-US" sz="1200">
                <a:latin typeface="+mn-lt"/>
              </a:rPr>
              <a:t>Fifth level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5751972-E56A-B748-AA9C-E356F2A939D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01874" y="1757778"/>
            <a:ext cx="11018623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169747485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29;p4">
            <a:extLst>
              <a:ext uri="{FF2B5EF4-FFF2-40B4-BE49-F238E27FC236}">
                <a16:creationId xmlns:a16="http://schemas.microsoft.com/office/drawing/2014/main" id="{389A2815-56ED-73C9-A367-6062E77DC65B}"/>
              </a:ext>
            </a:extLst>
          </p:cNvPr>
          <p:cNvGrpSpPr/>
          <p:nvPr userDrawn="1"/>
        </p:nvGrpSpPr>
        <p:grpSpPr>
          <a:xfrm rot="16200000" flipV="1">
            <a:off x="-941118" y="2225465"/>
            <a:ext cx="6870532" cy="2407919"/>
            <a:chOff x="3654599" y="3224650"/>
            <a:chExt cx="5474929" cy="1918800"/>
          </a:xfrm>
        </p:grpSpPr>
        <p:sp>
          <p:nvSpPr>
            <p:cNvPr id="4" name="Google Shape;30;p4">
              <a:extLst>
                <a:ext uri="{FF2B5EF4-FFF2-40B4-BE49-F238E27FC236}">
                  <a16:creationId xmlns:a16="http://schemas.microsoft.com/office/drawing/2014/main" id="{6B0393A2-BC31-8415-96C5-C834A1964DE9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" name="Google Shape;31;p4">
              <a:extLst>
                <a:ext uri="{FF2B5EF4-FFF2-40B4-BE49-F238E27FC236}">
                  <a16:creationId xmlns:a16="http://schemas.microsoft.com/office/drawing/2014/main" id="{268691B3-6ECD-0886-CD2B-3C59B5EA2A20}"/>
                </a:ext>
              </a:extLst>
            </p:cNvPr>
            <p:cNvSpPr/>
            <p:nvPr/>
          </p:nvSpPr>
          <p:spPr>
            <a:xfrm>
              <a:off x="6811181" y="3224650"/>
              <a:ext cx="2318347" cy="1918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852BD45-866C-C212-CCF4-6543B4B110FF}"/>
              </a:ext>
            </a:extLst>
          </p:cNvPr>
          <p:cNvSpPr/>
          <p:nvPr userDrawn="1"/>
        </p:nvSpPr>
        <p:spPr>
          <a:xfrm>
            <a:off x="0" y="-5842"/>
            <a:ext cx="1290188" cy="686384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 userDrawn="1"/>
        </p:nvGrpSpPr>
        <p:grpSpPr>
          <a:xfrm>
            <a:off x="4310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 userDrawn="1"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 userDrawn="1"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 userDrawn="1"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7260" y="1757778"/>
            <a:ext cx="2869867" cy="326548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2D05DDF-79A5-3445-ABE9-800C8859D224}"/>
              </a:ext>
            </a:extLst>
          </p:cNvPr>
          <p:cNvSpPr/>
          <p:nvPr userDrawn="1"/>
        </p:nvSpPr>
        <p:spPr>
          <a:xfrm>
            <a:off x="1" y="-1"/>
            <a:ext cx="109728" cy="68580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072872C2-B865-6B4D-AF6E-13474E02BC02}"/>
              </a:ext>
            </a:extLst>
          </p:cNvPr>
          <p:cNvSpPr/>
          <p:nvPr userDrawn="1"/>
        </p:nvSpPr>
        <p:spPr>
          <a:xfrm rot="5400000">
            <a:off x="6040849" y="-6050750"/>
            <a:ext cx="110293" cy="121920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36AE09C-59B0-B446-BDCC-83E8963344A7}"/>
              </a:ext>
            </a:extLst>
          </p:cNvPr>
          <p:cNvSpPr/>
          <p:nvPr userDrawn="1"/>
        </p:nvSpPr>
        <p:spPr>
          <a:xfrm>
            <a:off x="1" y="0"/>
            <a:ext cx="109728" cy="1882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661F233B-54E7-AFD1-9DCD-6F3C633D251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188057" y="1758007"/>
            <a:ext cx="7436683" cy="4559665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800">
                <a:solidFill>
                  <a:schemeClr val="tx1">
                    <a:lumMod val="75000"/>
                  </a:schemeClr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tx1">
                    <a:lumMod val="75000"/>
                  </a:schemeClr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tx1">
                    <a:lumMod val="75000"/>
                  </a:schemeClr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the appropriate icon to enter content.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320754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62EA0695-28F0-4EEC-D45E-E00A7ADFEBA8}"/>
              </a:ext>
            </a:extLst>
          </p:cNvPr>
          <p:cNvGrpSpPr/>
          <p:nvPr userDrawn="1"/>
        </p:nvGrpSpPr>
        <p:grpSpPr>
          <a:xfrm rot="10800000">
            <a:off x="8462890" y="-5842"/>
            <a:ext cx="3698107" cy="6870533"/>
            <a:chOff x="0" y="-5842"/>
            <a:chExt cx="3698107" cy="6870533"/>
          </a:xfrm>
        </p:grpSpPr>
        <p:grpSp>
          <p:nvGrpSpPr>
            <p:cNvPr id="3" name="Google Shape;29;p4">
              <a:extLst>
                <a:ext uri="{FF2B5EF4-FFF2-40B4-BE49-F238E27FC236}">
                  <a16:creationId xmlns:a16="http://schemas.microsoft.com/office/drawing/2014/main" id="{389A2815-56ED-73C9-A367-6062E77DC65B}"/>
                </a:ext>
              </a:extLst>
            </p:cNvPr>
            <p:cNvGrpSpPr/>
            <p:nvPr userDrawn="1"/>
          </p:nvGrpSpPr>
          <p:grpSpPr>
            <a:xfrm rot="16200000" flipV="1">
              <a:off x="-941118" y="2225465"/>
              <a:ext cx="6870532" cy="2407919"/>
              <a:chOff x="3654599" y="3224650"/>
              <a:chExt cx="5474929" cy="1918800"/>
            </a:xfrm>
          </p:grpSpPr>
          <p:sp>
            <p:nvSpPr>
              <p:cNvPr id="4" name="Google Shape;30;p4">
                <a:extLst>
                  <a:ext uri="{FF2B5EF4-FFF2-40B4-BE49-F238E27FC236}">
                    <a16:creationId xmlns:a16="http://schemas.microsoft.com/office/drawing/2014/main" id="{6B0393A2-BC31-8415-96C5-C834A1964DE9}"/>
                  </a:ext>
                </a:extLst>
              </p:cNvPr>
              <p:cNvSpPr/>
              <p:nvPr/>
            </p:nvSpPr>
            <p:spPr>
              <a:xfrm rot="-5400000">
                <a:off x="4515179" y="2365267"/>
                <a:ext cx="1917577" cy="3638737"/>
              </a:xfrm>
              <a:custGeom>
                <a:avLst/>
                <a:gdLst/>
                <a:ahLst/>
                <a:cxnLst/>
                <a:rect l="l" t="t" r="r" b="b"/>
                <a:pathLst>
                  <a:path w="26252" h="49815" extrusionOk="0">
                    <a:moveTo>
                      <a:pt x="0" y="0"/>
                    </a:moveTo>
                    <a:lnTo>
                      <a:pt x="0" y="49814"/>
                    </a:lnTo>
                    <a:lnTo>
                      <a:pt x="26252" y="49814"/>
                    </a:lnTo>
                    <a:lnTo>
                      <a:pt x="26252" y="26252"/>
                    </a:lnTo>
                    <a:cubicBezTo>
                      <a:pt x="26252" y="11814"/>
                      <a:pt x="14438" y="0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" name="Google Shape;31;p4">
                <a:extLst>
                  <a:ext uri="{FF2B5EF4-FFF2-40B4-BE49-F238E27FC236}">
                    <a16:creationId xmlns:a16="http://schemas.microsoft.com/office/drawing/2014/main" id="{268691B3-6ECD-0886-CD2B-3C59B5EA2A20}"/>
                  </a:ext>
                </a:extLst>
              </p:cNvPr>
              <p:cNvSpPr/>
              <p:nvPr/>
            </p:nvSpPr>
            <p:spPr>
              <a:xfrm>
                <a:off x="6811181" y="3224650"/>
                <a:ext cx="2318347" cy="191880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3852BD45-866C-C212-CCF4-6543B4B110FF}"/>
                </a:ext>
              </a:extLst>
            </p:cNvPr>
            <p:cNvSpPr/>
            <p:nvPr userDrawn="1"/>
          </p:nvSpPr>
          <p:spPr>
            <a:xfrm>
              <a:off x="0" y="-5842"/>
              <a:ext cx="1290188" cy="68638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 userDrawn="1"/>
        </p:nvGrpSpPr>
        <p:grpSpPr>
          <a:xfrm>
            <a:off x="4310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 userDrawn="1"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 userDrawn="1"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 userDrawn="1"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93448" y="1757778"/>
            <a:ext cx="2869867" cy="326548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4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2D05DDF-79A5-3445-ABE9-800C8859D224}"/>
              </a:ext>
            </a:extLst>
          </p:cNvPr>
          <p:cNvSpPr/>
          <p:nvPr userDrawn="1"/>
        </p:nvSpPr>
        <p:spPr>
          <a:xfrm>
            <a:off x="12106133" y="-1"/>
            <a:ext cx="109728" cy="685800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 hidden="1">
            <a:extLst>
              <a:ext uri="{FF2B5EF4-FFF2-40B4-BE49-F238E27FC236}">
                <a16:creationId xmlns:a16="http://schemas.microsoft.com/office/drawing/2014/main" id="{072872C2-B865-6B4D-AF6E-13474E02BC02}"/>
              </a:ext>
            </a:extLst>
          </p:cNvPr>
          <p:cNvSpPr/>
          <p:nvPr userDrawn="1"/>
        </p:nvSpPr>
        <p:spPr>
          <a:xfrm rot="5400000">
            <a:off x="6040849" y="-6050750"/>
            <a:ext cx="110293" cy="121920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36AE09C-59B0-B446-BDCC-83E8963344A7}"/>
              </a:ext>
            </a:extLst>
          </p:cNvPr>
          <p:cNvSpPr/>
          <p:nvPr userDrawn="1"/>
        </p:nvSpPr>
        <p:spPr>
          <a:xfrm>
            <a:off x="12106133" y="0"/>
            <a:ext cx="109728" cy="1882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91F414-2826-BD4C-9728-10BE9D315752}"/>
              </a:ext>
            </a:extLst>
          </p:cNvPr>
          <p:cNvSpPr>
            <a:spLocks noGrp="1"/>
          </p:cNvSpPr>
          <p:nvPr userDrawn="1">
            <p:ph sz="quarter" idx="45" hasCustomPrompt="1"/>
          </p:nvPr>
        </p:nvSpPr>
        <p:spPr>
          <a:xfrm>
            <a:off x="4137232" y="-305453"/>
            <a:ext cx="745293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</a:p>
          <a:p>
            <a:pPr lvl="0"/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5751972-E56A-B748-AA9C-E356F2A939D3}"/>
              </a:ext>
            </a:extLst>
          </p:cNvPr>
          <p:cNvSpPr>
            <a:spLocks noGrp="1"/>
          </p:cNvSpPr>
          <p:nvPr userDrawn="1">
            <p:ph type="body" sz="quarter" idx="60" hasCustomPrompt="1"/>
          </p:nvPr>
        </p:nvSpPr>
        <p:spPr>
          <a:xfrm>
            <a:off x="601838" y="1757778"/>
            <a:ext cx="7432440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06DD9D2-6DCD-F926-B1D4-B84380BB89A2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01663" y="2713949"/>
            <a:ext cx="7453312" cy="3779456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defRPr sz="1800">
                <a:solidFill>
                  <a:schemeClr val="tx1">
                    <a:lumMod val="75000"/>
                  </a:schemeClr>
                </a:solidFill>
              </a:defRPr>
            </a:lvl1pPr>
            <a:lvl2pPr>
              <a:spcBef>
                <a:spcPts val="600"/>
              </a:spcBef>
              <a:spcAft>
                <a:spcPts val="600"/>
              </a:spcAft>
              <a:defRPr sz="1600">
                <a:solidFill>
                  <a:schemeClr val="tx1">
                    <a:lumMod val="75000"/>
                  </a:schemeClr>
                </a:solidFill>
              </a:defRPr>
            </a:lvl2pPr>
            <a:lvl3pPr>
              <a:spcBef>
                <a:spcPts val="600"/>
              </a:spcBef>
              <a:spcAft>
                <a:spcPts val="600"/>
              </a:spcAft>
              <a:defRPr sz="1400">
                <a:solidFill>
                  <a:schemeClr val="tx1">
                    <a:lumMod val="75000"/>
                  </a:schemeClr>
                </a:solidFill>
              </a:defRPr>
            </a:lvl3pPr>
            <a:lvl4pPr>
              <a:spcBef>
                <a:spcPts val="600"/>
              </a:spcBef>
              <a:spcAft>
                <a:spcPts val="600"/>
              </a:spcAft>
              <a:defRPr sz="1200">
                <a:solidFill>
                  <a:schemeClr val="tx1">
                    <a:lumMod val="75000"/>
                  </a:schemeClr>
                </a:solidFill>
              </a:defRPr>
            </a:lvl4pPr>
            <a:lvl5pPr>
              <a:spcBef>
                <a:spcPts val="600"/>
              </a:spcBef>
              <a:spcAft>
                <a:spcPts val="600"/>
              </a:spcAft>
              <a:defRPr sz="1000"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the appropriate icon to enter content.</a:t>
            </a:r>
          </a:p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259747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AE763-F3F4-09C0-B430-436EE8F4B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EDC81-20C0-412C-B2CC-46A11F4DDE1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271F14-7CD2-A013-6F4A-B468677C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1C5E5-3A2F-7A60-1215-1588B990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8838-B317-4CF9-B258-D8FB8593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868810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_Contact_0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B183CEEC-A4E0-764B-890F-ED06897B4999}"/>
              </a:ext>
            </a:extLst>
          </p:cNvPr>
          <p:cNvGrpSpPr/>
          <p:nvPr userDrawn="1"/>
        </p:nvGrpSpPr>
        <p:grpSpPr>
          <a:xfrm flipH="1">
            <a:off x="7344326" y="4301695"/>
            <a:ext cx="4847673" cy="2556306"/>
            <a:chOff x="2473728" y="8521458"/>
            <a:chExt cx="4471354" cy="2357865"/>
          </a:xfrm>
        </p:grpSpPr>
        <p:sp>
          <p:nvSpPr>
            <p:cNvPr id="22" name="Google Shape;11;p2">
              <a:extLst>
                <a:ext uri="{FF2B5EF4-FFF2-40B4-BE49-F238E27FC236}">
                  <a16:creationId xmlns:a16="http://schemas.microsoft.com/office/drawing/2014/main" id="{071A963D-0F77-6C4A-85D3-0CBA6E7DDEA5}"/>
                </a:ext>
              </a:extLst>
            </p:cNvPr>
            <p:cNvSpPr/>
            <p:nvPr/>
          </p:nvSpPr>
          <p:spPr>
            <a:xfrm rot="5400000" flipH="1">
              <a:off x="3531208" y="7465449"/>
              <a:ext cx="2356394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;p2">
              <a:extLst>
                <a:ext uri="{FF2B5EF4-FFF2-40B4-BE49-F238E27FC236}">
                  <a16:creationId xmlns:a16="http://schemas.microsoft.com/office/drawing/2014/main" id="{326CB58D-EBE1-8642-A0D7-F312C302E301}"/>
                </a:ext>
              </a:extLst>
            </p:cNvPr>
            <p:cNvSpPr/>
            <p:nvPr/>
          </p:nvSpPr>
          <p:spPr>
            <a:xfrm flipH="1">
              <a:off x="2473728" y="8521458"/>
              <a:ext cx="1264048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" name="Google Shape;29;p4">
            <a:extLst>
              <a:ext uri="{FF2B5EF4-FFF2-40B4-BE49-F238E27FC236}">
                <a16:creationId xmlns:a16="http://schemas.microsoft.com/office/drawing/2014/main" id="{4FD913E8-29B2-EE4B-8C90-89FC7D420B6E}"/>
              </a:ext>
            </a:extLst>
          </p:cNvPr>
          <p:cNvGrpSpPr/>
          <p:nvPr userDrawn="1"/>
        </p:nvGrpSpPr>
        <p:grpSpPr>
          <a:xfrm rot="5400000">
            <a:off x="-2210445" y="2239638"/>
            <a:ext cx="6828809" cy="2407919"/>
            <a:chOff x="3654600" y="1770915"/>
            <a:chExt cx="5441681" cy="1918800"/>
          </a:xfrm>
        </p:grpSpPr>
        <p:sp>
          <p:nvSpPr>
            <p:cNvPr id="25" name="Google Shape;30;p4">
              <a:extLst>
                <a:ext uri="{FF2B5EF4-FFF2-40B4-BE49-F238E27FC236}">
                  <a16:creationId xmlns:a16="http://schemas.microsoft.com/office/drawing/2014/main" id="{1585612E-B400-AA44-9FEE-338AE96B5D31}"/>
                </a:ext>
              </a:extLst>
            </p:cNvPr>
            <p:cNvSpPr/>
            <p:nvPr/>
          </p:nvSpPr>
          <p:spPr>
            <a:xfrm rot="16200000">
              <a:off x="4515180" y="911532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tx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1;p4">
              <a:extLst>
                <a:ext uri="{FF2B5EF4-FFF2-40B4-BE49-F238E27FC236}">
                  <a16:creationId xmlns:a16="http://schemas.microsoft.com/office/drawing/2014/main" id="{2E1DD121-776F-C74C-A72A-E51A166A807E}"/>
                </a:ext>
              </a:extLst>
            </p:cNvPr>
            <p:cNvSpPr/>
            <p:nvPr/>
          </p:nvSpPr>
          <p:spPr>
            <a:xfrm>
              <a:off x="6811181" y="1770915"/>
              <a:ext cx="2285100" cy="1918800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Title placeholder">
            <a:extLst>
              <a:ext uri="{FF2B5EF4-FFF2-40B4-BE49-F238E27FC236}">
                <a16:creationId xmlns:a16="http://schemas.microsoft.com/office/drawing/2014/main" id="{13A080DE-2BDD-5C42-9D52-A7B86331C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002" y="647700"/>
            <a:ext cx="10948092" cy="2781299"/>
          </a:xfrm>
          <a:prstGeom prst="rect">
            <a:avLst/>
          </a:prstGeom>
          <a:noFill/>
          <a:ln>
            <a:noFill/>
          </a:ln>
        </p:spPr>
        <p:txBody>
          <a:bodyPr lIns="0" tIns="0" rIns="0" bIns="548640" anchor="ctr" anchorCtr="0"/>
          <a:lstStyle>
            <a:lvl1pPr algn="l">
              <a:defRPr sz="36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Add thank you or ending remark</a:t>
            </a:r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44409C6A-8CC5-6349-9C0C-974B603C04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002" y="3747541"/>
            <a:ext cx="5476998" cy="2396277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buNone/>
              <a:defRPr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Click to add speaker(s) contact information</a:t>
            </a:r>
          </a:p>
        </p:txBody>
      </p:sp>
      <p:grpSp>
        <p:nvGrpSpPr>
          <p:cNvPr id="9" name="BHT LOGO">
            <a:extLst>
              <a:ext uri="{FF2B5EF4-FFF2-40B4-BE49-F238E27FC236}">
                <a16:creationId xmlns:a16="http://schemas.microsoft.com/office/drawing/2014/main" id="{14C6D24B-17A4-5947-B3AD-FBEFF87BFE1C}"/>
              </a:ext>
            </a:extLst>
          </p:cNvPr>
          <p:cNvGrpSpPr/>
          <p:nvPr userDrawn="1"/>
        </p:nvGrpSpPr>
        <p:grpSpPr>
          <a:xfrm>
            <a:off x="8931964" y="4988625"/>
            <a:ext cx="2635129" cy="1254823"/>
            <a:chOff x="776695" y="534478"/>
            <a:chExt cx="2776622" cy="1322201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949AD66-D5A2-AA4D-846C-FC878F5B02E1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FD4E37ED-0B3A-7E47-B4C7-3C50D0E8EF5A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9A0042A3-6888-314D-B7A7-DE8B0BBC30FC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95663844-9650-284D-8DD4-E44005512CB9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71667934-86BA-334E-BBF8-44DB984F0B0D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4985B66B-598E-7C49-829D-0377E382BEA5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77EA5360-8541-204D-A4AF-BF29397E5CD0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6987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 userDrawn="1"/>
        </p:nvGrpSpPr>
        <p:grpSpPr>
          <a:xfrm>
            <a:off x="4310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 userDrawn="1"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 userDrawn="1"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 userDrawn="1"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A1CA237-DBD8-0444-8AC0-B7E779061121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2D05DDF-79A5-3445-ABE9-800C8859D224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 hidden="1">
              <a:extLst>
                <a:ext uri="{FF2B5EF4-FFF2-40B4-BE49-F238E27FC236}">
                  <a16:creationId xmlns:a16="http://schemas.microsoft.com/office/drawing/2014/main" id="{072872C2-B865-6B4D-AF6E-13474E02BC02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436AE09C-59B0-B446-BDCC-83E8963344A7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91F414-2826-BD4C-9728-10BE9D31575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21082"/>
            <a:ext cx="1104900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5751972-E56A-B748-AA9C-E356F2A939D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01874" y="1757778"/>
            <a:ext cx="11018623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56080370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grpSp>
        <p:nvGrpSpPr>
          <p:cNvPr id="50" name="Group 49" hidden="1">
            <a:extLst>
              <a:ext uri="{FF2B5EF4-FFF2-40B4-BE49-F238E27FC236}">
                <a16:creationId xmlns:a16="http://schemas.microsoft.com/office/drawing/2014/main" id="{2A05E6C0-34B2-4B4D-9AD8-4A035D54966A}"/>
              </a:ext>
            </a:extLst>
          </p:cNvPr>
          <p:cNvGrpSpPr/>
          <p:nvPr userDrawn="1"/>
        </p:nvGrpSpPr>
        <p:grpSpPr>
          <a:xfrm>
            <a:off x="4310" y="-5840"/>
            <a:ext cx="12183376" cy="6863840"/>
            <a:chOff x="4310" y="-5840"/>
            <a:chExt cx="12183376" cy="6863840"/>
          </a:xfrm>
        </p:grpSpPr>
        <p:sp>
          <p:nvSpPr>
            <p:cNvPr id="51" name="Google Shape;282;p33">
              <a:extLst>
                <a:ext uri="{FF2B5EF4-FFF2-40B4-BE49-F238E27FC236}">
                  <a16:creationId xmlns:a16="http://schemas.microsoft.com/office/drawing/2014/main" id="{552DF03C-4CDC-3E46-9A6B-70BD67F1F110}"/>
                </a:ext>
              </a:extLst>
            </p:cNvPr>
            <p:cNvSpPr/>
            <p:nvPr userDrawn="1"/>
          </p:nvSpPr>
          <p:spPr>
            <a:xfrm>
              <a:off x="7759697" y="-5839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282;p33">
              <a:extLst>
                <a:ext uri="{FF2B5EF4-FFF2-40B4-BE49-F238E27FC236}">
                  <a16:creationId xmlns:a16="http://schemas.microsoft.com/office/drawing/2014/main" id="{C1517605-3F2A-984D-8FD4-00EAEB72C8A4}"/>
                </a:ext>
              </a:extLst>
            </p:cNvPr>
            <p:cNvSpPr/>
            <p:nvPr userDrawn="1"/>
          </p:nvSpPr>
          <p:spPr>
            <a:xfrm flipH="1" flipV="1">
              <a:off x="4310" y="-5840"/>
              <a:ext cx="4427989" cy="6841342"/>
            </a:xfrm>
            <a:prstGeom prst="round1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18C44A-3C1D-844A-B15D-6C7B22C2F3E9}"/>
                </a:ext>
              </a:extLst>
            </p:cNvPr>
            <p:cNvSpPr/>
            <p:nvPr userDrawn="1"/>
          </p:nvSpPr>
          <p:spPr>
            <a:xfrm>
              <a:off x="3702421" y="16658"/>
              <a:ext cx="5162179" cy="68413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A1CA237-DBD8-0444-8AC0-B7E779061121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82D05DDF-79A5-3445-ABE9-800C8859D224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 hidden="1">
              <a:extLst>
                <a:ext uri="{FF2B5EF4-FFF2-40B4-BE49-F238E27FC236}">
                  <a16:creationId xmlns:a16="http://schemas.microsoft.com/office/drawing/2014/main" id="{072872C2-B865-6B4D-AF6E-13474E02BC02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9" name="Rectangle 58">
            <a:extLst>
              <a:ext uri="{FF2B5EF4-FFF2-40B4-BE49-F238E27FC236}">
                <a16:creationId xmlns:a16="http://schemas.microsoft.com/office/drawing/2014/main" id="{436AE09C-59B0-B446-BDCC-83E8963344A7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4491F414-2826-BD4C-9728-10BE9D31575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21082"/>
            <a:ext cx="1104900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55751972-E56A-B748-AA9C-E356F2A939D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01874" y="1757778"/>
            <a:ext cx="11018623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5608037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_1col_Dark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4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2215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600" b="0" i="1">
                <a:solidFill>
                  <a:schemeClr val="bg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8FF4BBA8-1140-EC45-8C85-4E0858D13658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1882500"/>
            <a:ext cx="11049000" cy="4289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bg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09AC60B-DF8B-8644-B4BC-33B93DEB9879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39D09E9-5F25-AB4A-87C2-5D1FC713FC1E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 hidden="1">
              <a:extLst>
                <a:ext uri="{FF2B5EF4-FFF2-40B4-BE49-F238E27FC236}">
                  <a16:creationId xmlns:a16="http://schemas.microsoft.com/office/drawing/2014/main" id="{69EECB90-B237-844C-82F5-6524318D7F3A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206F3E7-48E8-3E4A-992E-0285AE82F81B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63450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69AB2DC-CE60-D94A-B0F3-A59B4227EA96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E317EEA-A879-9D46-AD83-DB59647C4E19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 hidden="1">
              <a:extLst>
                <a:ext uri="{FF2B5EF4-FFF2-40B4-BE49-F238E27FC236}">
                  <a16:creationId xmlns:a16="http://schemas.microsoft.com/office/drawing/2014/main" id="{23B998C9-F505-0D43-B5B4-7DB57D6827AA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5C75740-6253-614A-870D-CF16B0A990EA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20AB8424-D997-7044-A0C1-59723A6CB02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88BE126-495F-7649-B137-7C08705BAEB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2273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BAF77AB0-32D9-B494-051D-630600C5374C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21082"/>
            <a:ext cx="5290034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  <a:p>
            <a:pPr lvl="0"/>
            <a:endParaRPr lang="en-US" sz="2000">
              <a:latin typeface="+mn-lt"/>
            </a:endParaRPr>
          </a:p>
          <a:p>
            <a:pPr lvl="0"/>
            <a:r>
              <a:rPr lang="en-US" sz="2000">
                <a:latin typeface="+mn-lt"/>
              </a:rPr>
              <a:t>Click to edit Master text styles</a:t>
            </a:r>
          </a:p>
          <a:p>
            <a:pPr lvl="1"/>
            <a:r>
              <a:rPr lang="en-US" sz="1800">
                <a:latin typeface="+mn-lt"/>
              </a:rPr>
              <a:t>Second level</a:t>
            </a:r>
          </a:p>
          <a:p>
            <a:pPr lvl="2"/>
            <a:r>
              <a:rPr lang="en-US" sz="1600">
                <a:latin typeface="+mn-lt"/>
              </a:rPr>
              <a:t>Third level</a:t>
            </a:r>
          </a:p>
          <a:p>
            <a:pPr lvl="3"/>
            <a:r>
              <a:rPr lang="en-US" sz="1400">
                <a:latin typeface="+mn-lt"/>
              </a:rPr>
              <a:t>Fourth level</a:t>
            </a:r>
          </a:p>
          <a:p>
            <a:pPr lvl="4"/>
            <a:r>
              <a:rPr lang="en-US" sz="1200">
                <a:latin typeface="+mn-lt"/>
              </a:rP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BD891C-DA6D-30F5-79FD-8FFB242C525E}"/>
              </a:ext>
            </a:extLst>
          </p:cNvPr>
          <p:cNvSpPr>
            <a:spLocks noGrp="1"/>
          </p:cNvSpPr>
          <p:nvPr>
            <p:ph sz="quarter" idx="62" hasCustomPrompt="1"/>
          </p:nvPr>
        </p:nvSpPr>
        <p:spPr>
          <a:xfrm>
            <a:off x="6322736" y="2421081"/>
            <a:ext cx="5290034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  <a:p>
            <a:pPr lvl="0"/>
            <a:endParaRPr lang="en-US" sz="2000">
              <a:latin typeface="+mn-lt"/>
            </a:endParaRPr>
          </a:p>
          <a:p>
            <a:pPr lvl="0"/>
            <a:r>
              <a:rPr lang="en-US" sz="2000">
                <a:latin typeface="+mn-lt"/>
              </a:rPr>
              <a:t>Click to edit Master text styles</a:t>
            </a:r>
          </a:p>
          <a:p>
            <a:pPr lvl="1"/>
            <a:r>
              <a:rPr lang="en-US" sz="1800">
                <a:latin typeface="+mn-lt"/>
              </a:rPr>
              <a:t>Second level</a:t>
            </a:r>
          </a:p>
          <a:p>
            <a:pPr lvl="2"/>
            <a:r>
              <a:rPr lang="en-US" sz="1600">
                <a:latin typeface="+mn-lt"/>
              </a:rPr>
              <a:t>Third level</a:t>
            </a:r>
          </a:p>
          <a:p>
            <a:pPr lvl="3"/>
            <a:r>
              <a:rPr lang="en-US" sz="1400">
                <a:latin typeface="+mn-lt"/>
              </a:rPr>
              <a:t>Fourth level</a:t>
            </a:r>
          </a:p>
          <a:p>
            <a:pPr lvl="4"/>
            <a:r>
              <a:rPr lang="en-US" sz="1200">
                <a:latin typeface="+mn-lt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037075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574441-1AB3-C64F-8726-320D750C4B2D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00F41A-8338-EE4D-8AAF-39D4E27E620B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 hidden="1">
              <a:extLst>
                <a:ext uri="{FF2B5EF4-FFF2-40B4-BE49-F238E27FC236}">
                  <a16:creationId xmlns:a16="http://schemas.microsoft.com/office/drawing/2014/main" id="{F8E04B03-DEF0-8B42-B658-8CD7E3BB5FFC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FE07644-2668-3B4D-8075-2583A8E084FF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285B052-4420-4547-BA9C-C659263DCE0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01F3C26-5F59-9348-B643-4F3DD13B4864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400152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170FE03-EC92-5244-A056-2C8DC209EC0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228808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C6E3261-2786-6CCE-D9A4-1BC7390F9D72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21082"/>
            <a:ext cx="336745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</a:schemeClr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  <a:p>
            <a:pPr lvl="0"/>
            <a:endParaRPr lang="en-US" sz="2000">
              <a:latin typeface="+mn-lt"/>
            </a:endParaRPr>
          </a:p>
          <a:p>
            <a:pPr lvl="0"/>
            <a:r>
              <a:rPr lang="en-US" sz="2000">
                <a:latin typeface="+mn-lt"/>
              </a:rPr>
              <a:t>Click to edit Master text styles</a:t>
            </a:r>
          </a:p>
          <a:p>
            <a:pPr lvl="1"/>
            <a:r>
              <a:rPr lang="en-US" sz="1800">
                <a:latin typeface="+mn-lt"/>
              </a:rPr>
              <a:t>Second level</a:t>
            </a:r>
          </a:p>
          <a:p>
            <a:pPr lvl="2"/>
            <a:r>
              <a:rPr lang="en-US" sz="1600">
                <a:latin typeface="+mn-lt"/>
              </a:rPr>
              <a:t>Third level</a:t>
            </a:r>
          </a:p>
          <a:p>
            <a:pPr lvl="3"/>
            <a:r>
              <a:rPr lang="en-US" sz="1400">
                <a:latin typeface="+mn-lt"/>
              </a:rPr>
              <a:t>Fourth level</a:t>
            </a:r>
          </a:p>
          <a:p>
            <a:pPr lvl="4"/>
            <a:r>
              <a:rPr lang="en-US" sz="1200">
                <a:latin typeface="+mn-lt"/>
              </a:rP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193F0C-852F-309C-F860-D416882372E8}"/>
              </a:ext>
            </a:extLst>
          </p:cNvPr>
          <p:cNvSpPr>
            <a:spLocks noGrp="1"/>
          </p:cNvSpPr>
          <p:nvPr>
            <p:ph sz="quarter" idx="63" hasCustomPrompt="1"/>
          </p:nvPr>
        </p:nvSpPr>
        <p:spPr>
          <a:xfrm>
            <a:off x="4400152" y="2417619"/>
            <a:ext cx="336745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</a:schemeClr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  <a:p>
            <a:pPr lvl="0"/>
            <a:endParaRPr lang="en-US" sz="2000">
              <a:latin typeface="+mn-lt"/>
            </a:endParaRPr>
          </a:p>
          <a:p>
            <a:pPr lvl="0"/>
            <a:r>
              <a:rPr lang="en-US" sz="2000">
                <a:latin typeface="+mn-lt"/>
              </a:rPr>
              <a:t>Click to edit Master text styles</a:t>
            </a:r>
          </a:p>
          <a:p>
            <a:pPr lvl="1"/>
            <a:r>
              <a:rPr lang="en-US" sz="1800">
                <a:latin typeface="+mn-lt"/>
              </a:rPr>
              <a:t>Second level</a:t>
            </a:r>
          </a:p>
          <a:p>
            <a:pPr lvl="2"/>
            <a:r>
              <a:rPr lang="en-US" sz="1600">
                <a:latin typeface="+mn-lt"/>
              </a:rPr>
              <a:t>Third level</a:t>
            </a:r>
          </a:p>
          <a:p>
            <a:pPr lvl="3"/>
            <a:r>
              <a:rPr lang="en-US" sz="1400">
                <a:latin typeface="+mn-lt"/>
              </a:rPr>
              <a:t>Fourth level</a:t>
            </a:r>
          </a:p>
          <a:p>
            <a:pPr lvl="4"/>
            <a:r>
              <a:rPr lang="en-US" sz="1200">
                <a:latin typeface="+mn-lt"/>
              </a:rPr>
              <a:t>Fifth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34C70268-5199-7D5F-482A-B139AA849DBA}"/>
              </a:ext>
            </a:extLst>
          </p:cNvPr>
          <p:cNvSpPr>
            <a:spLocks noGrp="1"/>
          </p:cNvSpPr>
          <p:nvPr>
            <p:ph sz="quarter" idx="64" hasCustomPrompt="1"/>
          </p:nvPr>
        </p:nvSpPr>
        <p:spPr>
          <a:xfrm>
            <a:off x="8228804" y="2394858"/>
            <a:ext cx="3367450" cy="375111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742950" indent="-285750">
              <a:buFont typeface="Arial" panose="020B0604020202020204" pitchFamily="34" charset="0"/>
              <a:buChar char="•"/>
              <a:defRPr sz="1600">
                <a:solidFill>
                  <a:schemeClr val="tx1">
                    <a:lumMod val="75000"/>
                  </a:schemeClr>
                </a:solidFill>
              </a:defRPr>
            </a:lvl2pPr>
            <a:lvl3pPr marL="12001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3pPr>
            <a:lvl4pPr marL="1657350" indent="-285750"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4pPr>
            <a:lvl5pPr>
              <a:buFont typeface="Arial" panose="020B0604020202020204" pitchFamily="34" charset="0"/>
              <a:buChar char="•"/>
              <a:defRPr>
                <a:solidFill>
                  <a:schemeClr val="tx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When in doubt,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  <a:p>
            <a:pPr lvl="0"/>
            <a:endParaRPr lang="en-US" sz="2000">
              <a:latin typeface="+mn-lt"/>
            </a:endParaRPr>
          </a:p>
          <a:p>
            <a:pPr lvl="0"/>
            <a:r>
              <a:rPr lang="en-US" sz="2000">
                <a:latin typeface="+mn-lt"/>
              </a:rPr>
              <a:t>Click to edit Master text styles</a:t>
            </a:r>
          </a:p>
          <a:p>
            <a:pPr lvl="1"/>
            <a:r>
              <a:rPr lang="en-US" sz="1800">
                <a:latin typeface="+mn-lt"/>
              </a:rPr>
              <a:t>Second level</a:t>
            </a:r>
          </a:p>
          <a:p>
            <a:pPr lvl="2"/>
            <a:r>
              <a:rPr lang="en-US" sz="1600">
                <a:latin typeface="+mn-lt"/>
              </a:rPr>
              <a:t>Third level</a:t>
            </a:r>
          </a:p>
          <a:p>
            <a:pPr lvl="3"/>
            <a:r>
              <a:rPr lang="en-US" sz="1400">
                <a:latin typeface="+mn-lt"/>
              </a:rPr>
              <a:t>Fourth level</a:t>
            </a:r>
          </a:p>
          <a:p>
            <a:pPr lvl="4"/>
            <a:r>
              <a:rPr lang="en-US" sz="1200">
                <a:latin typeface="+mn-lt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19283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4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574441-1AB3-C64F-8726-320D750C4B2D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00F41A-8338-EE4D-8AAF-39D4E27E620B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 hidden="1">
              <a:extLst>
                <a:ext uri="{FF2B5EF4-FFF2-40B4-BE49-F238E27FC236}">
                  <a16:creationId xmlns:a16="http://schemas.microsoft.com/office/drawing/2014/main" id="{F8E04B03-DEF0-8B42-B658-8CD7E3BB5FFC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FE07644-2668-3B4D-8075-2583A8E084FF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FDA698B-BF5F-3E47-966C-5F597650C6B4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CBC3E68C-CFF7-7F4C-A700-7EC453EDA86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58564775-0D83-D54A-A735-F3C06971FC92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3421199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4C976DC-6FD7-CA47-A397-DDB020337DF7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421195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0AF1BF4-D0B3-A84C-A207-AEA15BA27757}"/>
              </a:ext>
            </a:extLst>
          </p:cNvPr>
          <p:cNvSpPr>
            <a:spLocks noGrp="1"/>
          </p:cNvSpPr>
          <p:nvPr>
            <p:ph sz="quarter" idx="63" hasCustomPrompt="1"/>
          </p:nvPr>
        </p:nvSpPr>
        <p:spPr>
          <a:xfrm>
            <a:off x="6270910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1B50C571-73C9-D74E-A590-B34F3239D27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70906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64EF8979-BDA0-AF44-BCA1-4C6D2B5F6F38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9120605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>
                    <a:lumMod val="75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0B06AB42-B898-5141-99FC-8A5471F2312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20601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5465266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6col_image_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9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76FEBE-74B0-DE4D-89C4-FFA9EE587E2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34919243-FCAB-6545-BA3A-2D101C2DF07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447415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D859DCE4-CE11-5A44-A72C-F6E0A53C411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447415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B99EA5EE-72BE-5F48-9396-DACF357D2FC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323330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E403AEF2-82A4-8446-AE53-F5DA28C5006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323330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BA536503-0693-9D46-A9FA-225CFD7442C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99245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6DF3F2BA-1376-1F44-9B1C-B2AF21A769D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199245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0C8E4CD3-D628-AD44-AE55-083E3F263F6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075160" y="4956892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6A7ECC78-13AB-254C-82D4-E776896A85F9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075160" y="4001980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B028DDEF-547D-034A-A03E-28436FFD2BE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951075" y="4956892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55F0FC5C-283B-054D-9744-FCF70BD8D69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951075" y="4001980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C4BAE5-1F50-1B48-BBD8-83C9B4C5B7F7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25" name="Rectangle 24" hidden="1">
              <a:extLst>
                <a:ext uri="{FF2B5EF4-FFF2-40B4-BE49-F238E27FC236}">
                  <a16:creationId xmlns:a16="http://schemas.microsoft.com/office/drawing/2014/main" id="{40A24DDA-D5A2-5344-8C32-E3132249490F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140F47F-689C-724A-A6E9-47B0CD5E38C7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B4A9C-A807-384F-B0CA-E3E08D62BF2D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Picture Placeholder 9">
            <a:extLst>
              <a:ext uri="{FF2B5EF4-FFF2-40B4-BE49-F238E27FC236}">
                <a16:creationId xmlns:a16="http://schemas.microsoft.com/office/drawing/2014/main" id="{0F7E8F37-3A47-8B4D-B59D-26B8E276FB40}"/>
              </a:ext>
            </a:extLst>
          </p:cNvPr>
          <p:cNvSpPr>
            <a:spLocks noGrp="1"/>
          </p:cNvSpPr>
          <p:nvPr>
            <p:ph type="pic" sz="quarter" idx="69" hasCustomPrompt="1"/>
          </p:nvPr>
        </p:nvSpPr>
        <p:spPr>
          <a:xfrm>
            <a:off x="9951078" y="2154243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29" name="Picture Placeholder 9">
            <a:extLst>
              <a:ext uri="{FF2B5EF4-FFF2-40B4-BE49-F238E27FC236}">
                <a16:creationId xmlns:a16="http://schemas.microsoft.com/office/drawing/2014/main" id="{375D9044-5F75-A048-A2D2-70426F967D3C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8075160" y="2157310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921B0BBE-5921-AD47-AF0B-3A6B8CBFFFD8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6195317" y="2151176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09195C47-48CB-6A43-8ABD-32C7D7D77202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4319399" y="2154243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FB9C3852-C16F-C747-A2EE-F95BCB4CED17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2439556" y="2148109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71A3167F-21BD-D74C-A648-7E1FADAED704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63638" y="2151176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</p:spTree>
    <p:extLst>
      <p:ext uri="{BB962C8B-B14F-4D97-AF65-F5344CB8AC3E}">
        <p14:creationId xmlns:p14="http://schemas.microsoft.com/office/powerpoint/2010/main" val="101688154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3col_3row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9" y="2474991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1787297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76FEBE-74B0-DE4D-89C4-FFA9EE587E2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C4BAE5-1F50-1B48-BBD8-83C9B4C5B7F7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25" name="Rectangle 24" hidden="1">
              <a:extLst>
                <a:ext uri="{FF2B5EF4-FFF2-40B4-BE49-F238E27FC236}">
                  <a16:creationId xmlns:a16="http://schemas.microsoft.com/office/drawing/2014/main" id="{40A24DDA-D5A2-5344-8C32-E3132249490F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140F47F-689C-724A-A6E9-47B0CD5E38C7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B4A9C-A807-384F-B0CA-E3E08D62BF2D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22692A76-C30F-C04D-B740-EF0FB390D43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12273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7A79DB70-F415-2E48-9FCD-32F09802541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12273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6BD37436-5833-624E-9CE3-189D8DEECE1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53044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9FE2DA3-B4C0-C24F-A1AA-C299D2C485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53044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C353408-B1C2-EB4D-9097-EB337A94641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71501" y="4038180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0DE969E0-8323-FD48-BF8C-DB8ECDB6714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71501" y="3350486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A5257815-F550-1B49-9D7F-D02CC40B7A1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412275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B7A979BB-0E9C-5A45-B564-03EFE0DC96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412275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B48FCAE2-6A4B-AB4B-8B72-0D4ACBE56BF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253046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20DA90A6-2A29-1949-9C4E-4B98C0F8F90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253046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0C201D34-A0BC-C043-B46E-F739C62F5C8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501" y="5601369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2B0070EA-2D98-FF48-9A3A-AE2B6AA8C35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71501" y="4913675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96BD9F7B-6CD5-2444-94E5-C4070FF4E1E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12275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21865E6E-8A5E-C14B-97AA-13416F603F1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12275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3" name="Text Placeholder 5">
            <a:extLst>
              <a:ext uri="{FF2B5EF4-FFF2-40B4-BE49-F238E27FC236}">
                <a16:creationId xmlns:a16="http://schemas.microsoft.com/office/drawing/2014/main" id="{AB943604-8F71-7540-97E5-8FEB62DD4664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253046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>
                    <a:lumMod val="75000"/>
                  </a:schemeClr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4" name="Text Placeholder 5">
            <a:extLst>
              <a:ext uri="{FF2B5EF4-FFF2-40B4-BE49-F238E27FC236}">
                <a16:creationId xmlns:a16="http://schemas.microsoft.com/office/drawing/2014/main" id="{A3F179BE-99AB-0145-9058-B6D981EF49D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253046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88815210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2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69AB2DC-CE60-D94A-B0F3-A59B4227EA96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9E317EEA-A879-9D46-AD83-DB59647C4E19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 hidden="1">
              <a:extLst>
                <a:ext uri="{FF2B5EF4-FFF2-40B4-BE49-F238E27FC236}">
                  <a16:creationId xmlns:a16="http://schemas.microsoft.com/office/drawing/2014/main" id="{23B998C9-F505-0D43-B5B4-7DB57D6827AA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id="{C5C75740-6253-614A-870D-CF16B0A990EA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F241E22-1FE8-F94F-A8E9-DBD84E6B07BD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499" y="2400300"/>
            <a:ext cx="5290038" cy="3771900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041F81DD-CA81-5344-8472-4B577C306A2E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6330462" y="2400300"/>
            <a:ext cx="5290038" cy="3771900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  <a:p>
            <a:pPr lvl="0"/>
            <a:r>
              <a:rPr lang="en-US"/>
              <a:t>Don’t cram too much text on one slide. Split it into multiple slides.</a:t>
            </a:r>
          </a:p>
          <a:p>
            <a:pPr lvl="0"/>
            <a:r>
              <a:rPr lang="en-US"/>
              <a:t>If text doesn’t need a bullet, don’t use one.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20AB8424-D997-7044-A0C1-59723A6CB02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88BE126-495F-7649-B137-7C08705BAEB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322736" y="1757778"/>
            <a:ext cx="5290038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97037075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3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574441-1AB3-C64F-8726-320D750C4B2D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00F41A-8338-EE4D-8AAF-39D4E27E620B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 hidden="1">
              <a:extLst>
                <a:ext uri="{FF2B5EF4-FFF2-40B4-BE49-F238E27FC236}">
                  <a16:creationId xmlns:a16="http://schemas.microsoft.com/office/drawing/2014/main" id="{F8E04B03-DEF0-8B42-B658-8CD7E3BB5FFC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FE07644-2668-3B4D-8075-2583A8E084FF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0F814148-EFE0-BA45-803E-4939598AFE7F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41864"/>
            <a:ext cx="3367454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309A7ECA-735F-4047-9AC0-B35BF9549785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8253044" y="2441861"/>
            <a:ext cx="3367454" cy="3730338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265466EF-09AF-5049-9673-EA75684F3B08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4412272" y="2441862"/>
            <a:ext cx="3367454" cy="3730337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8285B052-4420-4547-BA9C-C659263DCE05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301F3C26-5F59-9348-B643-4F3DD13B4864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4400152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5170FE03-EC92-5244-A056-2C8DC209EC0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228808" y="1757777"/>
            <a:ext cx="3367454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74192833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4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D571C1-6858-A940-AB1C-7DF92560EE05}"/>
              </a:ext>
            </a:extLst>
          </p:cNvPr>
          <p:cNvSpPr txBox="1"/>
          <p:nvPr userDrawn="1"/>
        </p:nvSpPr>
        <p:spPr>
          <a:xfrm>
            <a:off x="758456" y="1176670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/>
            <a:endParaRPr lang="en-US" sz="1800" b="1">
              <a:latin typeface="Georgia" panose="02040502050405020303" pitchFamily="18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218235AF-D0C6-1B42-A8B4-649BFA8183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l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F2C907B-D9CD-414B-8EC1-9B27ED1F0A5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2574441-1AB3-C64F-8726-320D750C4B2D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D00F41A-8338-EE4D-8AAF-39D4E27E620B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 hidden="1">
              <a:extLst>
                <a:ext uri="{FF2B5EF4-FFF2-40B4-BE49-F238E27FC236}">
                  <a16:creationId xmlns:a16="http://schemas.microsoft.com/office/drawing/2014/main" id="{F8E04B03-DEF0-8B42-B658-8CD7E3BB5FFC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EFE07644-2668-3B4D-8075-2583A8E084FF}"/>
              </a:ext>
            </a:extLst>
          </p:cNvPr>
          <p:cNvSpPr/>
          <p:nvPr userDrawn="1"/>
        </p:nvSpPr>
        <p:spPr>
          <a:xfrm>
            <a:off x="-4312" y="0"/>
            <a:ext cx="110293" cy="1882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0FDA698B-BF5F-3E47-966C-5F597650C6B4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571500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CBC3E68C-CFF7-7F4C-A700-7EC453EDA86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496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58564775-0D83-D54A-A735-F3C06971FC92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3421199" y="244186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54C976DC-6FD7-CA47-A397-DDB020337DF7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3421195" y="175777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C0AF1BF4-D0B3-A84C-A207-AEA15BA27757}"/>
              </a:ext>
            </a:extLst>
          </p:cNvPr>
          <p:cNvSpPr>
            <a:spLocks noGrp="1"/>
          </p:cNvSpPr>
          <p:nvPr>
            <p:ph sz="quarter" idx="63" hasCustomPrompt="1"/>
          </p:nvPr>
        </p:nvSpPr>
        <p:spPr>
          <a:xfrm>
            <a:off x="6270910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1B50C571-73C9-D74E-A590-B34F3239D278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6270906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64EF8979-BDA0-AF44-BCA1-4C6D2B5F6F38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9120605" y="2429754"/>
            <a:ext cx="2459185" cy="3730336"/>
          </a:xfrm>
          <a:prstGeom prst="rect">
            <a:avLst/>
          </a:prstGeom>
        </p:spPr>
        <p:txBody>
          <a:bodyPr wrap="square"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800" b="0" i="0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the appropriate icon to enter content. </a:t>
            </a:r>
            <a:br>
              <a:rPr lang="en-US"/>
            </a:br>
            <a:r>
              <a:rPr lang="en-US"/>
              <a:t>Content can be text-based, a table, a chart, smart art, shapes, images, videos and more.</a:t>
            </a:r>
          </a:p>
          <a:p>
            <a:pPr lvl="0"/>
            <a:r>
              <a:rPr lang="en-US"/>
              <a:t>Keep paragraph and bulleted text black.</a:t>
            </a:r>
          </a:p>
          <a:p>
            <a:pPr lvl="0"/>
            <a:r>
              <a:rPr lang="en-US"/>
              <a:t>Make words you’d like to emphasize bold or italicized.</a:t>
            </a:r>
          </a:p>
        </p:txBody>
      </p:sp>
      <p:sp>
        <p:nvSpPr>
          <p:cNvPr id="30" name="Text Placeholder 5">
            <a:extLst>
              <a:ext uri="{FF2B5EF4-FFF2-40B4-BE49-F238E27FC236}">
                <a16:creationId xmlns:a16="http://schemas.microsoft.com/office/drawing/2014/main" id="{0B06AB42-B898-5141-99FC-8A5471F23128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120601" y="1745668"/>
            <a:ext cx="2459185" cy="509530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5465266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6col_image_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9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76FEBE-74B0-DE4D-89C4-FFA9EE587E2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sp>
        <p:nvSpPr>
          <p:cNvPr id="36" name="Text Placeholder 5">
            <a:extLst>
              <a:ext uri="{FF2B5EF4-FFF2-40B4-BE49-F238E27FC236}">
                <a16:creationId xmlns:a16="http://schemas.microsoft.com/office/drawing/2014/main" id="{34919243-FCAB-6545-BA3A-2D101C2DF07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2447415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D859DCE4-CE11-5A44-A72C-F6E0A53C411C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2447415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8" name="Text Placeholder 5">
            <a:extLst>
              <a:ext uri="{FF2B5EF4-FFF2-40B4-BE49-F238E27FC236}">
                <a16:creationId xmlns:a16="http://schemas.microsoft.com/office/drawing/2014/main" id="{B99EA5EE-72BE-5F48-9396-DACF357D2FC2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323330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E403AEF2-82A4-8446-AE53-F5DA28C50065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4323330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BA536503-0693-9D46-A9FA-225CFD7442C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199245" y="4967718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48" name="Text Placeholder 5">
            <a:extLst>
              <a:ext uri="{FF2B5EF4-FFF2-40B4-BE49-F238E27FC236}">
                <a16:creationId xmlns:a16="http://schemas.microsoft.com/office/drawing/2014/main" id="{6DF3F2BA-1376-1F44-9B1C-B2AF21A769D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199245" y="4012806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49" name="Text Placeholder 5">
            <a:extLst>
              <a:ext uri="{FF2B5EF4-FFF2-40B4-BE49-F238E27FC236}">
                <a16:creationId xmlns:a16="http://schemas.microsoft.com/office/drawing/2014/main" id="{0C8E4CD3-D628-AD44-AE55-083E3F263F6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8075160" y="4956892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0" name="Text Placeholder 5">
            <a:extLst>
              <a:ext uri="{FF2B5EF4-FFF2-40B4-BE49-F238E27FC236}">
                <a16:creationId xmlns:a16="http://schemas.microsoft.com/office/drawing/2014/main" id="{6A7ECC78-13AB-254C-82D4-E776896A85F9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075160" y="4001980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1" name="Text Placeholder 5">
            <a:extLst>
              <a:ext uri="{FF2B5EF4-FFF2-40B4-BE49-F238E27FC236}">
                <a16:creationId xmlns:a16="http://schemas.microsoft.com/office/drawing/2014/main" id="{B028DDEF-547D-034A-A03E-28436FFD2BE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951075" y="4956892"/>
            <a:ext cx="1669421" cy="130439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55F0FC5C-283B-054D-9744-FCF70BD8D691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9951075" y="4001980"/>
            <a:ext cx="1669421" cy="809008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C4BAE5-1F50-1B48-BBD8-83C9B4C5B7F7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25" name="Rectangle 24" hidden="1">
              <a:extLst>
                <a:ext uri="{FF2B5EF4-FFF2-40B4-BE49-F238E27FC236}">
                  <a16:creationId xmlns:a16="http://schemas.microsoft.com/office/drawing/2014/main" id="{40A24DDA-D5A2-5344-8C32-E3132249490F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140F47F-689C-724A-A6E9-47B0CD5E38C7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B4A9C-A807-384F-B0CA-E3E08D62BF2D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Picture Placeholder 9">
            <a:extLst>
              <a:ext uri="{FF2B5EF4-FFF2-40B4-BE49-F238E27FC236}">
                <a16:creationId xmlns:a16="http://schemas.microsoft.com/office/drawing/2014/main" id="{0F7E8F37-3A47-8B4D-B59D-26B8E276FB40}"/>
              </a:ext>
            </a:extLst>
          </p:cNvPr>
          <p:cNvSpPr>
            <a:spLocks noGrp="1"/>
          </p:cNvSpPr>
          <p:nvPr>
            <p:ph type="pic" sz="quarter" idx="69" hasCustomPrompt="1"/>
          </p:nvPr>
        </p:nvSpPr>
        <p:spPr>
          <a:xfrm>
            <a:off x="9951078" y="2154243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29" name="Picture Placeholder 9">
            <a:extLst>
              <a:ext uri="{FF2B5EF4-FFF2-40B4-BE49-F238E27FC236}">
                <a16:creationId xmlns:a16="http://schemas.microsoft.com/office/drawing/2014/main" id="{375D9044-5F75-A048-A2D2-70426F967D3C}"/>
              </a:ext>
            </a:extLst>
          </p:cNvPr>
          <p:cNvSpPr>
            <a:spLocks noGrp="1"/>
          </p:cNvSpPr>
          <p:nvPr>
            <p:ph type="pic" sz="quarter" idx="70" hasCustomPrompt="1"/>
          </p:nvPr>
        </p:nvSpPr>
        <p:spPr>
          <a:xfrm>
            <a:off x="8075160" y="2157310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1" name="Picture Placeholder 9">
            <a:extLst>
              <a:ext uri="{FF2B5EF4-FFF2-40B4-BE49-F238E27FC236}">
                <a16:creationId xmlns:a16="http://schemas.microsoft.com/office/drawing/2014/main" id="{921B0BBE-5921-AD47-AF0B-3A6B8CBFFFD8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6195317" y="2151176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2" name="Picture Placeholder 9">
            <a:extLst>
              <a:ext uri="{FF2B5EF4-FFF2-40B4-BE49-F238E27FC236}">
                <a16:creationId xmlns:a16="http://schemas.microsoft.com/office/drawing/2014/main" id="{09195C47-48CB-6A43-8ABD-32C7D7D77202}"/>
              </a:ext>
            </a:extLst>
          </p:cNvPr>
          <p:cNvSpPr>
            <a:spLocks noGrp="1"/>
          </p:cNvSpPr>
          <p:nvPr>
            <p:ph type="pic" sz="quarter" idx="72" hasCustomPrompt="1"/>
          </p:nvPr>
        </p:nvSpPr>
        <p:spPr>
          <a:xfrm>
            <a:off x="4319399" y="2154243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3" name="Picture Placeholder 9">
            <a:extLst>
              <a:ext uri="{FF2B5EF4-FFF2-40B4-BE49-F238E27FC236}">
                <a16:creationId xmlns:a16="http://schemas.microsoft.com/office/drawing/2014/main" id="{FB9C3852-C16F-C747-A2EE-F95BCB4CED17}"/>
              </a:ext>
            </a:extLst>
          </p:cNvPr>
          <p:cNvSpPr>
            <a:spLocks noGrp="1"/>
          </p:cNvSpPr>
          <p:nvPr>
            <p:ph type="pic" sz="quarter" idx="73" hasCustomPrompt="1"/>
          </p:nvPr>
        </p:nvSpPr>
        <p:spPr>
          <a:xfrm>
            <a:off x="2439556" y="2148109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  <p:sp>
        <p:nvSpPr>
          <p:cNvPr id="34" name="Picture Placeholder 9">
            <a:extLst>
              <a:ext uri="{FF2B5EF4-FFF2-40B4-BE49-F238E27FC236}">
                <a16:creationId xmlns:a16="http://schemas.microsoft.com/office/drawing/2014/main" id="{71A3167F-21BD-D74C-A648-7E1FADAED704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63638" y="2151176"/>
            <a:ext cx="1673352" cy="1673352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add image/icon</a:t>
            </a:r>
          </a:p>
        </p:txBody>
      </p:sp>
    </p:spTree>
    <p:extLst>
      <p:ext uri="{BB962C8B-B14F-4D97-AF65-F5344CB8AC3E}">
        <p14:creationId xmlns:p14="http://schemas.microsoft.com/office/powerpoint/2010/main" val="101688154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3col_3row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1499" y="2474991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71499" y="1787297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06D012DA-8154-8342-A18F-14BFC99B85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3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8D76FEBE-74B0-DE4D-89C4-FFA9EE587E2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>
                    <a:lumMod val="50000"/>
                  </a:schemeClr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5C4BAE5-1F50-1B48-BBD8-83C9B4C5B7F7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25" name="Rectangle 24" hidden="1">
              <a:extLst>
                <a:ext uri="{FF2B5EF4-FFF2-40B4-BE49-F238E27FC236}">
                  <a16:creationId xmlns:a16="http://schemas.microsoft.com/office/drawing/2014/main" id="{40A24DDA-D5A2-5344-8C32-E3132249490F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E140F47F-689C-724A-A6E9-47B0CD5E38C7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B87B4A9C-A807-384F-B0CA-E3E08D62BF2D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 Placeholder 5">
            <a:extLst>
              <a:ext uri="{FF2B5EF4-FFF2-40B4-BE49-F238E27FC236}">
                <a16:creationId xmlns:a16="http://schemas.microsoft.com/office/drawing/2014/main" id="{22692A76-C30F-C04D-B740-EF0FB390D43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12273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2" name="Text Placeholder 5">
            <a:extLst>
              <a:ext uri="{FF2B5EF4-FFF2-40B4-BE49-F238E27FC236}">
                <a16:creationId xmlns:a16="http://schemas.microsoft.com/office/drawing/2014/main" id="{7A79DB70-F415-2E48-9FCD-32F098025414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412273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3" name="Text Placeholder 5">
            <a:extLst>
              <a:ext uri="{FF2B5EF4-FFF2-40B4-BE49-F238E27FC236}">
                <a16:creationId xmlns:a16="http://schemas.microsoft.com/office/drawing/2014/main" id="{6BD37436-5833-624E-9CE3-189D8DEECE1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53044" y="2496667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79FE2DA3-B4C0-C24F-A1AA-C299D2C4859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53044" y="1808973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5" name="Text Placeholder 5">
            <a:extLst>
              <a:ext uri="{FF2B5EF4-FFF2-40B4-BE49-F238E27FC236}">
                <a16:creationId xmlns:a16="http://schemas.microsoft.com/office/drawing/2014/main" id="{0C353408-B1C2-EB4D-9097-EB337A946412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71501" y="4038180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4" name="Text Placeholder 5">
            <a:extLst>
              <a:ext uri="{FF2B5EF4-FFF2-40B4-BE49-F238E27FC236}">
                <a16:creationId xmlns:a16="http://schemas.microsoft.com/office/drawing/2014/main" id="{0DE969E0-8323-FD48-BF8C-DB8ECDB6714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71501" y="3350486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A5257815-F550-1B49-9D7F-D02CC40B7A1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4412275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B7A979BB-0E9C-5A45-B564-03EFE0DC9611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4412275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7" name="Text Placeholder 5">
            <a:extLst>
              <a:ext uri="{FF2B5EF4-FFF2-40B4-BE49-F238E27FC236}">
                <a16:creationId xmlns:a16="http://schemas.microsoft.com/office/drawing/2014/main" id="{B48FCAE2-6A4B-AB4B-8B72-0D4ACBE56BF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253046" y="4059856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58" name="Text Placeholder 5">
            <a:extLst>
              <a:ext uri="{FF2B5EF4-FFF2-40B4-BE49-F238E27FC236}">
                <a16:creationId xmlns:a16="http://schemas.microsoft.com/office/drawing/2014/main" id="{20DA90A6-2A29-1949-9C4E-4B98C0F8F90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253046" y="3372162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59" name="Text Placeholder 5">
            <a:extLst>
              <a:ext uri="{FF2B5EF4-FFF2-40B4-BE49-F238E27FC236}">
                <a16:creationId xmlns:a16="http://schemas.microsoft.com/office/drawing/2014/main" id="{0C201D34-A0BC-C043-B46E-F739C62F5C88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71501" y="5601369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0" name="Text Placeholder 5">
            <a:extLst>
              <a:ext uri="{FF2B5EF4-FFF2-40B4-BE49-F238E27FC236}">
                <a16:creationId xmlns:a16="http://schemas.microsoft.com/office/drawing/2014/main" id="{2B0070EA-2D98-FF48-9A3A-AE2B6AA8C35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71501" y="4913675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1" name="Text Placeholder 5">
            <a:extLst>
              <a:ext uri="{FF2B5EF4-FFF2-40B4-BE49-F238E27FC236}">
                <a16:creationId xmlns:a16="http://schemas.microsoft.com/office/drawing/2014/main" id="{96BD9F7B-6CD5-2444-94E5-C4070FF4E1EF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4412275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2" name="Text Placeholder 5">
            <a:extLst>
              <a:ext uri="{FF2B5EF4-FFF2-40B4-BE49-F238E27FC236}">
                <a16:creationId xmlns:a16="http://schemas.microsoft.com/office/drawing/2014/main" id="{21865E6E-8A5E-C14B-97AA-13416F603F13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4412275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63" name="Text Placeholder 5">
            <a:extLst>
              <a:ext uri="{FF2B5EF4-FFF2-40B4-BE49-F238E27FC236}">
                <a16:creationId xmlns:a16="http://schemas.microsoft.com/office/drawing/2014/main" id="{AB943604-8F71-7540-97E5-8FEB62DD4664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8253046" y="5623045"/>
            <a:ext cx="3367454" cy="54178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b="0" i="0" smtClean="0">
                <a:solidFill>
                  <a:schemeClr val="tx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64" name="Text Placeholder 5">
            <a:extLst>
              <a:ext uri="{FF2B5EF4-FFF2-40B4-BE49-F238E27FC236}">
                <a16:creationId xmlns:a16="http://schemas.microsoft.com/office/drawing/2014/main" id="{A3F179BE-99AB-0145-9058-B6D981EF49D7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8253046" y="4935351"/>
            <a:ext cx="3367454" cy="541789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</p:spTree>
    <p:extLst>
      <p:ext uri="{BB962C8B-B14F-4D97-AF65-F5344CB8AC3E}">
        <p14:creationId xmlns:p14="http://schemas.microsoft.com/office/powerpoint/2010/main" val="288815210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2col_img_icon_dark"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5">
            <a:extLst>
              <a:ext uri="{FF2B5EF4-FFF2-40B4-BE49-F238E27FC236}">
                <a16:creationId xmlns:a16="http://schemas.microsoft.com/office/drawing/2014/main" id="{28C62898-D4BB-7A47-AA19-38DE5282DFB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445269" y="2649882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E66EBF0-4067-9C4F-A4FA-F145C1DA2EE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445269" y="1764838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39" name="Picture Placeholder 9">
            <a:extLst>
              <a:ext uri="{FF2B5EF4-FFF2-40B4-BE49-F238E27FC236}">
                <a16:creationId xmlns:a16="http://schemas.microsoft.com/office/drawing/2014/main" id="{EAFEB926-4296-E945-B722-E1C9F552C0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1500" y="1753480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64140B4-F039-2844-987F-37965C42A120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445269" y="5007127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6DEAD79A-DC37-C64C-82B7-D9B6AD72EDC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445269" y="4122083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6" name="Picture Placeholder 9">
            <a:extLst>
              <a:ext uri="{FF2B5EF4-FFF2-40B4-BE49-F238E27FC236}">
                <a16:creationId xmlns:a16="http://schemas.microsoft.com/office/drawing/2014/main" id="{00A61E3E-566C-7F4A-9EDB-922B2DF23161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571500" y="4110725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6008DDA7-2A61-BD4A-BAC4-214793484784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219607" y="2661240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25CE22EA-3B78-2945-96B0-679C920283D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8219607" y="1776196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19" name="Picture Placeholder 9">
            <a:extLst>
              <a:ext uri="{FF2B5EF4-FFF2-40B4-BE49-F238E27FC236}">
                <a16:creationId xmlns:a16="http://schemas.microsoft.com/office/drawing/2014/main" id="{365B4C21-AC5A-4A4A-B6AF-AF7936A97486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6345838" y="1764838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322E87F3-A746-3C43-953A-4B5C8BD9E91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219605" y="5018485"/>
            <a:ext cx="3400895" cy="1151149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600" b="0" i="0" smtClean="0">
                <a:solidFill>
                  <a:schemeClr val="bg1"/>
                </a:solidFill>
                <a:effectLst/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text content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.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6A1D0A92-E60D-864B-BAA1-16DA98792740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19605" y="4133441"/>
            <a:ext cx="3400895" cy="705162"/>
          </a:xfrm>
          <a:prstGeom prst="rect">
            <a:avLst/>
          </a:prstGeom>
          <a:noFill/>
        </p:spPr>
        <p:txBody>
          <a:bodyPr lIns="0" tIns="0" rIns="0" bIns="0" anchor="b" anchorCtr="0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800" b="1" i="0" smtClean="0">
                <a:solidFill>
                  <a:schemeClr val="accent5"/>
                </a:solidFill>
                <a:effectLst/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THIS IS A HEADLINE</a:t>
            </a:r>
          </a:p>
        </p:txBody>
      </p:sp>
      <p:sp>
        <p:nvSpPr>
          <p:cNvPr id="22" name="Picture Placeholder 9">
            <a:extLst>
              <a:ext uri="{FF2B5EF4-FFF2-40B4-BE49-F238E27FC236}">
                <a16:creationId xmlns:a16="http://schemas.microsoft.com/office/drawing/2014/main" id="{15850438-660B-C94B-A918-23A54DB6F951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6345836" y="4122083"/>
            <a:ext cx="1505821" cy="1499017"/>
          </a:xfrm>
          <a:prstGeom prst="round1Rect">
            <a:avLst/>
          </a:prstGeom>
          <a:noFill/>
        </p:spPr>
        <p:txBody>
          <a:bodyPr anchor="b" anchorCtr="0"/>
          <a:lstStyle>
            <a:lvl1pPr marL="0" indent="0" algn="ctr">
              <a:buNone/>
              <a:tabLst>
                <a:tab pos="8510588" algn="l"/>
              </a:tabLst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icon</a:t>
            </a:r>
          </a:p>
        </p:txBody>
      </p:sp>
      <p:sp>
        <p:nvSpPr>
          <p:cNvPr id="26" name="Title 3">
            <a:extLst>
              <a:ext uri="{FF2B5EF4-FFF2-40B4-BE49-F238E27FC236}">
                <a16:creationId xmlns:a16="http://schemas.microsoft.com/office/drawing/2014/main" id="{EFF2B6B2-2F64-7E42-86DA-E6F3E9EC5D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1498" y="647701"/>
            <a:ext cx="11049000" cy="434124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algn="ctr">
              <a:defRPr sz="3200" b="1" i="0">
                <a:solidFill>
                  <a:schemeClr val="accent4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this slide.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43C92770-D32C-E04E-B6C8-4183D438427C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71497" y="1179643"/>
            <a:ext cx="11049003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bg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subtitle or additional explanatory text here.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01A7074F-19F3-8C43-9FCF-4A362A7348F5}"/>
              </a:ext>
            </a:extLst>
          </p:cNvPr>
          <p:cNvGrpSpPr/>
          <p:nvPr userDrawn="1"/>
        </p:nvGrpSpPr>
        <p:grpSpPr>
          <a:xfrm>
            <a:off x="-8" y="-9893"/>
            <a:ext cx="12192007" cy="6867893"/>
            <a:chOff x="-8" y="-9893"/>
            <a:chExt cx="12192007" cy="6867893"/>
          </a:xfrm>
        </p:grpSpPr>
        <p:sp>
          <p:nvSpPr>
            <p:cNvPr id="31" name="Rectangle 30" hidden="1">
              <a:extLst>
                <a:ext uri="{FF2B5EF4-FFF2-40B4-BE49-F238E27FC236}">
                  <a16:creationId xmlns:a16="http://schemas.microsoft.com/office/drawing/2014/main" id="{04094E70-1ABA-EB4B-ABDD-7096AE4B0870}"/>
                </a:ext>
              </a:extLst>
            </p:cNvPr>
            <p:cNvSpPr/>
            <p:nvPr userDrawn="1"/>
          </p:nvSpPr>
          <p:spPr>
            <a:xfrm>
              <a:off x="1" y="-1"/>
              <a:ext cx="110293" cy="6858001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E5A6D242-E1D4-DB4A-AE90-74E637B6ADD6}"/>
                </a:ext>
              </a:extLst>
            </p:cNvPr>
            <p:cNvSpPr/>
            <p:nvPr userDrawn="1"/>
          </p:nvSpPr>
          <p:spPr>
            <a:xfrm rot="5400000">
              <a:off x="6040849" y="-6050750"/>
              <a:ext cx="110293" cy="12192007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3B987BE-5AD6-1E44-A058-269D0E3E76F2}"/>
              </a:ext>
            </a:extLst>
          </p:cNvPr>
          <p:cNvSpPr/>
          <p:nvPr userDrawn="1"/>
        </p:nvSpPr>
        <p:spPr>
          <a:xfrm rot="16200000">
            <a:off x="6040853" y="-5469357"/>
            <a:ext cx="110293" cy="11049003"/>
          </a:xfrm>
          <a:prstGeom prst="rect">
            <a:avLst/>
          </a:prstGeom>
          <a:solidFill>
            <a:schemeClr val="tx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29841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_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34166-A2E9-664C-BBD0-747C09B2C3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1500" y="6285865"/>
            <a:ext cx="11049001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image caption text here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A9262E29-05FF-2F4D-B614-8D1834995D1A}"/>
              </a:ext>
            </a:extLst>
          </p:cNvPr>
          <p:cNvSpPr>
            <a:spLocks noGrp="1"/>
          </p:cNvSpPr>
          <p:nvPr>
            <p:ph type="media" sz="quarter" idx="47" hasCustomPrompt="1"/>
          </p:nvPr>
        </p:nvSpPr>
        <p:spPr>
          <a:xfrm>
            <a:off x="571500" y="647700"/>
            <a:ext cx="11049000" cy="5524500"/>
          </a:xfrm>
          <a:prstGeom prst="rect">
            <a:avLst/>
          </a:prstGeom>
          <a:solidFill>
            <a:schemeClr val="bg1">
              <a:lumMod val="85000"/>
            </a:schemeClr>
          </a:solidFill>
          <a:ln w="101600">
            <a:solidFill>
              <a:schemeClr val="accent1"/>
            </a:solidFill>
            <a:miter lim="800000"/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to add video/media file</a:t>
            </a:r>
          </a:p>
        </p:txBody>
      </p:sp>
    </p:spTree>
    <p:extLst>
      <p:ext uri="{BB962C8B-B14F-4D97-AF65-F5344CB8AC3E}">
        <p14:creationId xmlns:p14="http://schemas.microsoft.com/office/powerpoint/2010/main" val="114208279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_1co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0E3919B4-3C6D-5F41-9B87-547F1F719454}"/>
              </a:ext>
            </a:extLst>
          </p:cNvPr>
          <p:cNvSpPr/>
          <p:nvPr userDrawn="1"/>
        </p:nvSpPr>
        <p:spPr>
          <a:xfrm rot="5400000" flipH="1">
            <a:off x="224719" y="-261053"/>
            <a:ext cx="6870921" cy="7367179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Picture Placeholder 9">
            <a:extLst>
              <a:ext uri="{FF2B5EF4-FFF2-40B4-BE49-F238E27FC236}">
                <a16:creationId xmlns:a16="http://schemas.microsoft.com/office/drawing/2014/main" id="{82C7F635-7B7F-4046-821D-32F17CE287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71500" y="647700"/>
            <a:ext cx="11049000" cy="5524500"/>
          </a:xfrm>
          <a:prstGeom prst="round2DiagRect">
            <a:avLst/>
          </a:prstGeom>
          <a:solidFill>
            <a:schemeClr val="bg1">
              <a:lumMod val="50000"/>
            </a:schemeClr>
          </a:solidFill>
          <a:ln w="101600">
            <a:solidFill>
              <a:schemeClr val="accent1">
                <a:lumMod val="60000"/>
                <a:lumOff val="40000"/>
              </a:schemeClr>
            </a:solidFill>
            <a:miter lim="800000"/>
          </a:ln>
        </p:spPr>
        <p:txBody>
          <a:bodyPr anchor="ctr" anchorCtr="0"/>
          <a:lstStyle>
            <a:lvl1pPr marL="0" indent="0" algn="ctr">
              <a:buNone/>
              <a:tabLst>
                <a:tab pos="8510588" algn="l"/>
              </a:tabLst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add image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934166-A2E9-664C-BBD0-747C09B2C35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1500" y="6285865"/>
            <a:ext cx="11049001" cy="1938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ctr">
              <a:buNone/>
              <a:defRPr sz="1400" b="0" i="1">
                <a:solidFill>
                  <a:schemeClr val="tx1"/>
                </a:solidFill>
                <a:latin typeface="+mn-lt"/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Insert image caption text here</a:t>
            </a:r>
          </a:p>
        </p:txBody>
      </p:sp>
    </p:spTree>
    <p:extLst>
      <p:ext uri="{BB962C8B-B14F-4D97-AF65-F5344CB8AC3E}">
        <p14:creationId xmlns:p14="http://schemas.microsoft.com/office/powerpoint/2010/main" val="709398460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1" y="415527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3600" b="1" i="0" kern="1200" dirty="0" smtClean="0">
                <a:solidFill>
                  <a:schemeClr val="accent3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092200"/>
            <a:ext cx="7513612" cy="4758797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Build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a “best in class” regional Community Health Worker workforce and Community Cares program to improve health for high risk patients and reduce Medicaid expenditures by $3 million annually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Improve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Community Health though collaborative efforts focused on Obesity and Diabetes, Stroke and Heart Disease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Ensure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95% of our region has health insurance though a robust Navigator Network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Drive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Spokane Accountable Community of Health efforts to achieve improved health at a lower cost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914401" y="907320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914400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59639161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41A6F9-87CF-D745-B097-1E479BA49F02}"/>
              </a:ext>
            </a:extLst>
          </p:cNvPr>
          <p:cNvCxnSpPr/>
          <p:nvPr userDrawn="1"/>
        </p:nvCxnSpPr>
        <p:spPr>
          <a:xfrm flipV="1">
            <a:off x="914401" y="908050"/>
            <a:ext cx="10225617" cy="6350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141DD2-76AA-B244-AE29-533AFA6952FA}"/>
              </a:ext>
            </a:extLst>
          </p:cNvPr>
          <p:cNvCxnSpPr/>
          <p:nvPr userDrawn="1"/>
        </p:nvCxnSpPr>
        <p:spPr>
          <a:xfrm>
            <a:off x="914401" y="911225"/>
            <a:ext cx="3069167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F49F1004-7ED8-FF46-A9E7-C3241C38CCAF}"/>
              </a:ext>
            </a:extLst>
          </p:cNvPr>
          <p:cNvSpPr/>
          <p:nvPr userDrawn="1"/>
        </p:nvSpPr>
        <p:spPr>
          <a:xfrm flipH="1">
            <a:off x="1" y="454025"/>
            <a:ext cx="182033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1" y="415527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3600" b="1" i="0" kern="1200" dirty="0" smtClean="0">
                <a:solidFill>
                  <a:schemeClr val="accent3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 hasCustomPrompt="1"/>
          </p:nvPr>
        </p:nvSpPr>
        <p:spPr>
          <a:xfrm>
            <a:off x="934031" y="1368425"/>
            <a:ext cx="10205736" cy="4482572"/>
          </a:xfrm>
        </p:spPr>
        <p:txBody>
          <a:bodyPr lIns="0" tIns="0" rIns="0" bIns="0">
            <a:noAutofit/>
          </a:bodyPr>
          <a:lstStyle>
            <a:lvl1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1800">
                <a:solidFill>
                  <a:schemeClr val="tx1">
                    <a:lumMod val="75000"/>
                  </a:schemeClr>
                </a:solidFill>
              </a:defRPr>
            </a:lvl1pPr>
            <a:lvl2pPr>
              <a:defRPr sz="1800"/>
            </a:lvl2pPr>
          </a:lstStyle>
          <a:p>
            <a:r>
              <a:rPr lang="en-US"/>
              <a:t>Build a “best in class” regional Community Health Worker workforce and Community Cares program to improve health for high risk patients and reduce Medicaid expenditures by $3 million annually</a:t>
            </a:r>
          </a:p>
          <a:p>
            <a:r>
              <a:rPr lang="en-US"/>
              <a:t>Improve Community Health though collaborative efforts focused on Obesity and Diabetes, Stroke and Heart Disease</a:t>
            </a:r>
          </a:p>
          <a:p>
            <a:pPr lvl="1"/>
            <a:r>
              <a:rPr lang="en-US"/>
              <a:t>Ensure 95% of our region has health insurance though a robust Navigator Network</a:t>
            </a:r>
          </a:p>
          <a:p>
            <a:r>
              <a:rPr lang="en-US"/>
              <a:t>Drive Spokane Accountable Community of Health efforts to achieve improved health at a lower cost</a:t>
            </a:r>
          </a:p>
        </p:txBody>
      </p:sp>
    </p:spTree>
    <p:extLst>
      <p:ext uri="{BB962C8B-B14F-4D97-AF65-F5344CB8AC3E}">
        <p14:creationId xmlns:p14="http://schemas.microsoft.com/office/powerpoint/2010/main" val="401467292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1" y="415527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36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092200"/>
            <a:ext cx="7513612" cy="4758797"/>
          </a:xfrm>
        </p:spPr>
        <p:txBody>
          <a:bodyPr lIns="0" tIns="0" rIns="0" bIns="0">
            <a:no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Build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a “best in class” regional Community Health Worker workforce and Community Cares program to improve health for high risk patients and reduce Medicaid expenditures by $3 million annually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Improve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Community Health though collaborative efforts focused on Obesity and Diabetes, Stroke and Heart Disease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Ensure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95% of our region has health insurance though a robust Navigator Network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b="1">
                <a:solidFill>
                  <a:schemeClr val="tx2"/>
                </a:solidFill>
                <a:latin typeface="Calibri"/>
                <a:cs typeface="Calibri"/>
              </a:rPr>
              <a:t>Drive</a:t>
            </a:r>
            <a:r>
              <a:rPr lang="en-US" sz="1800">
                <a:solidFill>
                  <a:schemeClr val="tx2"/>
                </a:solidFill>
                <a:latin typeface="Calibri Light"/>
                <a:cs typeface="Calibri Light"/>
              </a:rPr>
              <a:t> Spokane Accountable Community of Health efforts to achieve improved health at a lower cost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 flipV="1">
            <a:off x="914401" y="907320"/>
            <a:ext cx="10225367" cy="7015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914400" y="910826"/>
            <a:ext cx="3068211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>
          <a:xfrm flipH="1">
            <a:off x="-8" y="453626"/>
            <a:ext cx="18288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</p:spTree>
    <p:extLst>
      <p:ext uri="{BB962C8B-B14F-4D97-AF65-F5344CB8AC3E}">
        <p14:creationId xmlns:p14="http://schemas.microsoft.com/office/powerpoint/2010/main" val="259639161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841A6F9-87CF-D745-B097-1E479BA49F02}"/>
              </a:ext>
            </a:extLst>
          </p:cNvPr>
          <p:cNvCxnSpPr/>
          <p:nvPr userDrawn="1"/>
        </p:nvCxnSpPr>
        <p:spPr>
          <a:xfrm flipV="1">
            <a:off x="914401" y="908050"/>
            <a:ext cx="10225617" cy="6350"/>
          </a:xfrm>
          <a:prstGeom prst="line">
            <a:avLst/>
          </a:prstGeom>
          <a:ln w="38100" cmpd="sng">
            <a:solidFill>
              <a:schemeClr val="accent3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141DD2-76AA-B244-AE29-533AFA6952FA}"/>
              </a:ext>
            </a:extLst>
          </p:cNvPr>
          <p:cNvCxnSpPr/>
          <p:nvPr userDrawn="1"/>
        </p:nvCxnSpPr>
        <p:spPr>
          <a:xfrm>
            <a:off x="914401" y="911225"/>
            <a:ext cx="3069167" cy="0"/>
          </a:xfrm>
          <a:prstGeom prst="line">
            <a:avLst/>
          </a:prstGeom>
          <a:ln w="38100" cmpd="sng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F49F1004-7ED8-FF46-A9E7-C3241C38CCAF}"/>
              </a:ext>
            </a:extLst>
          </p:cNvPr>
          <p:cNvSpPr/>
          <p:nvPr userDrawn="1"/>
        </p:nvSpPr>
        <p:spPr>
          <a:xfrm flipH="1">
            <a:off x="1" y="454025"/>
            <a:ext cx="182033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C9398"/>
              </a:solidFill>
              <a:latin typeface="Bebas Neue Bold" panose="020B0606020202050201" pitchFamily="34" charset="-94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4031" y="415527"/>
            <a:ext cx="9903303" cy="483929"/>
          </a:xfrm>
        </p:spPr>
        <p:txBody>
          <a:bodyPr lIns="0" tIns="0" rIns="0" bIns="0">
            <a:noAutofit/>
          </a:bodyPr>
          <a:lstStyle>
            <a:lvl1pPr algn="l">
              <a:lnSpc>
                <a:spcPct val="80000"/>
              </a:lnSpc>
              <a:defRPr lang="en-US" sz="3600" b="0" i="0" kern="1200" dirty="0" smtClean="0">
                <a:solidFill>
                  <a:schemeClr val="accent1"/>
                </a:solidFill>
                <a:latin typeface="Calibri Light"/>
                <a:ea typeface="+mj-ea"/>
                <a:cs typeface="Calibri Ligh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4294967295"/>
          </p:nvPr>
        </p:nvSpPr>
        <p:spPr>
          <a:xfrm>
            <a:off x="934031" y="1092200"/>
            <a:ext cx="10205736" cy="4758797"/>
          </a:xfrm>
        </p:spPr>
        <p:txBody>
          <a:bodyPr lIns="0" tIns="0" rIns="0" bIns="0">
            <a:noAutofit/>
          </a:bodyPr>
          <a:lstStyle/>
          <a:p>
            <a:r>
              <a:rPr lang="en-US"/>
              <a:t>Build a “best in class” regional Community Health Worker workforce and Community Cares program to improve health for high risk patients and reduce Medicaid expenditures by $3 million annually</a:t>
            </a:r>
          </a:p>
          <a:p>
            <a:r>
              <a:rPr lang="en-US"/>
              <a:t>Improve Community Health though collaborative efforts focused on Obesity and Diabetes, Stroke and Heart Disease</a:t>
            </a:r>
          </a:p>
          <a:p>
            <a:r>
              <a:rPr lang="en-US"/>
              <a:t>Ensure 95% of our region has health insurance though a robust Navigator Network</a:t>
            </a:r>
          </a:p>
          <a:p>
            <a:r>
              <a:rPr lang="en-US"/>
              <a:t>Drive Spokane Accountable Community of Health efforts to achieve improved health at a lower cost</a:t>
            </a:r>
          </a:p>
        </p:txBody>
      </p:sp>
    </p:spTree>
    <p:extLst>
      <p:ext uri="{BB962C8B-B14F-4D97-AF65-F5344CB8AC3E}">
        <p14:creationId xmlns:p14="http://schemas.microsoft.com/office/powerpoint/2010/main" val="401467292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_Custom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A7AA4932-FD56-D041-BA28-F021140D7671}"/>
              </a:ext>
            </a:extLst>
          </p:cNvPr>
          <p:cNvGrpSpPr/>
          <p:nvPr/>
        </p:nvGrpSpPr>
        <p:grpSpPr>
          <a:xfrm>
            <a:off x="-1713358" y="-4192425"/>
            <a:ext cx="15618717" cy="15242850"/>
            <a:chOff x="-973019" y="-3469902"/>
            <a:chExt cx="14138028" cy="13797794"/>
          </a:xfrm>
        </p:grpSpPr>
        <p:sp>
          <p:nvSpPr>
            <p:cNvPr id="35" name="Freeform 34">
              <a:extLst>
                <a:ext uri="{FF2B5EF4-FFF2-40B4-BE49-F238E27FC236}">
                  <a16:creationId xmlns:a16="http://schemas.microsoft.com/office/drawing/2014/main" id="{A929333B-E084-B04C-8524-45899E73DDF1}"/>
                </a:ext>
              </a:extLst>
            </p:cNvPr>
            <p:cNvSpPr/>
            <p:nvPr/>
          </p:nvSpPr>
          <p:spPr>
            <a:xfrm>
              <a:off x="-973019" y="-3469902"/>
              <a:ext cx="11259035" cy="8973696"/>
            </a:xfrm>
            <a:custGeom>
              <a:avLst/>
              <a:gdLst>
                <a:gd name="connsiteX0" fmla="*/ 1121062 w 1121061"/>
                <a:gd name="connsiteY0" fmla="*/ 273090 h 893510"/>
                <a:gd name="connsiteX1" fmla="*/ 1121062 w 1121061"/>
                <a:gd name="connsiteY1" fmla="*/ 480336 h 893510"/>
                <a:gd name="connsiteX2" fmla="*/ 286661 w 1121061"/>
                <a:gd name="connsiteY2" fmla="*/ 480336 h 893510"/>
                <a:gd name="connsiteX3" fmla="*/ 286661 w 1121061"/>
                <a:gd name="connsiteY3" fmla="*/ 893510 h 893510"/>
                <a:gd name="connsiteX4" fmla="*/ 272066 w 1121061"/>
                <a:gd name="connsiteY4" fmla="*/ 893510 h 893510"/>
                <a:gd name="connsiteX5" fmla="*/ 0 w 1121061"/>
                <a:gd name="connsiteY5" fmla="*/ 620420 h 893510"/>
                <a:gd name="connsiteX6" fmla="*/ 0 w 1121061"/>
                <a:gd name="connsiteY6" fmla="*/ 273090 h 893510"/>
                <a:gd name="connsiteX7" fmla="*/ 272066 w 1121061"/>
                <a:gd name="connsiteY7" fmla="*/ 0 h 893510"/>
                <a:gd name="connsiteX8" fmla="*/ 848996 w 1121061"/>
                <a:gd name="connsiteY8" fmla="*/ 0 h 893510"/>
                <a:gd name="connsiteX9" fmla="*/ 1119914 w 1121061"/>
                <a:gd name="connsiteY9" fmla="*/ 246917 h 893510"/>
                <a:gd name="connsiteX10" fmla="*/ 1121062 w 1121061"/>
                <a:gd name="connsiteY10" fmla="*/ 273090 h 8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1061" h="893510">
                  <a:moveTo>
                    <a:pt x="1121062" y="273090"/>
                  </a:moveTo>
                  <a:lnTo>
                    <a:pt x="1121062" y="480336"/>
                  </a:lnTo>
                  <a:lnTo>
                    <a:pt x="286661" y="480336"/>
                  </a:lnTo>
                  <a:lnTo>
                    <a:pt x="286661" y="893510"/>
                  </a:lnTo>
                  <a:lnTo>
                    <a:pt x="272066" y="893510"/>
                  </a:lnTo>
                  <a:cubicBezTo>
                    <a:pt x="121883" y="893329"/>
                    <a:pt x="181" y="771168"/>
                    <a:pt x="0" y="620420"/>
                  </a:cubicBezTo>
                  <a:lnTo>
                    <a:pt x="0" y="273090"/>
                  </a:lnTo>
                  <a:cubicBezTo>
                    <a:pt x="181" y="122342"/>
                    <a:pt x="121883" y="181"/>
                    <a:pt x="272066" y="0"/>
                  </a:cubicBezTo>
                  <a:lnTo>
                    <a:pt x="848996" y="0"/>
                  </a:lnTo>
                  <a:cubicBezTo>
                    <a:pt x="989075" y="253"/>
                    <a:pt x="1106184" y="106987"/>
                    <a:pt x="1119914" y="246917"/>
                  </a:cubicBezTo>
                  <a:cubicBezTo>
                    <a:pt x="1120570" y="255971"/>
                    <a:pt x="1121062" y="264530"/>
                    <a:pt x="1121062" y="273090"/>
                  </a:cubicBezTo>
                  <a:close/>
                </a:path>
              </a:pathLst>
            </a:custGeom>
            <a:solidFill>
              <a:schemeClr val="accent3"/>
            </a:solidFill>
            <a:ln w="16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>
                <a:latin typeface="Baskerville" panose="02020502070401020303" pitchFamily="18" charset="0"/>
              </a:endParaRPr>
            </a:p>
          </p:txBody>
        </p:sp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5AB2F231-0127-5442-B46F-956AC5B0CEE0}"/>
                </a:ext>
              </a:extLst>
            </p:cNvPr>
            <p:cNvSpPr/>
            <p:nvPr/>
          </p:nvSpPr>
          <p:spPr>
            <a:xfrm>
              <a:off x="1905974" y="1354196"/>
              <a:ext cx="8380043" cy="4149587"/>
            </a:xfrm>
            <a:custGeom>
              <a:avLst/>
              <a:gdLst>
                <a:gd name="connsiteX0" fmla="*/ 0 w 834400"/>
                <a:gd name="connsiteY0" fmla="*/ 0 h 413174"/>
                <a:gd name="connsiteX1" fmla="*/ 834401 w 834400"/>
                <a:gd name="connsiteY1" fmla="*/ 0 h 413174"/>
                <a:gd name="connsiteX2" fmla="*/ 834401 w 834400"/>
                <a:gd name="connsiteY2" fmla="*/ 413174 h 413174"/>
                <a:gd name="connsiteX3" fmla="*/ 0 w 834400"/>
                <a:gd name="connsiteY3" fmla="*/ 413174 h 41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4400" h="413174">
                  <a:moveTo>
                    <a:pt x="0" y="0"/>
                  </a:moveTo>
                  <a:lnTo>
                    <a:pt x="834401" y="0"/>
                  </a:lnTo>
                  <a:lnTo>
                    <a:pt x="834401" y="413174"/>
                  </a:lnTo>
                  <a:lnTo>
                    <a:pt x="0" y="413174"/>
                  </a:lnTo>
                  <a:close/>
                </a:path>
              </a:pathLst>
            </a:custGeom>
            <a:solidFill>
              <a:schemeClr val="accent2"/>
            </a:solidFill>
            <a:ln w="16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>
                <a:latin typeface="Baskerville" panose="02020502070401020303" pitchFamily="18" charset="0"/>
              </a:endParaRPr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B19D26FA-5276-7142-A896-373662AE4673}"/>
                </a:ext>
              </a:extLst>
            </p:cNvPr>
            <p:cNvSpPr/>
            <p:nvPr/>
          </p:nvSpPr>
          <p:spPr>
            <a:xfrm>
              <a:off x="1905974" y="1354196"/>
              <a:ext cx="11259035" cy="8973696"/>
            </a:xfrm>
            <a:custGeom>
              <a:avLst/>
              <a:gdLst>
                <a:gd name="connsiteX0" fmla="*/ 1121062 w 1121061"/>
                <a:gd name="connsiteY0" fmla="*/ 273090 h 893510"/>
                <a:gd name="connsiteX1" fmla="*/ 1121062 w 1121061"/>
                <a:gd name="connsiteY1" fmla="*/ 620420 h 893510"/>
                <a:gd name="connsiteX2" fmla="*/ 848996 w 1121061"/>
                <a:gd name="connsiteY2" fmla="*/ 893510 h 893510"/>
                <a:gd name="connsiteX3" fmla="*/ 272066 w 1121061"/>
                <a:gd name="connsiteY3" fmla="*/ 893510 h 893510"/>
                <a:gd name="connsiteX4" fmla="*/ 1148 w 1121061"/>
                <a:gd name="connsiteY4" fmla="*/ 646593 h 893510"/>
                <a:gd name="connsiteX5" fmla="*/ 0 w 1121061"/>
                <a:gd name="connsiteY5" fmla="*/ 621079 h 893510"/>
                <a:gd name="connsiteX6" fmla="*/ 0 w 1121061"/>
                <a:gd name="connsiteY6" fmla="*/ 413174 h 893510"/>
                <a:gd name="connsiteX7" fmla="*/ 834401 w 1121061"/>
                <a:gd name="connsiteY7" fmla="*/ 413174 h 893510"/>
                <a:gd name="connsiteX8" fmla="*/ 834401 w 1121061"/>
                <a:gd name="connsiteY8" fmla="*/ 0 h 893510"/>
                <a:gd name="connsiteX9" fmla="*/ 848996 w 1121061"/>
                <a:gd name="connsiteY9" fmla="*/ 0 h 893510"/>
                <a:gd name="connsiteX10" fmla="*/ 1121062 w 1121061"/>
                <a:gd name="connsiteY10" fmla="*/ 273090 h 89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21061" h="893510">
                  <a:moveTo>
                    <a:pt x="1121062" y="273090"/>
                  </a:moveTo>
                  <a:lnTo>
                    <a:pt x="1121062" y="620420"/>
                  </a:lnTo>
                  <a:cubicBezTo>
                    <a:pt x="1120882" y="771168"/>
                    <a:pt x="999178" y="893329"/>
                    <a:pt x="848996" y="893510"/>
                  </a:cubicBezTo>
                  <a:lnTo>
                    <a:pt x="272066" y="893510"/>
                  </a:lnTo>
                  <a:cubicBezTo>
                    <a:pt x="131987" y="893257"/>
                    <a:pt x="14878" y="786523"/>
                    <a:pt x="1148" y="646593"/>
                  </a:cubicBezTo>
                  <a:cubicBezTo>
                    <a:pt x="1148" y="638198"/>
                    <a:pt x="0" y="630132"/>
                    <a:pt x="0" y="621079"/>
                  </a:cubicBezTo>
                  <a:lnTo>
                    <a:pt x="0" y="413174"/>
                  </a:lnTo>
                  <a:lnTo>
                    <a:pt x="834401" y="413174"/>
                  </a:lnTo>
                  <a:lnTo>
                    <a:pt x="834401" y="0"/>
                  </a:lnTo>
                  <a:lnTo>
                    <a:pt x="848996" y="0"/>
                  </a:lnTo>
                  <a:cubicBezTo>
                    <a:pt x="999178" y="181"/>
                    <a:pt x="1120882" y="122342"/>
                    <a:pt x="1121062" y="273090"/>
                  </a:cubicBezTo>
                  <a:close/>
                </a:path>
              </a:pathLst>
            </a:custGeom>
            <a:solidFill>
              <a:schemeClr val="accent5"/>
            </a:solidFill>
            <a:ln w="163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b="0" i="0">
                <a:latin typeface="Baskerville" panose="02020502070401020303" pitchFamily="18" charset="0"/>
              </a:endParaRPr>
            </a:p>
          </p:txBody>
        </p:sp>
      </p:grp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436" y="1530873"/>
            <a:ext cx="8485128" cy="22215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ctr">
              <a:defRPr sz="4400" b="1" i="0">
                <a:solidFill>
                  <a:schemeClr val="accent6"/>
                </a:solidFill>
                <a:latin typeface="Baskerville" panose="02020502070401020303" pitchFamily="18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53436" y="3941775"/>
            <a:ext cx="8485128" cy="1297068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buNone/>
              <a:defRPr sz="1800" b="0" i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B9BC420C-EF4A-DD4F-AD43-AC77907E6B27}"/>
              </a:ext>
            </a:extLst>
          </p:cNvPr>
          <p:cNvSpPr/>
          <p:nvPr/>
        </p:nvSpPr>
        <p:spPr>
          <a:xfrm>
            <a:off x="1905973" y="1354185"/>
            <a:ext cx="8380042" cy="413954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Baskerville" panose="02020502070401020303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1F55364-3DE0-DC44-90DE-17491A0BB679}"/>
              </a:ext>
            </a:extLst>
          </p:cNvPr>
          <p:cNvSpPr/>
          <p:nvPr/>
        </p:nvSpPr>
        <p:spPr>
          <a:xfrm>
            <a:off x="-2971801" y="-5892373"/>
            <a:ext cx="16197943" cy="589237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Baskerville" panose="02020502070401020303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A44A203-104F-8941-89C0-DB4F2AD212C9}"/>
              </a:ext>
            </a:extLst>
          </p:cNvPr>
          <p:cNvSpPr/>
          <p:nvPr/>
        </p:nvSpPr>
        <p:spPr>
          <a:xfrm>
            <a:off x="-548640" y="6857979"/>
            <a:ext cx="14279880" cy="5590274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Baskerville" panose="02020502070401020303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15035F1-E820-9A40-8C68-B3F493720974}"/>
              </a:ext>
            </a:extLst>
          </p:cNvPr>
          <p:cNvSpPr/>
          <p:nvPr/>
        </p:nvSpPr>
        <p:spPr>
          <a:xfrm>
            <a:off x="-4550688" y="-1082039"/>
            <a:ext cx="4550688" cy="8778672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Baskerville" panose="02020502070401020303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D9B16F7D-A9D2-0446-8C33-C8E7E0AF0E16}"/>
              </a:ext>
            </a:extLst>
          </p:cNvPr>
          <p:cNvSpPr/>
          <p:nvPr/>
        </p:nvSpPr>
        <p:spPr>
          <a:xfrm>
            <a:off x="12192000" y="-563881"/>
            <a:ext cx="3516548" cy="1241953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>
              <a:latin typeface="Baskerville" panose="02020502070401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92598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0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76">
            <a:extLst>
              <a:ext uri="{FF2B5EF4-FFF2-40B4-BE49-F238E27FC236}">
                <a16:creationId xmlns:a16="http://schemas.microsoft.com/office/drawing/2014/main" id="{D5F174DE-64F8-A749-8EBD-D1A48769B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9479" r="48457"/>
          <a:stretch/>
        </p:blipFill>
        <p:spPr>
          <a:xfrm>
            <a:off x="5904222" y="0"/>
            <a:ext cx="6269473" cy="6858000"/>
          </a:xfrm>
          <a:prstGeom prst="rect">
            <a:avLst/>
          </a:prstGeom>
        </p:spPr>
      </p:pic>
      <p:grpSp>
        <p:nvGrpSpPr>
          <p:cNvPr id="79" name="Group 78">
            <a:extLst>
              <a:ext uri="{FF2B5EF4-FFF2-40B4-BE49-F238E27FC236}">
                <a16:creationId xmlns:a16="http://schemas.microsoft.com/office/drawing/2014/main" id="{0AF71880-2DF5-0B46-A687-1243267A4311}"/>
              </a:ext>
            </a:extLst>
          </p:cNvPr>
          <p:cNvGrpSpPr/>
          <p:nvPr userDrawn="1"/>
        </p:nvGrpSpPr>
        <p:grpSpPr>
          <a:xfrm>
            <a:off x="4039659" y="4301696"/>
            <a:ext cx="7769870" cy="2556302"/>
            <a:chOff x="929797" y="8521458"/>
            <a:chExt cx="7166706" cy="2357861"/>
          </a:xfrm>
        </p:grpSpPr>
        <p:sp>
          <p:nvSpPr>
            <p:cNvPr id="80" name="Google Shape;11;p2">
              <a:extLst>
                <a:ext uri="{FF2B5EF4-FFF2-40B4-BE49-F238E27FC236}">
                  <a16:creationId xmlns:a16="http://schemas.microsoft.com/office/drawing/2014/main" id="{83B5512A-E56A-AD47-B718-999B4A3288BB}"/>
                </a:ext>
              </a:extLst>
            </p:cNvPr>
            <p:cNvSpPr/>
            <p:nvPr/>
          </p:nvSpPr>
          <p:spPr>
            <a:xfrm rot="5400000" flipH="1">
              <a:off x="4682647" y="7465431"/>
              <a:ext cx="2356358" cy="4471354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;p2">
              <a:extLst>
                <a:ext uri="{FF2B5EF4-FFF2-40B4-BE49-F238E27FC236}">
                  <a16:creationId xmlns:a16="http://schemas.microsoft.com/office/drawing/2014/main" id="{A4E7C180-5E9E-604E-9C71-89F17157F8F2}"/>
                </a:ext>
              </a:extLst>
            </p:cNvPr>
            <p:cNvSpPr/>
            <p:nvPr/>
          </p:nvSpPr>
          <p:spPr>
            <a:xfrm flipH="1">
              <a:off x="929797" y="8521458"/>
              <a:ext cx="2807977" cy="23578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" name="Freeform 74">
            <a:extLst>
              <a:ext uri="{FF2B5EF4-FFF2-40B4-BE49-F238E27FC236}">
                <a16:creationId xmlns:a16="http://schemas.microsoft.com/office/drawing/2014/main" id="{8A221A52-818C-6943-8336-9EE8A15C7A64}"/>
              </a:ext>
            </a:extLst>
          </p:cNvPr>
          <p:cNvSpPr/>
          <p:nvPr/>
        </p:nvSpPr>
        <p:spPr>
          <a:xfrm rot="5400000" flipH="1">
            <a:off x="224719" y="-261053"/>
            <a:ext cx="6870921" cy="7367179"/>
          </a:xfrm>
          <a:custGeom>
            <a:avLst/>
            <a:gdLst>
              <a:gd name="connsiteX0" fmla="*/ 6870921 w 6870921"/>
              <a:gd name="connsiteY0" fmla="*/ 8002658 h 8002658"/>
              <a:gd name="connsiteX1" fmla="*/ 6870921 w 6870921"/>
              <a:gd name="connsiteY1" fmla="*/ 2359280 h 8002658"/>
              <a:gd name="connsiteX2" fmla="*/ 6870706 w 6870921"/>
              <a:gd name="connsiteY2" fmla="*/ 2359280 h 8002658"/>
              <a:gd name="connsiteX3" fmla="*/ 6870706 w 6870921"/>
              <a:gd name="connsiteY3" fmla="*/ 0 h 8002658"/>
              <a:gd name="connsiteX4" fmla="*/ 3989981 w 6870921"/>
              <a:gd name="connsiteY4" fmla="*/ 0 h 8002658"/>
              <a:gd name="connsiteX5" fmla="*/ 3989981 w 6870921"/>
              <a:gd name="connsiteY5" fmla="*/ 1510 h 8002658"/>
              <a:gd name="connsiteX6" fmla="*/ 2428022 w 6870921"/>
              <a:gd name="connsiteY6" fmla="*/ 1510 h 8002658"/>
              <a:gd name="connsiteX7" fmla="*/ 23159 w 6870921"/>
              <a:gd name="connsiteY7" fmla="*/ 2172669 h 8002658"/>
              <a:gd name="connsiteX8" fmla="*/ 13655 w 6870921"/>
              <a:gd name="connsiteY8" fmla="*/ 2359280 h 8002658"/>
              <a:gd name="connsiteX9" fmla="*/ 0 w 6870921"/>
              <a:gd name="connsiteY9" fmla="*/ 2359280 h 8002658"/>
              <a:gd name="connsiteX10" fmla="*/ 0 w 6870921"/>
              <a:gd name="connsiteY10" fmla="*/ 8002658 h 8002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870921" h="8002658">
                <a:moveTo>
                  <a:pt x="6870921" y="8002658"/>
                </a:moveTo>
                <a:lnTo>
                  <a:pt x="6870921" y="2359280"/>
                </a:lnTo>
                <a:lnTo>
                  <a:pt x="6870706" y="2359280"/>
                </a:lnTo>
                <a:lnTo>
                  <a:pt x="6870706" y="0"/>
                </a:lnTo>
                <a:lnTo>
                  <a:pt x="3989981" y="0"/>
                </a:lnTo>
                <a:lnTo>
                  <a:pt x="3989981" y="1510"/>
                </a:lnTo>
                <a:lnTo>
                  <a:pt x="2428022" y="1510"/>
                </a:lnTo>
                <a:cubicBezTo>
                  <a:pt x="1181599" y="1510"/>
                  <a:pt x="147547" y="957661"/>
                  <a:pt x="23159" y="2172669"/>
                </a:cubicBezTo>
                <a:lnTo>
                  <a:pt x="13655" y="2359280"/>
                </a:lnTo>
                <a:lnTo>
                  <a:pt x="0" y="2359280"/>
                </a:lnTo>
                <a:lnTo>
                  <a:pt x="0" y="8002658"/>
                </a:lnTo>
                <a:close/>
              </a:path>
            </a:pathLst>
          </a:custGeom>
          <a:solidFill>
            <a:srgbClr val="05BBD7"/>
          </a:solidFill>
          <a:ln w="0">
            <a:solidFill>
              <a:schemeClr val="accent4">
                <a:lumMod val="20000"/>
                <a:lumOff val="80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14;p2">
            <a:extLst>
              <a:ext uri="{FF2B5EF4-FFF2-40B4-BE49-F238E27FC236}">
                <a16:creationId xmlns:a16="http://schemas.microsoft.com/office/drawing/2014/main" id="{60ECB4EC-8652-AD47-9520-609DA3CC391D}"/>
              </a:ext>
            </a:extLst>
          </p:cNvPr>
          <p:cNvSpPr/>
          <p:nvPr/>
        </p:nvSpPr>
        <p:spPr>
          <a:xfrm rot="16200000" flipH="1">
            <a:off x="8477864" y="-2062365"/>
            <a:ext cx="1633465" cy="5758198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  <a:alpha val="71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4" name="BHT LOGO">
            <a:extLst>
              <a:ext uri="{FF2B5EF4-FFF2-40B4-BE49-F238E27FC236}">
                <a16:creationId xmlns:a16="http://schemas.microsoft.com/office/drawing/2014/main" id="{88431626-AC05-0241-A7A0-E0FFF0B20B9D}"/>
              </a:ext>
            </a:extLst>
          </p:cNvPr>
          <p:cNvGrpSpPr/>
          <p:nvPr/>
        </p:nvGrpSpPr>
        <p:grpSpPr>
          <a:xfrm>
            <a:off x="7911342" y="4961003"/>
            <a:ext cx="2776622" cy="1322201"/>
            <a:chOff x="776695" y="534478"/>
            <a:chExt cx="2776622" cy="1322201"/>
          </a:xfrm>
        </p:grpSpPr>
        <p:sp>
          <p:nvSpPr>
            <p:cNvPr id="65" name="Freeform 64">
              <a:extLst>
                <a:ext uri="{FF2B5EF4-FFF2-40B4-BE49-F238E27FC236}">
                  <a16:creationId xmlns:a16="http://schemas.microsoft.com/office/drawing/2014/main" id="{2076286F-DEA6-0F40-BDA9-374BFFB7B2DF}"/>
                </a:ext>
              </a:extLst>
            </p:cNvPr>
            <p:cNvSpPr/>
            <p:nvPr/>
          </p:nvSpPr>
          <p:spPr>
            <a:xfrm>
              <a:off x="1167065" y="777860"/>
              <a:ext cx="92006" cy="59907"/>
            </a:xfrm>
            <a:custGeom>
              <a:avLst/>
              <a:gdLst>
                <a:gd name="connsiteX0" fmla="*/ 0 w 92006"/>
                <a:gd name="connsiteY0" fmla="*/ 0 h 59907"/>
                <a:gd name="connsiteX1" fmla="*/ 92006 w 92006"/>
                <a:gd name="connsiteY1" fmla="*/ 0 h 59907"/>
                <a:gd name="connsiteX2" fmla="*/ 92006 w 92006"/>
                <a:gd name="connsiteY2" fmla="*/ 59907 h 59907"/>
                <a:gd name="connsiteX3" fmla="*/ 0 w 92006"/>
                <a:gd name="connsiteY3" fmla="*/ 59907 h 59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006" h="59907">
                  <a:moveTo>
                    <a:pt x="0" y="0"/>
                  </a:moveTo>
                  <a:lnTo>
                    <a:pt x="92006" y="0"/>
                  </a:lnTo>
                  <a:lnTo>
                    <a:pt x="92006" y="59907"/>
                  </a:lnTo>
                  <a:lnTo>
                    <a:pt x="0" y="59907"/>
                  </a:lnTo>
                  <a:close/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 65">
              <a:extLst>
                <a:ext uri="{FF2B5EF4-FFF2-40B4-BE49-F238E27FC236}">
                  <a16:creationId xmlns:a16="http://schemas.microsoft.com/office/drawing/2014/main" id="{93F03CF0-7904-A24B-BCA3-7577D7179FD2}"/>
                </a:ext>
              </a:extLst>
            </p:cNvPr>
            <p:cNvSpPr/>
            <p:nvPr/>
          </p:nvSpPr>
          <p:spPr>
            <a:xfrm>
              <a:off x="1167065" y="534478"/>
              <a:ext cx="691855" cy="545857"/>
            </a:xfrm>
            <a:custGeom>
              <a:avLst/>
              <a:gdLst>
                <a:gd name="connsiteX0" fmla="*/ 523944 w 691855"/>
                <a:gd name="connsiteY0" fmla="*/ 0 h 545857"/>
                <a:gd name="connsiteX1" fmla="*/ 0 w 691855"/>
                <a:gd name="connsiteY1" fmla="*/ 0 h 545857"/>
                <a:gd name="connsiteX2" fmla="*/ 0 w 691855"/>
                <a:gd name="connsiteY2" fmla="*/ 151972 h 545857"/>
                <a:gd name="connsiteX3" fmla="*/ 92006 w 691855"/>
                <a:gd name="connsiteY3" fmla="*/ 151972 h 545857"/>
                <a:gd name="connsiteX4" fmla="*/ 92006 w 691855"/>
                <a:gd name="connsiteY4" fmla="*/ 91411 h 545857"/>
                <a:gd name="connsiteX5" fmla="*/ 523944 w 691855"/>
                <a:gd name="connsiteY5" fmla="*/ 91411 h 545857"/>
                <a:gd name="connsiteX6" fmla="*/ 599849 w 691855"/>
                <a:gd name="connsiteY6" fmla="*/ 166826 h 545857"/>
                <a:gd name="connsiteX7" fmla="*/ 599849 w 691855"/>
                <a:gd name="connsiteY7" fmla="*/ 379031 h 545857"/>
                <a:gd name="connsiteX8" fmla="*/ 523944 w 691855"/>
                <a:gd name="connsiteY8" fmla="*/ 454445 h 545857"/>
                <a:gd name="connsiteX9" fmla="*/ 521151 w 691855"/>
                <a:gd name="connsiteY9" fmla="*/ 454445 h 545857"/>
                <a:gd name="connsiteX10" fmla="*/ 521151 w 691855"/>
                <a:gd name="connsiteY10" fmla="*/ 455262 h 545857"/>
                <a:gd name="connsiteX11" fmla="*/ 521151 w 691855"/>
                <a:gd name="connsiteY11" fmla="*/ 455262 h 545857"/>
                <a:gd name="connsiteX12" fmla="*/ 521151 w 691855"/>
                <a:gd name="connsiteY12" fmla="*/ 470116 h 545857"/>
                <a:gd name="connsiteX13" fmla="*/ 521151 w 691855"/>
                <a:gd name="connsiteY13" fmla="*/ 545857 h 545857"/>
                <a:gd name="connsiteX14" fmla="*/ 523286 w 691855"/>
                <a:gd name="connsiteY14" fmla="*/ 545857 h 545857"/>
                <a:gd name="connsiteX15" fmla="*/ 691855 w 691855"/>
                <a:gd name="connsiteY15" fmla="*/ 379031 h 545857"/>
                <a:gd name="connsiteX16" fmla="*/ 691855 w 691855"/>
                <a:gd name="connsiteY16" fmla="*/ 166826 h 545857"/>
                <a:gd name="connsiteX17" fmla="*/ 523944 w 691855"/>
                <a:gd name="connsiteY17" fmla="*/ 0 h 545857"/>
                <a:gd name="connsiteX18" fmla="*/ 429966 w 691855"/>
                <a:gd name="connsiteY18" fmla="*/ 470116 h 545857"/>
                <a:gd name="connsiteX19" fmla="*/ 429966 w 691855"/>
                <a:gd name="connsiteY19" fmla="*/ 545857 h 545857"/>
                <a:gd name="connsiteX20" fmla="*/ 168240 w 691855"/>
                <a:gd name="connsiteY20" fmla="*/ 545857 h 545857"/>
                <a:gd name="connsiteX21" fmla="*/ 1150 w 691855"/>
                <a:gd name="connsiteY21" fmla="*/ 394702 h 545857"/>
                <a:gd name="connsiteX22" fmla="*/ 93978 w 691855"/>
                <a:gd name="connsiteY22" fmla="*/ 394702 h 545857"/>
                <a:gd name="connsiteX23" fmla="*/ 168240 w 691855"/>
                <a:gd name="connsiteY23" fmla="*/ 454445 h 545857"/>
                <a:gd name="connsiteX24" fmla="*/ 209807 w 691855"/>
                <a:gd name="connsiteY24" fmla="*/ 454445 h 545857"/>
                <a:gd name="connsiteX25" fmla="*/ 209807 w 691855"/>
                <a:gd name="connsiteY25" fmla="*/ 531002 h 545857"/>
                <a:gd name="connsiteX26" fmla="*/ 208329 w 691855"/>
                <a:gd name="connsiteY26" fmla="*/ 545857 h 545857"/>
                <a:gd name="connsiteX27" fmla="*/ 301157 w 691855"/>
                <a:gd name="connsiteY27" fmla="*/ 545857 h 545857"/>
                <a:gd name="connsiteX28" fmla="*/ 301157 w 691855"/>
                <a:gd name="connsiteY28" fmla="*/ 531002 h 545857"/>
                <a:gd name="connsiteX29" fmla="*/ 301157 w 691855"/>
                <a:gd name="connsiteY29" fmla="*/ 454445 h 545857"/>
                <a:gd name="connsiteX30" fmla="*/ 427994 w 691855"/>
                <a:gd name="connsiteY30" fmla="*/ 454445 h 545857"/>
                <a:gd name="connsiteX31" fmla="*/ 429637 w 691855"/>
                <a:gd name="connsiteY31" fmla="*/ 470769 h 545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91855" h="545857">
                  <a:moveTo>
                    <a:pt x="523944" y="0"/>
                  </a:moveTo>
                  <a:lnTo>
                    <a:pt x="0" y="0"/>
                  </a:lnTo>
                  <a:lnTo>
                    <a:pt x="0" y="151972"/>
                  </a:lnTo>
                  <a:lnTo>
                    <a:pt x="92006" y="151972"/>
                  </a:lnTo>
                  <a:lnTo>
                    <a:pt x="92006" y="91411"/>
                  </a:lnTo>
                  <a:lnTo>
                    <a:pt x="523944" y="91411"/>
                  </a:lnTo>
                  <a:cubicBezTo>
                    <a:pt x="565866" y="91411"/>
                    <a:pt x="599849" y="125176"/>
                    <a:pt x="599849" y="166826"/>
                  </a:cubicBezTo>
                  <a:lnTo>
                    <a:pt x="599849" y="379031"/>
                  </a:lnTo>
                  <a:cubicBezTo>
                    <a:pt x="599849" y="420682"/>
                    <a:pt x="565866" y="454445"/>
                    <a:pt x="523944" y="454445"/>
                  </a:cubicBezTo>
                  <a:lnTo>
                    <a:pt x="521151" y="454445"/>
                  </a:lnTo>
                  <a:lnTo>
                    <a:pt x="521151" y="455262"/>
                  </a:lnTo>
                  <a:lnTo>
                    <a:pt x="521151" y="455262"/>
                  </a:lnTo>
                  <a:cubicBezTo>
                    <a:pt x="521400" y="460209"/>
                    <a:pt x="521400" y="465168"/>
                    <a:pt x="521151" y="470116"/>
                  </a:cubicBezTo>
                  <a:lnTo>
                    <a:pt x="521151" y="545857"/>
                  </a:lnTo>
                  <a:lnTo>
                    <a:pt x="523286" y="545857"/>
                  </a:lnTo>
                  <a:cubicBezTo>
                    <a:pt x="616203" y="546038"/>
                    <a:pt x="691673" y="471347"/>
                    <a:pt x="691855" y="379031"/>
                  </a:cubicBezTo>
                  <a:lnTo>
                    <a:pt x="691855" y="166826"/>
                  </a:lnTo>
                  <a:cubicBezTo>
                    <a:pt x="691765" y="74728"/>
                    <a:pt x="616642" y="90"/>
                    <a:pt x="523944" y="0"/>
                  </a:cubicBezTo>
                  <a:moveTo>
                    <a:pt x="429966" y="470116"/>
                  </a:moveTo>
                  <a:lnTo>
                    <a:pt x="429966" y="545857"/>
                  </a:lnTo>
                  <a:lnTo>
                    <a:pt x="168240" y="545857"/>
                  </a:lnTo>
                  <a:cubicBezTo>
                    <a:pt x="81675" y="545739"/>
                    <a:pt x="9358" y="480320"/>
                    <a:pt x="1150" y="394702"/>
                  </a:cubicBezTo>
                  <a:lnTo>
                    <a:pt x="93978" y="394702"/>
                  </a:lnTo>
                  <a:cubicBezTo>
                    <a:pt x="101483" y="429506"/>
                    <a:pt x="132415" y="454390"/>
                    <a:pt x="168240" y="454445"/>
                  </a:cubicBezTo>
                  <a:lnTo>
                    <a:pt x="209807" y="454445"/>
                  </a:lnTo>
                  <a:lnTo>
                    <a:pt x="209807" y="531002"/>
                  </a:lnTo>
                  <a:cubicBezTo>
                    <a:pt x="209812" y="535991"/>
                    <a:pt x="209316" y="540966"/>
                    <a:pt x="208329" y="545857"/>
                  </a:cubicBezTo>
                  <a:lnTo>
                    <a:pt x="301157" y="545857"/>
                  </a:lnTo>
                  <a:cubicBezTo>
                    <a:pt x="301157" y="540960"/>
                    <a:pt x="301157" y="535900"/>
                    <a:pt x="301157" y="531002"/>
                  </a:cubicBezTo>
                  <a:lnTo>
                    <a:pt x="301157" y="454445"/>
                  </a:lnTo>
                  <a:lnTo>
                    <a:pt x="427994" y="454445"/>
                  </a:lnTo>
                  <a:cubicBezTo>
                    <a:pt x="429092" y="459817"/>
                    <a:pt x="429642" y="465287"/>
                    <a:pt x="429637" y="470769"/>
                  </a:cubicBezTo>
                </a:path>
              </a:pathLst>
            </a:custGeom>
            <a:solidFill>
              <a:srgbClr val="00BCDA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 66">
              <a:extLst>
                <a:ext uri="{FF2B5EF4-FFF2-40B4-BE49-F238E27FC236}">
                  <a16:creationId xmlns:a16="http://schemas.microsoft.com/office/drawing/2014/main" id="{687B31FA-F50C-B142-8D5A-13375B33CAA8}"/>
                </a:ext>
              </a:extLst>
            </p:cNvPr>
            <p:cNvSpPr/>
            <p:nvPr/>
          </p:nvSpPr>
          <p:spPr>
            <a:xfrm>
              <a:off x="1167065" y="686449"/>
              <a:ext cx="301485" cy="393885"/>
            </a:xfrm>
            <a:custGeom>
              <a:avLst/>
              <a:gdLst>
                <a:gd name="connsiteX0" fmla="*/ 0 w 301485"/>
                <a:gd name="connsiteY0" fmla="*/ 91411 h 393885"/>
                <a:gd name="connsiteX1" fmla="*/ 92006 w 301485"/>
                <a:gd name="connsiteY1" fmla="*/ 91411 h 393885"/>
                <a:gd name="connsiteX2" fmla="*/ 92006 w 301485"/>
                <a:gd name="connsiteY2" fmla="*/ 0 h 393885"/>
                <a:gd name="connsiteX3" fmla="*/ 0 w 301485"/>
                <a:gd name="connsiteY3" fmla="*/ 0 h 393885"/>
                <a:gd name="connsiteX4" fmla="*/ 301485 w 301485"/>
                <a:gd name="connsiteY4" fmla="*/ 302474 h 393885"/>
                <a:gd name="connsiteX5" fmla="*/ 301485 w 301485"/>
                <a:gd name="connsiteY5" fmla="*/ 379031 h 393885"/>
                <a:gd name="connsiteX6" fmla="*/ 301485 w 301485"/>
                <a:gd name="connsiteY6" fmla="*/ 393885 h 393885"/>
                <a:gd name="connsiteX7" fmla="*/ 208000 w 301485"/>
                <a:gd name="connsiteY7" fmla="*/ 393885 h 393885"/>
                <a:gd name="connsiteX8" fmla="*/ 209479 w 301485"/>
                <a:gd name="connsiteY8" fmla="*/ 379031 h 393885"/>
                <a:gd name="connsiteX9" fmla="*/ 209479 w 301485"/>
                <a:gd name="connsiteY9" fmla="*/ 302474 h 393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1485" h="393885">
                  <a:moveTo>
                    <a:pt x="0" y="91411"/>
                  </a:moveTo>
                  <a:lnTo>
                    <a:pt x="92006" y="91411"/>
                  </a:lnTo>
                  <a:lnTo>
                    <a:pt x="92006" y="0"/>
                  </a:lnTo>
                  <a:lnTo>
                    <a:pt x="0" y="0"/>
                  </a:lnTo>
                  <a:close/>
                  <a:moveTo>
                    <a:pt x="301485" y="302474"/>
                  </a:moveTo>
                  <a:lnTo>
                    <a:pt x="301485" y="379031"/>
                  </a:lnTo>
                  <a:cubicBezTo>
                    <a:pt x="301485" y="384091"/>
                    <a:pt x="301485" y="388988"/>
                    <a:pt x="301485" y="393885"/>
                  </a:cubicBezTo>
                  <a:lnTo>
                    <a:pt x="208000" y="393885"/>
                  </a:lnTo>
                  <a:cubicBezTo>
                    <a:pt x="208988" y="388995"/>
                    <a:pt x="209484" y="384019"/>
                    <a:pt x="209479" y="379031"/>
                  </a:cubicBezTo>
                  <a:lnTo>
                    <a:pt x="209479" y="302474"/>
                  </a:lnTo>
                  <a:close/>
                </a:path>
              </a:pathLst>
            </a:custGeom>
            <a:solidFill>
              <a:srgbClr val="007284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 67">
              <a:extLst>
                <a:ext uri="{FF2B5EF4-FFF2-40B4-BE49-F238E27FC236}">
                  <a16:creationId xmlns:a16="http://schemas.microsoft.com/office/drawing/2014/main" id="{34DBEF2B-9193-DF49-92AB-ADD382CDFAB4}"/>
                </a:ext>
              </a:extLst>
            </p:cNvPr>
            <p:cNvSpPr/>
            <p:nvPr/>
          </p:nvSpPr>
          <p:spPr>
            <a:xfrm>
              <a:off x="1167065" y="837768"/>
              <a:ext cx="520493" cy="243219"/>
            </a:xfrm>
            <a:custGeom>
              <a:avLst/>
              <a:gdLst>
                <a:gd name="connsiteX0" fmla="*/ 92006 w 520493"/>
                <a:gd name="connsiteY0" fmla="*/ 75741 h 243219"/>
                <a:gd name="connsiteX1" fmla="*/ 92006 w 520493"/>
                <a:gd name="connsiteY1" fmla="*/ 0 h 243219"/>
                <a:gd name="connsiteX2" fmla="*/ 0 w 520493"/>
                <a:gd name="connsiteY2" fmla="*/ 0 h 243219"/>
                <a:gd name="connsiteX3" fmla="*/ 0 w 520493"/>
                <a:gd name="connsiteY3" fmla="*/ 75741 h 243219"/>
                <a:gd name="connsiteX4" fmla="*/ 0 w 520493"/>
                <a:gd name="connsiteY4" fmla="*/ 92064 h 243219"/>
                <a:gd name="connsiteX5" fmla="*/ 92992 w 520493"/>
                <a:gd name="connsiteY5" fmla="*/ 92064 h 243219"/>
                <a:gd name="connsiteX6" fmla="*/ 91349 w 520493"/>
                <a:gd name="connsiteY6" fmla="*/ 75741 h 243219"/>
                <a:gd name="connsiteX7" fmla="*/ 427666 w 520493"/>
                <a:gd name="connsiteY7" fmla="*/ 151155 h 243219"/>
                <a:gd name="connsiteX8" fmla="*/ 520493 w 520493"/>
                <a:gd name="connsiteY8" fmla="*/ 151155 h 243219"/>
                <a:gd name="connsiteX9" fmla="*/ 520493 w 520493"/>
                <a:gd name="connsiteY9" fmla="*/ 167479 h 243219"/>
                <a:gd name="connsiteX10" fmla="*/ 520493 w 520493"/>
                <a:gd name="connsiteY10" fmla="*/ 243220 h 243219"/>
                <a:gd name="connsiteX11" fmla="*/ 429966 w 520493"/>
                <a:gd name="connsiteY11" fmla="*/ 243220 h 243219"/>
                <a:gd name="connsiteX12" fmla="*/ 429966 w 520493"/>
                <a:gd name="connsiteY12" fmla="*/ 166826 h 243219"/>
                <a:gd name="connsiteX13" fmla="*/ 428323 w 520493"/>
                <a:gd name="connsiteY13" fmla="*/ 150502 h 24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0493" h="243219">
                  <a:moveTo>
                    <a:pt x="92006" y="75741"/>
                  </a:moveTo>
                  <a:lnTo>
                    <a:pt x="92006" y="0"/>
                  </a:lnTo>
                  <a:lnTo>
                    <a:pt x="0" y="0"/>
                  </a:lnTo>
                  <a:lnTo>
                    <a:pt x="0" y="75741"/>
                  </a:lnTo>
                  <a:cubicBezTo>
                    <a:pt x="0" y="80964"/>
                    <a:pt x="0" y="86188"/>
                    <a:pt x="0" y="92064"/>
                  </a:cubicBezTo>
                  <a:lnTo>
                    <a:pt x="92992" y="92064"/>
                  </a:lnTo>
                  <a:cubicBezTo>
                    <a:pt x="91811" y="86705"/>
                    <a:pt x="91259" y="81227"/>
                    <a:pt x="91349" y="75741"/>
                  </a:cubicBezTo>
                  <a:moveTo>
                    <a:pt x="427666" y="151155"/>
                  </a:moveTo>
                  <a:lnTo>
                    <a:pt x="520493" y="151155"/>
                  </a:lnTo>
                  <a:cubicBezTo>
                    <a:pt x="520493" y="156379"/>
                    <a:pt x="520493" y="161602"/>
                    <a:pt x="520493" y="167479"/>
                  </a:cubicBezTo>
                  <a:lnTo>
                    <a:pt x="520493" y="243220"/>
                  </a:lnTo>
                  <a:lnTo>
                    <a:pt x="429966" y="243220"/>
                  </a:lnTo>
                  <a:lnTo>
                    <a:pt x="429966" y="166826"/>
                  </a:lnTo>
                  <a:cubicBezTo>
                    <a:pt x="429971" y="161344"/>
                    <a:pt x="429420" y="155874"/>
                    <a:pt x="428323" y="150502"/>
                  </a:cubicBezTo>
                </a:path>
              </a:pathLst>
            </a:custGeom>
            <a:solidFill>
              <a:srgbClr val="6A6B62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id="{7003C7FA-96C3-0D45-8D7D-41726AF36037}"/>
                </a:ext>
              </a:extLst>
            </p:cNvPr>
            <p:cNvSpPr/>
            <p:nvPr/>
          </p:nvSpPr>
          <p:spPr>
            <a:xfrm>
              <a:off x="995210" y="836951"/>
              <a:ext cx="1182282" cy="920098"/>
            </a:xfrm>
            <a:custGeom>
              <a:avLst/>
              <a:gdLst>
                <a:gd name="connsiteX0" fmla="*/ 600178 w 1182282"/>
                <a:gd name="connsiteY0" fmla="*/ 151971 h 920098"/>
                <a:gd name="connsiteX1" fmla="*/ 600178 w 1182282"/>
                <a:gd name="connsiteY1" fmla="*/ 151971 h 920098"/>
                <a:gd name="connsiteX2" fmla="*/ 525751 w 1182282"/>
                <a:gd name="connsiteY2" fmla="*/ 92228 h 920098"/>
                <a:gd name="connsiteX3" fmla="*/ 473340 w 1182282"/>
                <a:gd name="connsiteY3" fmla="*/ 92228 h 920098"/>
                <a:gd name="connsiteX4" fmla="*/ 473340 w 1182282"/>
                <a:gd name="connsiteY4" fmla="*/ 16323 h 920098"/>
                <a:gd name="connsiteX5" fmla="*/ 473340 w 1182282"/>
                <a:gd name="connsiteY5" fmla="*/ 0 h 920098"/>
                <a:gd name="connsiteX6" fmla="*/ 525751 w 1182282"/>
                <a:gd name="connsiteY6" fmla="*/ 0 h 920098"/>
                <a:gd name="connsiteX7" fmla="*/ 693005 w 1182282"/>
                <a:gd name="connsiteY7" fmla="*/ 151155 h 920098"/>
                <a:gd name="connsiteX8" fmla="*/ 381334 w 1182282"/>
                <a:gd name="connsiteY8" fmla="*/ 92228 h 920098"/>
                <a:gd name="connsiteX9" fmla="*/ 266326 w 1182282"/>
                <a:gd name="connsiteY9" fmla="*/ 92228 h 920098"/>
                <a:gd name="connsiteX10" fmla="*/ 264683 w 1182282"/>
                <a:gd name="connsiteY10" fmla="*/ 75904 h 920098"/>
                <a:gd name="connsiteX11" fmla="*/ 264683 w 1182282"/>
                <a:gd name="connsiteY11" fmla="*/ 816 h 920098"/>
                <a:gd name="connsiteX12" fmla="*/ 379691 w 1182282"/>
                <a:gd name="connsiteY12" fmla="*/ 816 h 920098"/>
                <a:gd name="connsiteX13" fmla="*/ 381334 w 1182282"/>
                <a:gd name="connsiteY13" fmla="*/ 17140 h 920098"/>
                <a:gd name="connsiteX14" fmla="*/ 381334 w 1182282"/>
                <a:gd name="connsiteY14" fmla="*/ 93044 h 920098"/>
                <a:gd name="connsiteX15" fmla="*/ 693498 w 1182282"/>
                <a:gd name="connsiteY15" fmla="*/ 243383 h 920098"/>
                <a:gd name="connsiteX16" fmla="*/ 693498 w 1182282"/>
                <a:gd name="connsiteY16" fmla="*/ 546347 h 920098"/>
                <a:gd name="connsiteX17" fmla="*/ 169883 w 1182282"/>
                <a:gd name="connsiteY17" fmla="*/ 546347 h 920098"/>
                <a:gd name="connsiteX18" fmla="*/ 2629 w 1182282"/>
                <a:gd name="connsiteY18" fmla="*/ 395028 h 920098"/>
                <a:gd name="connsiteX19" fmla="*/ 95457 w 1182282"/>
                <a:gd name="connsiteY19" fmla="*/ 395028 h 920098"/>
                <a:gd name="connsiteX20" fmla="*/ 169883 w 1182282"/>
                <a:gd name="connsiteY20" fmla="*/ 455098 h 920098"/>
                <a:gd name="connsiteX21" fmla="*/ 601821 w 1182282"/>
                <a:gd name="connsiteY21" fmla="*/ 455098 h 920098"/>
                <a:gd name="connsiteX22" fmla="*/ 601821 w 1182282"/>
                <a:gd name="connsiteY22" fmla="*/ 242893 h 920098"/>
                <a:gd name="connsiteX23" fmla="*/ 94635 w 1182282"/>
                <a:gd name="connsiteY23" fmla="*/ 389315 h 920098"/>
                <a:gd name="connsiteX24" fmla="*/ 94635 w 1182282"/>
                <a:gd name="connsiteY24" fmla="*/ 387682 h 920098"/>
                <a:gd name="connsiteX25" fmla="*/ 94635 w 1182282"/>
                <a:gd name="connsiteY25" fmla="*/ 389315 h 920098"/>
                <a:gd name="connsiteX26" fmla="*/ 2136 w 1182282"/>
                <a:gd name="connsiteY26" fmla="*/ 387846 h 920098"/>
                <a:gd name="connsiteX27" fmla="*/ 2136 w 1182282"/>
                <a:gd name="connsiteY27" fmla="*/ 391927 h 920098"/>
                <a:gd name="connsiteX28" fmla="*/ 2136 w 1182282"/>
                <a:gd name="connsiteY28" fmla="*/ 387846 h 920098"/>
                <a:gd name="connsiteX29" fmla="*/ 93649 w 1182282"/>
                <a:gd name="connsiteY29" fmla="*/ 303943 h 920098"/>
                <a:gd name="connsiteX30" fmla="*/ 1972 w 1182282"/>
                <a:gd name="connsiteY30" fmla="*/ 303943 h 920098"/>
                <a:gd name="connsiteX31" fmla="*/ 1972 w 1182282"/>
                <a:gd name="connsiteY31" fmla="*/ 167642 h 920098"/>
                <a:gd name="connsiteX32" fmla="*/ 169883 w 1182282"/>
                <a:gd name="connsiteY32" fmla="*/ 816 h 920098"/>
                <a:gd name="connsiteX33" fmla="*/ 171855 w 1182282"/>
                <a:gd name="connsiteY33" fmla="*/ 816 h 920098"/>
                <a:gd name="connsiteX34" fmla="*/ 171855 w 1182282"/>
                <a:gd name="connsiteY34" fmla="*/ 76557 h 920098"/>
                <a:gd name="connsiteX35" fmla="*/ 171855 w 1182282"/>
                <a:gd name="connsiteY35" fmla="*/ 92881 h 920098"/>
                <a:gd name="connsiteX36" fmla="*/ 169062 w 1182282"/>
                <a:gd name="connsiteY36" fmla="*/ 92881 h 920098"/>
                <a:gd name="connsiteX37" fmla="*/ 93649 w 1182282"/>
                <a:gd name="connsiteY37" fmla="*/ 167642 h 920098"/>
                <a:gd name="connsiteX38" fmla="*/ 709764 w 1182282"/>
                <a:gd name="connsiteY38" fmla="*/ 640859 h 920098"/>
                <a:gd name="connsiteX39" fmla="*/ 757246 w 1182282"/>
                <a:gd name="connsiteY39" fmla="*/ 601520 h 920098"/>
                <a:gd name="connsiteX40" fmla="*/ 762996 w 1182282"/>
                <a:gd name="connsiteY40" fmla="*/ 601520 h 920098"/>
                <a:gd name="connsiteX41" fmla="*/ 762996 w 1182282"/>
                <a:gd name="connsiteY41" fmla="*/ 616048 h 920098"/>
                <a:gd name="connsiteX42" fmla="*/ 762996 w 1182282"/>
                <a:gd name="connsiteY42" fmla="*/ 616048 h 920098"/>
                <a:gd name="connsiteX43" fmla="*/ 762996 w 1182282"/>
                <a:gd name="connsiteY43" fmla="*/ 865144 h 920098"/>
                <a:gd name="connsiteX44" fmla="*/ 764803 w 1182282"/>
                <a:gd name="connsiteY44" fmla="*/ 913135 h 920098"/>
                <a:gd name="connsiteX45" fmla="*/ 707956 w 1182282"/>
                <a:gd name="connsiteY45" fmla="*/ 913135 h 920098"/>
                <a:gd name="connsiteX46" fmla="*/ 709928 w 1182282"/>
                <a:gd name="connsiteY46" fmla="*/ 865144 h 920098"/>
                <a:gd name="connsiteX47" fmla="*/ 1126750 w 1182282"/>
                <a:gd name="connsiteY47" fmla="*/ 865144 h 920098"/>
                <a:gd name="connsiteX48" fmla="*/ 1126750 w 1182282"/>
                <a:gd name="connsiteY48" fmla="*/ 789077 h 920098"/>
                <a:gd name="connsiteX49" fmla="*/ 1085183 w 1182282"/>
                <a:gd name="connsiteY49" fmla="*/ 737005 h 920098"/>
                <a:gd name="connsiteX50" fmla="*/ 1041644 w 1182282"/>
                <a:gd name="connsiteY50" fmla="*/ 790056 h 920098"/>
                <a:gd name="connsiteX51" fmla="*/ 1041644 w 1182282"/>
                <a:gd name="connsiteY51" fmla="*/ 865144 h 920098"/>
                <a:gd name="connsiteX52" fmla="*/ 1043616 w 1182282"/>
                <a:gd name="connsiteY52" fmla="*/ 913135 h 920098"/>
                <a:gd name="connsiteX53" fmla="*/ 986769 w 1182282"/>
                <a:gd name="connsiteY53" fmla="*/ 913135 h 920098"/>
                <a:gd name="connsiteX54" fmla="*/ 988740 w 1182282"/>
                <a:gd name="connsiteY54" fmla="*/ 865144 h 920098"/>
                <a:gd name="connsiteX55" fmla="*/ 988740 w 1182282"/>
                <a:gd name="connsiteY55" fmla="*/ 640859 h 920098"/>
                <a:gd name="connsiteX56" fmla="*/ 1036058 w 1182282"/>
                <a:gd name="connsiteY56" fmla="*/ 601520 h 920098"/>
                <a:gd name="connsiteX57" fmla="*/ 1041808 w 1182282"/>
                <a:gd name="connsiteY57" fmla="*/ 601520 h 920098"/>
                <a:gd name="connsiteX58" fmla="*/ 1041808 w 1182282"/>
                <a:gd name="connsiteY58" fmla="*/ 616211 h 920098"/>
                <a:gd name="connsiteX59" fmla="*/ 1041808 w 1182282"/>
                <a:gd name="connsiteY59" fmla="*/ 725905 h 920098"/>
                <a:gd name="connsiteX60" fmla="*/ 1104241 w 1182282"/>
                <a:gd name="connsiteY60" fmla="*/ 694400 h 920098"/>
                <a:gd name="connsiteX61" fmla="*/ 1180311 w 1182282"/>
                <a:gd name="connsiteY61" fmla="*/ 790709 h 920098"/>
                <a:gd name="connsiteX62" fmla="*/ 1180311 w 1182282"/>
                <a:gd name="connsiteY62" fmla="*/ 865307 h 920098"/>
                <a:gd name="connsiteX63" fmla="*/ 1182282 w 1182282"/>
                <a:gd name="connsiteY63" fmla="*/ 913298 h 920098"/>
                <a:gd name="connsiteX64" fmla="*/ 1125271 w 1182282"/>
                <a:gd name="connsiteY64" fmla="*/ 913298 h 920098"/>
                <a:gd name="connsiteX65" fmla="*/ 1126750 w 1182282"/>
                <a:gd name="connsiteY65" fmla="*/ 865307 h 920098"/>
                <a:gd name="connsiteX66" fmla="*/ 887369 w 1182282"/>
                <a:gd name="connsiteY66" fmla="*/ 742228 h 920098"/>
                <a:gd name="connsiteX67" fmla="*/ 887369 w 1182282"/>
                <a:gd name="connsiteY67" fmla="*/ 828579 h 920098"/>
                <a:gd name="connsiteX68" fmla="*/ 920228 w 1182282"/>
                <a:gd name="connsiteY68" fmla="*/ 873632 h 920098"/>
                <a:gd name="connsiteX69" fmla="*/ 939615 w 1182282"/>
                <a:gd name="connsiteY69" fmla="*/ 868572 h 920098"/>
                <a:gd name="connsiteX70" fmla="*/ 939615 w 1182282"/>
                <a:gd name="connsiteY70" fmla="*/ 914604 h 920098"/>
                <a:gd name="connsiteX71" fmla="*/ 905606 w 1182282"/>
                <a:gd name="connsiteY71" fmla="*/ 917379 h 920098"/>
                <a:gd name="connsiteX72" fmla="*/ 834794 w 1182282"/>
                <a:gd name="connsiteY72" fmla="*/ 839026 h 920098"/>
                <a:gd name="connsiteX73" fmla="*/ 834794 w 1182282"/>
                <a:gd name="connsiteY73" fmla="*/ 742228 h 920098"/>
                <a:gd name="connsiteX74" fmla="*/ 801934 w 1182282"/>
                <a:gd name="connsiteY74" fmla="*/ 742228 h 920098"/>
                <a:gd name="connsiteX75" fmla="*/ 801934 w 1182282"/>
                <a:gd name="connsiteY75" fmla="*/ 697992 h 920098"/>
                <a:gd name="connsiteX76" fmla="*/ 834794 w 1182282"/>
                <a:gd name="connsiteY76" fmla="*/ 697992 h 920098"/>
                <a:gd name="connsiteX77" fmla="*/ 834794 w 1182282"/>
                <a:gd name="connsiteY77" fmla="*/ 679383 h 920098"/>
                <a:gd name="connsiteX78" fmla="*/ 877018 w 1182282"/>
                <a:gd name="connsiteY78" fmla="*/ 641676 h 920098"/>
                <a:gd name="connsiteX79" fmla="*/ 885397 w 1182282"/>
                <a:gd name="connsiteY79" fmla="*/ 641676 h 920098"/>
                <a:gd name="connsiteX80" fmla="*/ 888519 w 1182282"/>
                <a:gd name="connsiteY80" fmla="*/ 641676 h 920098"/>
                <a:gd name="connsiteX81" fmla="*/ 887205 w 1182282"/>
                <a:gd name="connsiteY81" fmla="*/ 682974 h 920098"/>
                <a:gd name="connsiteX82" fmla="*/ 887205 w 1182282"/>
                <a:gd name="connsiteY82" fmla="*/ 697502 h 920098"/>
                <a:gd name="connsiteX83" fmla="*/ 946352 w 1182282"/>
                <a:gd name="connsiteY83" fmla="*/ 697502 h 920098"/>
                <a:gd name="connsiteX84" fmla="*/ 946352 w 1182282"/>
                <a:gd name="connsiteY84" fmla="*/ 742228 h 920098"/>
                <a:gd name="connsiteX85" fmla="*/ 560418 w 1182282"/>
                <a:gd name="connsiteY85" fmla="*/ 883589 h 920098"/>
                <a:gd name="connsiteX86" fmla="*/ 525097 w 1182282"/>
                <a:gd name="connsiteY86" fmla="*/ 858448 h 920098"/>
                <a:gd name="connsiteX87" fmla="*/ 550404 w 1182282"/>
                <a:gd name="connsiteY87" fmla="*/ 823356 h 920098"/>
                <a:gd name="connsiteX88" fmla="*/ 560418 w 1182282"/>
                <a:gd name="connsiteY88" fmla="*/ 823356 h 920098"/>
                <a:gd name="connsiteX89" fmla="*/ 595738 w 1182282"/>
                <a:gd name="connsiteY89" fmla="*/ 848497 h 920098"/>
                <a:gd name="connsiteX90" fmla="*/ 570432 w 1182282"/>
                <a:gd name="connsiteY90" fmla="*/ 883589 h 920098"/>
                <a:gd name="connsiteX91" fmla="*/ 560418 w 1182282"/>
                <a:gd name="connsiteY91" fmla="*/ 883589 h 920098"/>
                <a:gd name="connsiteX92" fmla="*/ 644702 w 1182282"/>
                <a:gd name="connsiteY92" fmla="*/ 858614 h 920098"/>
                <a:gd name="connsiteX93" fmla="*/ 644702 w 1182282"/>
                <a:gd name="connsiteY93" fmla="*/ 791199 h 920098"/>
                <a:gd name="connsiteX94" fmla="*/ 557132 w 1182282"/>
                <a:gd name="connsiteY94" fmla="*/ 694400 h 920098"/>
                <a:gd name="connsiteX95" fmla="*/ 489113 w 1182282"/>
                <a:gd name="connsiteY95" fmla="*/ 709418 h 920098"/>
                <a:gd name="connsiteX96" fmla="*/ 489113 w 1182282"/>
                <a:gd name="connsiteY96" fmla="*/ 758388 h 920098"/>
                <a:gd name="connsiteX97" fmla="*/ 543988 w 1182282"/>
                <a:gd name="connsiteY97" fmla="*/ 736678 h 920098"/>
                <a:gd name="connsiteX98" fmla="*/ 594935 w 1182282"/>
                <a:gd name="connsiteY98" fmla="*/ 777980 h 920098"/>
                <a:gd name="connsiteX99" fmla="*/ 594920 w 1182282"/>
                <a:gd name="connsiteY99" fmla="*/ 787444 h 920098"/>
                <a:gd name="connsiteX100" fmla="*/ 594920 w 1182282"/>
                <a:gd name="connsiteY100" fmla="*/ 807196 h 920098"/>
                <a:gd name="connsiteX101" fmla="*/ 548260 w 1182282"/>
                <a:gd name="connsiteY101" fmla="*/ 789403 h 920098"/>
                <a:gd name="connsiteX102" fmla="*/ 472519 w 1182282"/>
                <a:gd name="connsiteY102" fmla="*/ 856492 h 920098"/>
                <a:gd name="connsiteX103" fmla="*/ 544809 w 1182282"/>
                <a:gd name="connsiteY103" fmla="*/ 919991 h 920098"/>
                <a:gd name="connsiteX104" fmla="*/ 597877 w 1182282"/>
                <a:gd name="connsiteY104" fmla="*/ 895506 h 920098"/>
                <a:gd name="connsiteX105" fmla="*/ 632380 w 1182282"/>
                <a:gd name="connsiteY105" fmla="*/ 919991 h 920098"/>
                <a:gd name="connsiteX106" fmla="*/ 668689 w 1182282"/>
                <a:gd name="connsiteY106" fmla="*/ 907585 h 920098"/>
                <a:gd name="connsiteX107" fmla="*/ 668689 w 1182282"/>
                <a:gd name="connsiteY107" fmla="*/ 874938 h 920098"/>
                <a:gd name="connsiteX108" fmla="*/ 657682 w 1182282"/>
                <a:gd name="connsiteY108" fmla="*/ 877223 h 920098"/>
                <a:gd name="connsiteX109" fmla="*/ 645031 w 1182282"/>
                <a:gd name="connsiteY109" fmla="*/ 857472 h 920098"/>
                <a:gd name="connsiteX110" fmla="*/ 193706 w 1182282"/>
                <a:gd name="connsiteY110" fmla="*/ 864491 h 920098"/>
                <a:gd name="connsiteX111" fmla="*/ 195678 w 1182282"/>
                <a:gd name="connsiteY111" fmla="*/ 912482 h 920098"/>
                <a:gd name="connsiteX112" fmla="*/ 138667 w 1182282"/>
                <a:gd name="connsiteY112" fmla="*/ 912482 h 920098"/>
                <a:gd name="connsiteX113" fmla="*/ 139981 w 1182282"/>
                <a:gd name="connsiteY113" fmla="*/ 864491 h 920098"/>
                <a:gd name="connsiteX114" fmla="*/ 139981 w 1182282"/>
                <a:gd name="connsiteY114" fmla="*/ 789077 h 920098"/>
                <a:gd name="connsiteX115" fmla="*/ 98414 w 1182282"/>
                <a:gd name="connsiteY115" fmla="*/ 737005 h 920098"/>
                <a:gd name="connsiteX116" fmla="*/ 54875 w 1182282"/>
                <a:gd name="connsiteY116" fmla="*/ 790056 h 920098"/>
                <a:gd name="connsiteX117" fmla="*/ 54875 w 1182282"/>
                <a:gd name="connsiteY117" fmla="*/ 865144 h 920098"/>
                <a:gd name="connsiteX118" fmla="*/ 56847 w 1182282"/>
                <a:gd name="connsiteY118" fmla="*/ 913135 h 920098"/>
                <a:gd name="connsiteX119" fmla="*/ 0 w 1182282"/>
                <a:gd name="connsiteY119" fmla="*/ 913135 h 920098"/>
                <a:gd name="connsiteX120" fmla="*/ 1972 w 1182282"/>
                <a:gd name="connsiteY120" fmla="*/ 865144 h 920098"/>
                <a:gd name="connsiteX121" fmla="*/ 1972 w 1182282"/>
                <a:gd name="connsiteY121" fmla="*/ 640859 h 920098"/>
                <a:gd name="connsiteX122" fmla="*/ 49289 w 1182282"/>
                <a:gd name="connsiteY122" fmla="*/ 601520 h 920098"/>
                <a:gd name="connsiteX123" fmla="*/ 55040 w 1182282"/>
                <a:gd name="connsiteY123" fmla="*/ 601520 h 920098"/>
                <a:gd name="connsiteX124" fmla="*/ 55040 w 1182282"/>
                <a:gd name="connsiteY124" fmla="*/ 616048 h 920098"/>
                <a:gd name="connsiteX125" fmla="*/ 55040 w 1182282"/>
                <a:gd name="connsiteY125" fmla="*/ 725905 h 920098"/>
                <a:gd name="connsiteX126" fmla="*/ 117472 w 1182282"/>
                <a:gd name="connsiteY126" fmla="*/ 694400 h 920098"/>
                <a:gd name="connsiteX127" fmla="*/ 193542 w 1182282"/>
                <a:gd name="connsiteY127" fmla="*/ 790709 h 920098"/>
                <a:gd name="connsiteX128" fmla="*/ 292285 w 1182282"/>
                <a:gd name="connsiteY128" fmla="*/ 774875 h 920098"/>
                <a:gd name="connsiteX129" fmla="*/ 341574 w 1182282"/>
                <a:gd name="connsiteY129" fmla="*/ 732108 h 920098"/>
                <a:gd name="connsiteX130" fmla="*/ 389384 w 1182282"/>
                <a:gd name="connsiteY130" fmla="*/ 774875 h 920098"/>
                <a:gd name="connsiteX131" fmla="*/ 341574 w 1182282"/>
                <a:gd name="connsiteY131" fmla="*/ 693258 h 920098"/>
                <a:gd name="connsiteX132" fmla="*/ 237574 w 1182282"/>
                <a:gd name="connsiteY132" fmla="*/ 805563 h 920098"/>
                <a:gd name="connsiteX133" fmla="*/ 344574 w 1182282"/>
                <a:gd name="connsiteY133" fmla="*/ 916950 h 920098"/>
                <a:gd name="connsiteX134" fmla="*/ 351596 w 1182282"/>
                <a:gd name="connsiteY134" fmla="*/ 916889 h 920098"/>
                <a:gd name="connsiteX135" fmla="*/ 422244 w 1182282"/>
                <a:gd name="connsiteY135" fmla="*/ 905463 h 920098"/>
                <a:gd name="connsiteX136" fmla="*/ 422244 w 1182282"/>
                <a:gd name="connsiteY136" fmla="*/ 859594 h 920098"/>
                <a:gd name="connsiteX137" fmla="*/ 360797 w 1182282"/>
                <a:gd name="connsiteY137" fmla="*/ 875917 h 920098"/>
                <a:gd name="connsiteX138" fmla="*/ 293272 w 1182282"/>
                <a:gd name="connsiteY138" fmla="*/ 812468 h 920098"/>
                <a:gd name="connsiteX139" fmla="*/ 293270 w 1182282"/>
                <a:gd name="connsiteY139" fmla="*/ 812419 h 920098"/>
                <a:gd name="connsiteX140" fmla="*/ 443602 w 1182282"/>
                <a:gd name="connsiteY140" fmla="*/ 812419 h 920098"/>
                <a:gd name="connsiteX141" fmla="*/ 444588 w 1182282"/>
                <a:gd name="connsiteY141" fmla="*/ 799850 h 920098"/>
                <a:gd name="connsiteX142" fmla="*/ 342888 w 1182282"/>
                <a:gd name="connsiteY142" fmla="*/ 695053 h 920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</a:cxnLst>
              <a:rect l="l" t="t" r="r" b="b"/>
              <a:pathLst>
                <a:path w="1182282" h="920098">
                  <a:moveTo>
                    <a:pt x="600178" y="151971"/>
                  </a:moveTo>
                  <a:lnTo>
                    <a:pt x="600178" y="151971"/>
                  </a:lnTo>
                  <a:cubicBezTo>
                    <a:pt x="592659" y="117108"/>
                    <a:pt x="561638" y="92206"/>
                    <a:pt x="525751" y="92228"/>
                  </a:cubicBezTo>
                  <a:lnTo>
                    <a:pt x="473340" y="92228"/>
                  </a:lnTo>
                  <a:lnTo>
                    <a:pt x="473340" y="16323"/>
                  </a:lnTo>
                  <a:cubicBezTo>
                    <a:pt x="473340" y="11100"/>
                    <a:pt x="473340" y="5876"/>
                    <a:pt x="473340" y="0"/>
                  </a:cubicBezTo>
                  <a:lnTo>
                    <a:pt x="525751" y="0"/>
                  </a:lnTo>
                  <a:cubicBezTo>
                    <a:pt x="612378" y="33"/>
                    <a:pt x="684792" y="65475"/>
                    <a:pt x="693005" y="151155"/>
                  </a:cubicBezTo>
                  <a:close/>
                  <a:moveTo>
                    <a:pt x="381334" y="92228"/>
                  </a:moveTo>
                  <a:lnTo>
                    <a:pt x="266326" y="92228"/>
                  </a:lnTo>
                  <a:cubicBezTo>
                    <a:pt x="265154" y="86867"/>
                    <a:pt x="264602" y="81390"/>
                    <a:pt x="264683" y="75904"/>
                  </a:cubicBezTo>
                  <a:lnTo>
                    <a:pt x="264683" y="816"/>
                  </a:lnTo>
                  <a:lnTo>
                    <a:pt x="379691" y="816"/>
                  </a:lnTo>
                  <a:cubicBezTo>
                    <a:pt x="380875" y="6175"/>
                    <a:pt x="381427" y="11653"/>
                    <a:pt x="381334" y="17140"/>
                  </a:cubicBezTo>
                  <a:lnTo>
                    <a:pt x="381334" y="93044"/>
                  </a:lnTo>
                  <a:close/>
                  <a:moveTo>
                    <a:pt x="693498" y="243383"/>
                  </a:moveTo>
                  <a:lnTo>
                    <a:pt x="693498" y="546347"/>
                  </a:lnTo>
                  <a:lnTo>
                    <a:pt x="169883" y="546347"/>
                  </a:lnTo>
                  <a:cubicBezTo>
                    <a:pt x="83228" y="546229"/>
                    <a:pt x="10837" y="480736"/>
                    <a:pt x="2629" y="395028"/>
                  </a:cubicBezTo>
                  <a:lnTo>
                    <a:pt x="95457" y="395028"/>
                  </a:lnTo>
                  <a:cubicBezTo>
                    <a:pt x="102840" y="430022"/>
                    <a:pt x="133896" y="455087"/>
                    <a:pt x="169883" y="455098"/>
                  </a:cubicBezTo>
                  <a:lnTo>
                    <a:pt x="601821" y="455098"/>
                  </a:lnTo>
                  <a:lnTo>
                    <a:pt x="601821" y="242893"/>
                  </a:lnTo>
                  <a:close/>
                  <a:moveTo>
                    <a:pt x="94635" y="389315"/>
                  </a:moveTo>
                  <a:cubicBezTo>
                    <a:pt x="94558" y="388773"/>
                    <a:pt x="94558" y="388224"/>
                    <a:pt x="94635" y="387682"/>
                  </a:cubicBezTo>
                  <a:cubicBezTo>
                    <a:pt x="94558" y="388224"/>
                    <a:pt x="94558" y="388773"/>
                    <a:pt x="94635" y="389315"/>
                  </a:cubicBezTo>
                  <a:moveTo>
                    <a:pt x="2136" y="387846"/>
                  </a:moveTo>
                  <a:cubicBezTo>
                    <a:pt x="2050" y="389205"/>
                    <a:pt x="2050" y="390567"/>
                    <a:pt x="2136" y="391927"/>
                  </a:cubicBezTo>
                  <a:cubicBezTo>
                    <a:pt x="2050" y="390567"/>
                    <a:pt x="2050" y="389205"/>
                    <a:pt x="2136" y="387846"/>
                  </a:cubicBezTo>
                  <a:moveTo>
                    <a:pt x="93649" y="303943"/>
                  </a:moveTo>
                  <a:lnTo>
                    <a:pt x="1972" y="303943"/>
                  </a:lnTo>
                  <a:lnTo>
                    <a:pt x="1972" y="167642"/>
                  </a:lnTo>
                  <a:cubicBezTo>
                    <a:pt x="2062" y="75543"/>
                    <a:pt x="77185" y="906"/>
                    <a:pt x="169883" y="816"/>
                  </a:cubicBezTo>
                  <a:lnTo>
                    <a:pt x="171855" y="816"/>
                  </a:lnTo>
                  <a:lnTo>
                    <a:pt x="171855" y="76557"/>
                  </a:lnTo>
                  <a:cubicBezTo>
                    <a:pt x="171855" y="81781"/>
                    <a:pt x="171855" y="87004"/>
                    <a:pt x="171855" y="92881"/>
                  </a:cubicBezTo>
                  <a:lnTo>
                    <a:pt x="169062" y="92881"/>
                  </a:lnTo>
                  <a:cubicBezTo>
                    <a:pt x="127624" y="93233"/>
                    <a:pt x="94095" y="126474"/>
                    <a:pt x="93649" y="167642"/>
                  </a:cubicBezTo>
                  <a:close/>
                  <a:moveTo>
                    <a:pt x="709764" y="640859"/>
                  </a:moveTo>
                  <a:cubicBezTo>
                    <a:pt x="714803" y="618579"/>
                    <a:pt x="734280" y="602442"/>
                    <a:pt x="757246" y="601520"/>
                  </a:cubicBezTo>
                  <a:lnTo>
                    <a:pt x="762996" y="601520"/>
                  </a:lnTo>
                  <a:cubicBezTo>
                    <a:pt x="762996" y="606417"/>
                    <a:pt x="762996" y="611314"/>
                    <a:pt x="762996" y="616048"/>
                  </a:cubicBezTo>
                  <a:lnTo>
                    <a:pt x="762996" y="616048"/>
                  </a:lnTo>
                  <a:lnTo>
                    <a:pt x="762996" y="865144"/>
                  </a:lnTo>
                  <a:cubicBezTo>
                    <a:pt x="762996" y="881467"/>
                    <a:pt x="762996" y="902851"/>
                    <a:pt x="764803" y="913135"/>
                  </a:cubicBezTo>
                  <a:lnTo>
                    <a:pt x="707956" y="913135"/>
                  </a:lnTo>
                  <a:cubicBezTo>
                    <a:pt x="709475" y="897184"/>
                    <a:pt x="710133" y="881164"/>
                    <a:pt x="709928" y="865144"/>
                  </a:cubicBezTo>
                  <a:close/>
                  <a:moveTo>
                    <a:pt x="1126750" y="865144"/>
                  </a:moveTo>
                  <a:lnTo>
                    <a:pt x="1126750" y="789077"/>
                  </a:lnTo>
                  <a:cubicBezTo>
                    <a:pt x="1126750" y="756430"/>
                    <a:pt x="1111142" y="737005"/>
                    <a:pt x="1085183" y="737005"/>
                  </a:cubicBezTo>
                  <a:cubicBezTo>
                    <a:pt x="1056266" y="737005"/>
                    <a:pt x="1041644" y="759041"/>
                    <a:pt x="1041644" y="790056"/>
                  </a:cubicBezTo>
                  <a:lnTo>
                    <a:pt x="1041644" y="865144"/>
                  </a:lnTo>
                  <a:cubicBezTo>
                    <a:pt x="1041644" y="878856"/>
                    <a:pt x="1041644" y="900403"/>
                    <a:pt x="1043616" y="913135"/>
                  </a:cubicBezTo>
                  <a:lnTo>
                    <a:pt x="986769" y="913135"/>
                  </a:lnTo>
                  <a:cubicBezTo>
                    <a:pt x="988247" y="900403"/>
                    <a:pt x="988740" y="878856"/>
                    <a:pt x="988740" y="865144"/>
                  </a:cubicBezTo>
                  <a:lnTo>
                    <a:pt x="988740" y="640859"/>
                  </a:lnTo>
                  <a:cubicBezTo>
                    <a:pt x="993712" y="618604"/>
                    <a:pt x="1013134" y="602458"/>
                    <a:pt x="1036058" y="601520"/>
                  </a:cubicBezTo>
                  <a:lnTo>
                    <a:pt x="1041808" y="601520"/>
                  </a:lnTo>
                  <a:cubicBezTo>
                    <a:pt x="1041808" y="606580"/>
                    <a:pt x="1041808" y="611477"/>
                    <a:pt x="1041808" y="616211"/>
                  </a:cubicBezTo>
                  <a:lnTo>
                    <a:pt x="1041808" y="725905"/>
                  </a:lnTo>
                  <a:cubicBezTo>
                    <a:pt x="1055770" y="705422"/>
                    <a:pt x="1079358" y="693519"/>
                    <a:pt x="1104241" y="694400"/>
                  </a:cubicBezTo>
                  <a:cubicBezTo>
                    <a:pt x="1155831" y="694400"/>
                    <a:pt x="1180311" y="734393"/>
                    <a:pt x="1180311" y="790709"/>
                  </a:cubicBezTo>
                  <a:lnTo>
                    <a:pt x="1180311" y="865307"/>
                  </a:lnTo>
                  <a:cubicBezTo>
                    <a:pt x="1180311" y="879019"/>
                    <a:pt x="1180311" y="900566"/>
                    <a:pt x="1182282" y="913298"/>
                  </a:cubicBezTo>
                  <a:lnTo>
                    <a:pt x="1125271" y="913298"/>
                  </a:lnTo>
                  <a:cubicBezTo>
                    <a:pt x="1126257" y="900566"/>
                    <a:pt x="1126750" y="879019"/>
                    <a:pt x="1126750" y="865307"/>
                  </a:cubicBezTo>
                  <a:moveTo>
                    <a:pt x="887369" y="742228"/>
                  </a:moveTo>
                  <a:lnTo>
                    <a:pt x="887369" y="828579"/>
                  </a:lnTo>
                  <a:cubicBezTo>
                    <a:pt x="887369" y="861226"/>
                    <a:pt x="901499" y="873632"/>
                    <a:pt x="920228" y="873632"/>
                  </a:cubicBezTo>
                  <a:cubicBezTo>
                    <a:pt x="927052" y="873879"/>
                    <a:pt x="933796" y="872119"/>
                    <a:pt x="939615" y="868572"/>
                  </a:cubicBezTo>
                  <a:lnTo>
                    <a:pt x="939615" y="914604"/>
                  </a:lnTo>
                  <a:cubicBezTo>
                    <a:pt x="931236" y="914604"/>
                    <a:pt x="919736" y="917379"/>
                    <a:pt x="905606" y="917379"/>
                  </a:cubicBezTo>
                  <a:cubicBezTo>
                    <a:pt x="867325" y="917379"/>
                    <a:pt x="834794" y="895342"/>
                    <a:pt x="834794" y="839026"/>
                  </a:cubicBezTo>
                  <a:lnTo>
                    <a:pt x="834794" y="742228"/>
                  </a:lnTo>
                  <a:lnTo>
                    <a:pt x="801934" y="742228"/>
                  </a:lnTo>
                  <a:lnTo>
                    <a:pt x="801934" y="697992"/>
                  </a:lnTo>
                  <a:lnTo>
                    <a:pt x="834794" y="697992"/>
                  </a:lnTo>
                  <a:lnTo>
                    <a:pt x="834794" y="679383"/>
                  </a:lnTo>
                  <a:cubicBezTo>
                    <a:pt x="839818" y="659439"/>
                    <a:pt x="856524" y="644521"/>
                    <a:pt x="877018" y="641676"/>
                  </a:cubicBezTo>
                  <a:lnTo>
                    <a:pt x="885397" y="641676"/>
                  </a:lnTo>
                  <a:lnTo>
                    <a:pt x="888519" y="641676"/>
                  </a:lnTo>
                  <a:cubicBezTo>
                    <a:pt x="888519" y="652776"/>
                    <a:pt x="887205" y="667630"/>
                    <a:pt x="887205" y="682974"/>
                  </a:cubicBezTo>
                  <a:lnTo>
                    <a:pt x="887205" y="697502"/>
                  </a:lnTo>
                  <a:lnTo>
                    <a:pt x="946352" y="697502"/>
                  </a:lnTo>
                  <a:lnTo>
                    <a:pt x="946352" y="742228"/>
                  </a:lnTo>
                  <a:close/>
                  <a:moveTo>
                    <a:pt x="560418" y="883589"/>
                  </a:moveTo>
                  <a:cubicBezTo>
                    <a:pt x="543676" y="886337"/>
                    <a:pt x="527864" y="875080"/>
                    <a:pt x="525097" y="858448"/>
                  </a:cubicBezTo>
                  <a:cubicBezTo>
                    <a:pt x="522332" y="841814"/>
                    <a:pt x="533662" y="826103"/>
                    <a:pt x="550404" y="823356"/>
                  </a:cubicBezTo>
                  <a:cubicBezTo>
                    <a:pt x="553719" y="822812"/>
                    <a:pt x="557102" y="822812"/>
                    <a:pt x="560418" y="823356"/>
                  </a:cubicBezTo>
                  <a:cubicBezTo>
                    <a:pt x="577160" y="820609"/>
                    <a:pt x="592971" y="831865"/>
                    <a:pt x="595738" y="848497"/>
                  </a:cubicBezTo>
                  <a:cubicBezTo>
                    <a:pt x="598503" y="865131"/>
                    <a:pt x="587173" y="880842"/>
                    <a:pt x="570432" y="883589"/>
                  </a:cubicBezTo>
                  <a:cubicBezTo>
                    <a:pt x="567116" y="884133"/>
                    <a:pt x="563733" y="884133"/>
                    <a:pt x="560418" y="883589"/>
                  </a:cubicBezTo>
                  <a:moveTo>
                    <a:pt x="644702" y="858614"/>
                  </a:moveTo>
                  <a:lnTo>
                    <a:pt x="644702" y="791199"/>
                  </a:lnTo>
                  <a:cubicBezTo>
                    <a:pt x="644702" y="727700"/>
                    <a:pt x="617264" y="694400"/>
                    <a:pt x="557132" y="694400"/>
                  </a:cubicBezTo>
                  <a:cubicBezTo>
                    <a:pt x="521808" y="694400"/>
                    <a:pt x="503735" y="707133"/>
                    <a:pt x="489113" y="709418"/>
                  </a:cubicBezTo>
                  <a:lnTo>
                    <a:pt x="489113" y="758388"/>
                  </a:lnTo>
                  <a:cubicBezTo>
                    <a:pt x="503586" y="743908"/>
                    <a:pt x="523457" y="736046"/>
                    <a:pt x="543988" y="736678"/>
                  </a:cubicBezTo>
                  <a:cubicBezTo>
                    <a:pt x="569536" y="734106"/>
                    <a:pt x="592345" y="752597"/>
                    <a:pt x="594935" y="777980"/>
                  </a:cubicBezTo>
                  <a:cubicBezTo>
                    <a:pt x="595257" y="781127"/>
                    <a:pt x="595252" y="784299"/>
                    <a:pt x="594920" y="787444"/>
                  </a:cubicBezTo>
                  <a:lnTo>
                    <a:pt x="594920" y="807196"/>
                  </a:lnTo>
                  <a:cubicBezTo>
                    <a:pt x="582517" y="795103"/>
                    <a:pt x="565621" y="788660"/>
                    <a:pt x="548260" y="789403"/>
                  </a:cubicBezTo>
                  <a:cubicBezTo>
                    <a:pt x="498970" y="789403"/>
                    <a:pt x="472519" y="819928"/>
                    <a:pt x="472519" y="856492"/>
                  </a:cubicBezTo>
                  <a:cubicBezTo>
                    <a:pt x="472519" y="893057"/>
                    <a:pt x="500449" y="919991"/>
                    <a:pt x="544809" y="919991"/>
                  </a:cubicBezTo>
                  <a:cubicBezTo>
                    <a:pt x="565381" y="920534"/>
                    <a:pt x="585023" y="911472"/>
                    <a:pt x="597877" y="895506"/>
                  </a:cubicBezTo>
                  <a:cubicBezTo>
                    <a:pt x="601830" y="910934"/>
                    <a:pt x="616408" y="921279"/>
                    <a:pt x="632380" y="919991"/>
                  </a:cubicBezTo>
                  <a:cubicBezTo>
                    <a:pt x="645581" y="920262"/>
                    <a:pt x="658449" y="915866"/>
                    <a:pt x="668689" y="907585"/>
                  </a:cubicBezTo>
                  <a:lnTo>
                    <a:pt x="668689" y="874938"/>
                  </a:lnTo>
                  <a:cubicBezTo>
                    <a:pt x="665297" y="876678"/>
                    <a:pt x="661492" y="877468"/>
                    <a:pt x="657682" y="877223"/>
                  </a:cubicBezTo>
                  <a:cubicBezTo>
                    <a:pt x="650617" y="877223"/>
                    <a:pt x="645031" y="873469"/>
                    <a:pt x="645031" y="857472"/>
                  </a:cubicBezTo>
                  <a:moveTo>
                    <a:pt x="193706" y="864491"/>
                  </a:moveTo>
                  <a:cubicBezTo>
                    <a:pt x="193706" y="878203"/>
                    <a:pt x="193706" y="899750"/>
                    <a:pt x="195678" y="912482"/>
                  </a:cubicBezTo>
                  <a:lnTo>
                    <a:pt x="138667" y="912482"/>
                  </a:lnTo>
                  <a:cubicBezTo>
                    <a:pt x="139488" y="899750"/>
                    <a:pt x="139981" y="878203"/>
                    <a:pt x="139981" y="864491"/>
                  </a:cubicBezTo>
                  <a:lnTo>
                    <a:pt x="139981" y="789077"/>
                  </a:lnTo>
                  <a:cubicBezTo>
                    <a:pt x="139981" y="756430"/>
                    <a:pt x="124373" y="737005"/>
                    <a:pt x="98414" y="737005"/>
                  </a:cubicBezTo>
                  <a:cubicBezTo>
                    <a:pt x="69498" y="737005"/>
                    <a:pt x="54875" y="759041"/>
                    <a:pt x="54875" y="790056"/>
                  </a:cubicBezTo>
                  <a:lnTo>
                    <a:pt x="54875" y="865144"/>
                  </a:lnTo>
                  <a:cubicBezTo>
                    <a:pt x="54875" y="878856"/>
                    <a:pt x="54875" y="900403"/>
                    <a:pt x="56847" y="913135"/>
                  </a:cubicBezTo>
                  <a:lnTo>
                    <a:pt x="0" y="913135"/>
                  </a:lnTo>
                  <a:cubicBezTo>
                    <a:pt x="1479" y="900403"/>
                    <a:pt x="1972" y="878856"/>
                    <a:pt x="1972" y="865144"/>
                  </a:cubicBezTo>
                  <a:lnTo>
                    <a:pt x="1972" y="640859"/>
                  </a:lnTo>
                  <a:cubicBezTo>
                    <a:pt x="6891" y="618573"/>
                    <a:pt x="26342" y="602403"/>
                    <a:pt x="49289" y="601520"/>
                  </a:cubicBezTo>
                  <a:lnTo>
                    <a:pt x="55040" y="601520"/>
                  </a:lnTo>
                  <a:cubicBezTo>
                    <a:pt x="55040" y="606417"/>
                    <a:pt x="55040" y="611314"/>
                    <a:pt x="55040" y="616048"/>
                  </a:cubicBezTo>
                  <a:lnTo>
                    <a:pt x="55040" y="725905"/>
                  </a:lnTo>
                  <a:cubicBezTo>
                    <a:pt x="69002" y="705422"/>
                    <a:pt x="92590" y="693519"/>
                    <a:pt x="117472" y="694400"/>
                  </a:cubicBezTo>
                  <a:cubicBezTo>
                    <a:pt x="169062" y="694400"/>
                    <a:pt x="193542" y="734393"/>
                    <a:pt x="193542" y="790709"/>
                  </a:cubicBezTo>
                  <a:close/>
                  <a:moveTo>
                    <a:pt x="292285" y="774875"/>
                  </a:moveTo>
                  <a:cubicBezTo>
                    <a:pt x="296694" y="750960"/>
                    <a:pt x="317128" y="733229"/>
                    <a:pt x="341574" y="732108"/>
                  </a:cubicBezTo>
                  <a:cubicBezTo>
                    <a:pt x="365969" y="732640"/>
                    <a:pt x="386299" y="750827"/>
                    <a:pt x="389384" y="774875"/>
                  </a:cubicBezTo>
                  <a:close/>
                  <a:moveTo>
                    <a:pt x="341574" y="693258"/>
                  </a:moveTo>
                  <a:cubicBezTo>
                    <a:pt x="282920" y="693258"/>
                    <a:pt x="237574" y="741249"/>
                    <a:pt x="237574" y="805563"/>
                  </a:cubicBezTo>
                  <a:cubicBezTo>
                    <a:pt x="236162" y="865678"/>
                    <a:pt x="284068" y="915547"/>
                    <a:pt x="344574" y="916950"/>
                  </a:cubicBezTo>
                  <a:cubicBezTo>
                    <a:pt x="346915" y="917005"/>
                    <a:pt x="349256" y="916984"/>
                    <a:pt x="351596" y="916889"/>
                  </a:cubicBezTo>
                  <a:cubicBezTo>
                    <a:pt x="375504" y="915747"/>
                    <a:pt x="399204" y="911912"/>
                    <a:pt x="422244" y="905463"/>
                  </a:cubicBezTo>
                  <a:lnTo>
                    <a:pt x="422244" y="859594"/>
                  </a:lnTo>
                  <a:cubicBezTo>
                    <a:pt x="404069" y="871476"/>
                    <a:pt x="382515" y="877202"/>
                    <a:pt x="360797" y="875917"/>
                  </a:cubicBezTo>
                  <a:cubicBezTo>
                    <a:pt x="324515" y="876923"/>
                    <a:pt x="294283" y="848515"/>
                    <a:pt x="293272" y="812468"/>
                  </a:cubicBezTo>
                  <a:cubicBezTo>
                    <a:pt x="293272" y="812452"/>
                    <a:pt x="293270" y="812435"/>
                    <a:pt x="293270" y="812419"/>
                  </a:cubicBezTo>
                  <a:lnTo>
                    <a:pt x="443602" y="812419"/>
                  </a:lnTo>
                  <a:cubicBezTo>
                    <a:pt x="444269" y="808263"/>
                    <a:pt x="444600" y="804060"/>
                    <a:pt x="444588" y="799850"/>
                  </a:cubicBezTo>
                  <a:cubicBezTo>
                    <a:pt x="445147" y="743199"/>
                    <a:pt x="399889" y="696565"/>
                    <a:pt x="342888" y="695053"/>
                  </a:cubicBezTo>
                </a:path>
              </a:pathLst>
            </a:custGeom>
            <a:solidFill>
              <a:srgbClr val="DF64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 69">
              <a:extLst>
                <a:ext uri="{FF2B5EF4-FFF2-40B4-BE49-F238E27FC236}">
                  <a16:creationId xmlns:a16="http://schemas.microsoft.com/office/drawing/2014/main" id="{2FE42087-3182-CC4E-85AF-E3328A55A6C5}"/>
                </a:ext>
              </a:extLst>
            </p:cNvPr>
            <p:cNvSpPr/>
            <p:nvPr/>
          </p:nvSpPr>
          <p:spPr>
            <a:xfrm>
              <a:off x="776695" y="686449"/>
              <a:ext cx="2776622" cy="1170229"/>
            </a:xfrm>
            <a:custGeom>
              <a:avLst/>
              <a:gdLst>
                <a:gd name="connsiteX0" fmla="*/ 599849 w 2776622"/>
                <a:gd name="connsiteY0" fmla="*/ 302474 h 1170229"/>
                <a:gd name="connsiteX1" fmla="*/ 691855 w 2776622"/>
                <a:gd name="connsiteY1" fmla="*/ 302474 h 1170229"/>
                <a:gd name="connsiteX2" fmla="*/ 691855 w 2776622"/>
                <a:gd name="connsiteY2" fmla="*/ 242730 h 1170229"/>
                <a:gd name="connsiteX3" fmla="*/ 599849 w 2776622"/>
                <a:gd name="connsiteY3" fmla="*/ 242730 h 1170229"/>
                <a:gd name="connsiteX4" fmla="*/ 598206 w 2776622"/>
                <a:gd name="connsiteY4" fmla="*/ 151319 h 1170229"/>
                <a:gd name="connsiteX5" fmla="*/ 691034 w 2776622"/>
                <a:gd name="connsiteY5" fmla="*/ 151319 h 1170229"/>
                <a:gd name="connsiteX6" fmla="*/ 523944 w 2776622"/>
                <a:gd name="connsiteY6" fmla="*/ 0 h 1170229"/>
                <a:gd name="connsiteX7" fmla="*/ 482376 w 2776622"/>
                <a:gd name="connsiteY7" fmla="*/ 0 h 1170229"/>
                <a:gd name="connsiteX8" fmla="*/ 482376 w 2776622"/>
                <a:gd name="connsiteY8" fmla="*/ 91411 h 1170229"/>
                <a:gd name="connsiteX9" fmla="*/ 523944 w 2776622"/>
                <a:gd name="connsiteY9" fmla="*/ 91411 h 1170229"/>
                <a:gd name="connsiteX10" fmla="*/ 598206 w 2776622"/>
                <a:gd name="connsiteY10" fmla="*/ 151482 h 1170229"/>
                <a:gd name="connsiteX11" fmla="*/ 598206 w 2776622"/>
                <a:gd name="connsiteY11" fmla="*/ 151482 h 1170229"/>
                <a:gd name="connsiteX12" fmla="*/ 598206 w 2776622"/>
                <a:gd name="connsiteY12" fmla="*/ 394049 h 1170229"/>
                <a:gd name="connsiteX13" fmla="*/ 598206 w 2776622"/>
                <a:gd name="connsiteY13" fmla="*/ 394049 h 1170229"/>
                <a:gd name="connsiteX14" fmla="*/ 523944 w 2776622"/>
                <a:gd name="connsiteY14" fmla="*/ 453956 h 1170229"/>
                <a:gd name="connsiteX15" fmla="*/ 312165 w 2776622"/>
                <a:gd name="connsiteY15" fmla="*/ 453956 h 1170229"/>
                <a:gd name="connsiteX16" fmla="*/ 312165 w 2776622"/>
                <a:gd name="connsiteY16" fmla="*/ 530350 h 1170229"/>
                <a:gd name="connsiteX17" fmla="*/ 313808 w 2776622"/>
                <a:gd name="connsiteY17" fmla="*/ 546673 h 1170229"/>
                <a:gd name="connsiteX18" fmla="*/ 523944 w 2776622"/>
                <a:gd name="connsiteY18" fmla="*/ 546673 h 1170229"/>
                <a:gd name="connsiteX19" fmla="*/ 691034 w 2776622"/>
                <a:gd name="connsiteY19" fmla="*/ 394702 h 1170229"/>
                <a:gd name="connsiteX20" fmla="*/ 220322 w 2776622"/>
                <a:gd name="connsiteY20" fmla="*/ 454609 h 1170229"/>
                <a:gd name="connsiteX21" fmla="*/ 92006 w 2776622"/>
                <a:gd name="connsiteY21" fmla="*/ 454609 h 1170229"/>
                <a:gd name="connsiteX22" fmla="*/ 92006 w 2776622"/>
                <a:gd name="connsiteY22" fmla="*/ 166826 h 1170229"/>
                <a:gd name="connsiteX23" fmla="*/ 167912 w 2776622"/>
                <a:gd name="connsiteY23" fmla="*/ 91411 h 1170229"/>
                <a:gd name="connsiteX24" fmla="*/ 390370 w 2776622"/>
                <a:gd name="connsiteY24" fmla="*/ 91411 h 1170229"/>
                <a:gd name="connsiteX25" fmla="*/ 390370 w 2776622"/>
                <a:gd name="connsiteY25" fmla="*/ 0 h 1170229"/>
                <a:gd name="connsiteX26" fmla="*/ 167912 w 2776622"/>
                <a:gd name="connsiteY26" fmla="*/ 0 h 1170229"/>
                <a:gd name="connsiteX27" fmla="*/ 0 w 2776622"/>
                <a:gd name="connsiteY27" fmla="*/ 166826 h 1170229"/>
                <a:gd name="connsiteX28" fmla="*/ 0 w 2776622"/>
                <a:gd name="connsiteY28" fmla="*/ 545857 h 1170229"/>
                <a:gd name="connsiteX29" fmla="*/ 221144 w 2776622"/>
                <a:gd name="connsiteY29" fmla="*/ 545857 h 1170229"/>
                <a:gd name="connsiteX30" fmla="*/ 221144 w 2776622"/>
                <a:gd name="connsiteY30" fmla="*/ 529533 h 1170229"/>
                <a:gd name="connsiteX31" fmla="*/ 1929013 w 2776622"/>
                <a:gd name="connsiteY31" fmla="*/ 515332 h 1170229"/>
                <a:gd name="connsiteX32" fmla="*/ 1881531 w 2776622"/>
                <a:gd name="connsiteY32" fmla="*/ 558752 h 1170229"/>
                <a:gd name="connsiteX33" fmla="*/ 1881531 w 2776622"/>
                <a:gd name="connsiteY33" fmla="*/ 518107 h 1170229"/>
                <a:gd name="connsiteX34" fmla="*/ 1862801 w 2776622"/>
                <a:gd name="connsiteY34" fmla="*/ 529207 h 1170229"/>
                <a:gd name="connsiteX35" fmla="*/ 1862801 w 2776622"/>
                <a:gd name="connsiteY35" fmla="*/ 652612 h 1170229"/>
                <a:gd name="connsiteX36" fmla="*/ 1861487 w 2776622"/>
                <a:gd name="connsiteY36" fmla="*/ 694074 h 1170229"/>
                <a:gd name="connsiteX37" fmla="*/ 1884488 w 2776622"/>
                <a:gd name="connsiteY37" fmla="*/ 694074 h 1170229"/>
                <a:gd name="connsiteX38" fmla="*/ 1882845 w 2776622"/>
                <a:gd name="connsiteY38" fmla="*/ 652612 h 1170229"/>
                <a:gd name="connsiteX39" fmla="*/ 1882845 w 2776622"/>
                <a:gd name="connsiteY39" fmla="*/ 592868 h 1170229"/>
                <a:gd name="connsiteX40" fmla="*/ 1926877 w 2776622"/>
                <a:gd name="connsiteY40" fmla="*/ 533614 h 1170229"/>
                <a:gd name="connsiteX41" fmla="*/ 1952179 w 2776622"/>
                <a:gd name="connsiteY41" fmla="*/ 540307 h 1170229"/>
                <a:gd name="connsiteX42" fmla="*/ 1952179 w 2776622"/>
                <a:gd name="connsiteY42" fmla="*/ 517291 h 1170229"/>
                <a:gd name="connsiteX43" fmla="*/ 1929013 w 2776622"/>
                <a:gd name="connsiteY43" fmla="*/ 515169 h 1170229"/>
                <a:gd name="connsiteX44" fmla="*/ 1637550 w 2776622"/>
                <a:gd name="connsiteY44" fmla="*/ 533614 h 1170229"/>
                <a:gd name="connsiteX45" fmla="*/ 1637550 w 2776622"/>
                <a:gd name="connsiteY45" fmla="*/ 517291 h 1170229"/>
                <a:gd name="connsiteX46" fmla="*/ 1588261 w 2776622"/>
                <a:gd name="connsiteY46" fmla="*/ 517291 h 1170229"/>
                <a:gd name="connsiteX47" fmla="*/ 1588261 w 2776622"/>
                <a:gd name="connsiteY47" fmla="*/ 508803 h 1170229"/>
                <a:gd name="connsiteX48" fmla="*/ 1589575 w 2776622"/>
                <a:gd name="connsiteY48" fmla="*/ 474197 h 1170229"/>
                <a:gd name="connsiteX49" fmla="*/ 1568216 w 2776622"/>
                <a:gd name="connsiteY49" fmla="*/ 487256 h 1170229"/>
                <a:gd name="connsiteX50" fmla="*/ 1568216 w 2776622"/>
                <a:gd name="connsiteY50" fmla="*/ 517291 h 1170229"/>
                <a:gd name="connsiteX51" fmla="*/ 1487711 w 2776622"/>
                <a:gd name="connsiteY51" fmla="*/ 517291 h 1170229"/>
                <a:gd name="connsiteX52" fmla="*/ 1487711 w 2776622"/>
                <a:gd name="connsiteY52" fmla="*/ 508803 h 1170229"/>
                <a:gd name="connsiteX53" fmla="*/ 1488861 w 2776622"/>
                <a:gd name="connsiteY53" fmla="*/ 474197 h 1170229"/>
                <a:gd name="connsiteX54" fmla="*/ 1467502 w 2776622"/>
                <a:gd name="connsiteY54" fmla="*/ 487256 h 1170229"/>
                <a:gd name="connsiteX55" fmla="*/ 1467502 w 2776622"/>
                <a:gd name="connsiteY55" fmla="*/ 517291 h 1170229"/>
                <a:gd name="connsiteX56" fmla="*/ 1438257 w 2776622"/>
                <a:gd name="connsiteY56" fmla="*/ 517291 h 1170229"/>
                <a:gd name="connsiteX57" fmla="*/ 1438257 w 2776622"/>
                <a:gd name="connsiteY57" fmla="*/ 533614 h 1170229"/>
                <a:gd name="connsiteX58" fmla="*/ 1467502 w 2776622"/>
                <a:gd name="connsiteY58" fmla="*/ 533614 h 1170229"/>
                <a:gd name="connsiteX59" fmla="*/ 1467502 w 2776622"/>
                <a:gd name="connsiteY59" fmla="*/ 639880 h 1170229"/>
                <a:gd name="connsiteX60" fmla="*/ 1512848 w 2776622"/>
                <a:gd name="connsiteY60" fmla="*/ 696196 h 1170229"/>
                <a:gd name="connsiteX61" fmla="*/ 1532071 w 2776622"/>
                <a:gd name="connsiteY61" fmla="*/ 694564 h 1170229"/>
                <a:gd name="connsiteX62" fmla="*/ 1532071 w 2776622"/>
                <a:gd name="connsiteY62" fmla="*/ 674812 h 1170229"/>
                <a:gd name="connsiteX63" fmla="*/ 1517284 w 2776622"/>
                <a:gd name="connsiteY63" fmla="*/ 679709 h 1170229"/>
                <a:gd name="connsiteX64" fmla="*/ 1487711 w 2776622"/>
                <a:gd name="connsiteY64" fmla="*/ 637432 h 1170229"/>
                <a:gd name="connsiteX65" fmla="*/ 1487711 w 2776622"/>
                <a:gd name="connsiteY65" fmla="*/ 533614 h 1170229"/>
                <a:gd name="connsiteX66" fmla="*/ 1567395 w 2776622"/>
                <a:gd name="connsiteY66" fmla="*/ 533614 h 1170229"/>
                <a:gd name="connsiteX67" fmla="*/ 1567395 w 2776622"/>
                <a:gd name="connsiteY67" fmla="*/ 639880 h 1170229"/>
                <a:gd name="connsiteX68" fmla="*/ 1612741 w 2776622"/>
                <a:gd name="connsiteY68" fmla="*/ 696196 h 1170229"/>
                <a:gd name="connsiteX69" fmla="*/ 1631964 w 2776622"/>
                <a:gd name="connsiteY69" fmla="*/ 694564 h 1170229"/>
                <a:gd name="connsiteX70" fmla="*/ 1631964 w 2776622"/>
                <a:gd name="connsiteY70" fmla="*/ 674812 h 1170229"/>
                <a:gd name="connsiteX71" fmla="*/ 1617177 w 2776622"/>
                <a:gd name="connsiteY71" fmla="*/ 679709 h 1170229"/>
                <a:gd name="connsiteX72" fmla="*/ 1587439 w 2776622"/>
                <a:gd name="connsiteY72" fmla="*/ 637432 h 1170229"/>
                <a:gd name="connsiteX73" fmla="*/ 1587439 w 2776622"/>
                <a:gd name="connsiteY73" fmla="*/ 533614 h 1170229"/>
                <a:gd name="connsiteX74" fmla="*/ 1131186 w 2776622"/>
                <a:gd name="connsiteY74" fmla="*/ 680525 h 1170229"/>
                <a:gd name="connsiteX75" fmla="*/ 1065804 w 2776622"/>
                <a:gd name="connsiteY75" fmla="*/ 598573 h 1170229"/>
                <a:gd name="connsiteX76" fmla="*/ 1131186 w 2776622"/>
                <a:gd name="connsiteY76" fmla="*/ 533614 h 1170229"/>
                <a:gd name="connsiteX77" fmla="*/ 1201341 w 2776622"/>
                <a:gd name="connsiteY77" fmla="*/ 607396 h 1170229"/>
                <a:gd name="connsiteX78" fmla="*/ 1131186 w 2776622"/>
                <a:gd name="connsiteY78" fmla="*/ 680525 h 1170229"/>
                <a:gd name="connsiteX79" fmla="*/ 1133650 w 2776622"/>
                <a:gd name="connsiteY79" fmla="*/ 515169 h 1170229"/>
                <a:gd name="connsiteX80" fmla="*/ 1063167 w 2776622"/>
                <a:gd name="connsiteY80" fmla="*/ 559895 h 1170229"/>
                <a:gd name="connsiteX81" fmla="*/ 1063167 w 2776622"/>
                <a:gd name="connsiteY81" fmla="*/ 473217 h 1170229"/>
                <a:gd name="connsiteX82" fmla="*/ 1064317 w 2776622"/>
                <a:gd name="connsiteY82" fmla="*/ 431756 h 1170229"/>
                <a:gd name="connsiteX83" fmla="*/ 1043123 w 2776622"/>
                <a:gd name="connsiteY83" fmla="*/ 444815 h 1170229"/>
                <a:gd name="connsiteX84" fmla="*/ 1043123 w 2776622"/>
                <a:gd name="connsiteY84" fmla="*/ 652612 h 1170229"/>
                <a:gd name="connsiteX85" fmla="*/ 1041973 w 2776622"/>
                <a:gd name="connsiteY85" fmla="*/ 694074 h 1170229"/>
                <a:gd name="connsiteX86" fmla="*/ 1063989 w 2776622"/>
                <a:gd name="connsiteY86" fmla="*/ 694074 h 1170229"/>
                <a:gd name="connsiteX87" fmla="*/ 1063989 w 2776622"/>
                <a:gd name="connsiteY87" fmla="*/ 653918 h 1170229"/>
                <a:gd name="connsiteX88" fmla="*/ 1132665 w 2776622"/>
                <a:gd name="connsiteY88" fmla="*/ 696849 h 1170229"/>
                <a:gd name="connsiteX89" fmla="*/ 1220220 w 2776622"/>
                <a:gd name="connsiteY89" fmla="*/ 602156 h 1170229"/>
                <a:gd name="connsiteX90" fmla="*/ 1132665 w 2776622"/>
                <a:gd name="connsiteY90" fmla="*/ 515169 h 1170229"/>
                <a:gd name="connsiteX91" fmla="*/ 1797247 w 2776622"/>
                <a:gd name="connsiteY91" fmla="*/ 583727 h 1170229"/>
                <a:gd name="connsiteX92" fmla="*/ 1739085 w 2776622"/>
                <a:gd name="connsiteY92" fmla="*/ 531166 h 1170229"/>
                <a:gd name="connsiteX93" fmla="*/ 1678788 w 2776622"/>
                <a:gd name="connsiteY93" fmla="*/ 583727 h 1170229"/>
                <a:gd name="connsiteX94" fmla="*/ 1804311 w 2776622"/>
                <a:gd name="connsiteY94" fmla="*/ 686565 h 1170229"/>
                <a:gd name="connsiteX95" fmla="*/ 1744179 w 2776622"/>
                <a:gd name="connsiteY95" fmla="*/ 697339 h 1170229"/>
                <a:gd name="connsiteX96" fmla="*/ 1656362 w 2776622"/>
                <a:gd name="connsiteY96" fmla="*/ 610899 h 1170229"/>
                <a:gd name="connsiteX97" fmla="*/ 1656444 w 2776622"/>
                <a:gd name="connsiteY97" fmla="*/ 606907 h 1170229"/>
                <a:gd name="connsiteX98" fmla="*/ 1738593 w 2776622"/>
                <a:gd name="connsiteY98" fmla="*/ 515658 h 1170229"/>
                <a:gd name="connsiteX99" fmla="*/ 1818770 w 2776622"/>
                <a:gd name="connsiteY99" fmla="*/ 594990 h 1170229"/>
                <a:gd name="connsiteX100" fmla="*/ 1818770 w 2776622"/>
                <a:gd name="connsiteY100" fmla="*/ 598908 h 1170229"/>
                <a:gd name="connsiteX101" fmla="*/ 1677310 w 2776622"/>
                <a:gd name="connsiteY101" fmla="*/ 598908 h 1170229"/>
                <a:gd name="connsiteX102" fmla="*/ 1740055 w 2776622"/>
                <a:gd name="connsiteY102" fmla="*/ 679972 h 1170229"/>
                <a:gd name="connsiteX103" fmla="*/ 1746643 w 2776622"/>
                <a:gd name="connsiteY103" fmla="*/ 680525 h 1170229"/>
                <a:gd name="connsiteX104" fmla="*/ 1804311 w 2776622"/>
                <a:gd name="connsiteY104" fmla="*/ 664202 h 1170229"/>
                <a:gd name="connsiteX105" fmla="*/ 1393569 w 2776622"/>
                <a:gd name="connsiteY105" fmla="*/ 583727 h 1170229"/>
                <a:gd name="connsiteX106" fmla="*/ 1335407 w 2776622"/>
                <a:gd name="connsiteY106" fmla="*/ 531166 h 1170229"/>
                <a:gd name="connsiteX107" fmla="*/ 1275110 w 2776622"/>
                <a:gd name="connsiteY107" fmla="*/ 583727 h 1170229"/>
                <a:gd name="connsiteX108" fmla="*/ 1400798 w 2776622"/>
                <a:gd name="connsiteY108" fmla="*/ 686565 h 1170229"/>
                <a:gd name="connsiteX109" fmla="*/ 1340665 w 2776622"/>
                <a:gd name="connsiteY109" fmla="*/ 697339 h 1170229"/>
                <a:gd name="connsiteX110" fmla="*/ 1252699 w 2776622"/>
                <a:gd name="connsiteY110" fmla="*/ 610730 h 1170229"/>
                <a:gd name="connsiteX111" fmla="*/ 1252766 w 2776622"/>
                <a:gd name="connsiteY111" fmla="*/ 606907 h 1170229"/>
                <a:gd name="connsiteX112" fmla="*/ 1334914 w 2776622"/>
                <a:gd name="connsiteY112" fmla="*/ 515658 h 1170229"/>
                <a:gd name="connsiteX113" fmla="*/ 1415091 w 2776622"/>
                <a:gd name="connsiteY113" fmla="*/ 594990 h 1170229"/>
                <a:gd name="connsiteX114" fmla="*/ 1415091 w 2776622"/>
                <a:gd name="connsiteY114" fmla="*/ 598908 h 1170229"/>
                <a:gd name="connsiteX115" fmla="*/ 1275110 w 2776622"/>
                <a:gd name="connsiteY115" fmla="*/ 598908 h 1170229"/>
                <a:gd name="connsiteX116" fmla="*/ 1337862 w 2776622"/>
                <a:gd name="connsiteY116" fmla="*/ 679972 h 1170229"/>
                <a:gd name="connsiteX117" fmla="*/ 1344444 w 2776622"/>
                <a:gd name="connsiteY117" fmla="*/ 680525 h 1170229"/>
                <a:gd name="connsiteX118" fmla="*/ 1402276 w 2776622"/>
                <a:gd name="connsiteY118" fmla="*/ 664202 h 1170229"/>
                <a:gd name="connsiteX119" fmla="*/ 2751485 w 2776622"/>
                <a:gd name="connsiteY119" fmla="*/ 884406 h 1170229"/>
                <a:gd name="connsiteX120" fmla="*/ 2704167 w 2776622"/>
                <a:gd name="connsiteY120" fmla="*/ 927663 h 1170229"/>
                <a:gd name="connsiteX121" fmla="*/ 2704167 w 2776622"/>
                <a:gd name="connsiteY121" fmla="*/ 887181 h 1170229"/>
                <a:gd name="connsiteX122" fmla="*/ 2685273 w 2776622"/>
                <a:gd name="connsiteY122" fmla="*/ 898280 h 1170229"/>
                <a:gd name="connsiteX123" fmla="*/ 2685273 w 2776622"/>
                <a:gd name="connsiteY123" fmla="*/ 1021686 h 1170229"/>
                <a:gd name="connsiteX124" fmla="*/ 2684123 w 2776622"/>
                <a:gd name="connsiteY124" fmla="*/ 1063148 h 1170229"/>
                <a:gd name="connsiteX125" fmla="*/ 2706960 w 2776622"/>
                <a:gd name="connsiteY125" fmla="*/ 1063148 h 1170229"/>
                <a:gd name="connsiteX126" fmla="*/ 2705481 w 2776622"/>
                <a:gd name="connsiteY126" fmla="*/ 1021686 h 1170229"/>
                <a:gd name="connsiteX127" fmla="*/ 2705481 w 2776622"/>
                <a:gd name="connsiteY127" fmla="*/ 961942 h 1170229"/>
                <a:gd name="connsiteX128" fmla="*/ 2749513 w 2776622"/>
                <a:gd name="connsiteY128" fmla="*/ 902688 h 1170229"/>
                <a:gd name="connsiteX129" fmla="*/ 2776622 w 2776622"/>
                <a:gd name="connsiteY129" fmla="*/ 909054 h 1170229"/>
                <a:gd name="connsiteX130" fmla="*/ 2776622 w 2776622"/>
                <a:gd name="connsiteY130" fmla="*/ 886364 h 1170229"/>
                <a:gd name="connsiteX131" fmla="*/ 2753292 w 2776622"/>
                <a:gd name="connsiteY131" fmla="*/ 884406 h 1170229"/>
                <a:gd name="connsiteX132" fmla="*/ 1576267 w 2776622"/>
                <a:gd name="connsiteY132" fmla="*/ 903831 h 1170229"/>
                <a:gd name="connsiteX133" fmla="*/ 1576267 w 2776622"/>
                <a:gd name="connsiteY133" fmla="*/ 887507 h 1170229"/>
                <a:gd name="connsiteX134" fmla="*/ 1526978 w 2776622"/>
                <a:gd name="connsiteY134" fmla="*/ 887507 h 1170229"/>
                <a:gd name="connsiteX135" fmla="*/ 1526978 w 2776622"/>
                <a:gd name="connsiteY135" fmla="*/ 878856 h 1170229"/>
                <a:gd name="connsiteX136" fmla="*/ 1528128 w 2776622"/>
                <a:gd name="connsiteY136" fmla="*/ 844250 h 1170229"/>
                <a:gd name="connsiteX137" fmla="*/ 1506934 w 2776622"/>
                <a:gd name="connsiteY137" fmla="*/ 857309 h 1170229"/>
                <a:gd name="connsiteX138" fmla="*/ 1506934 w 2776622"/>
                <a:gd name="connsiteY138" fmla="*/ 887507 h 1170229"/>
                <a:gd name="connsiteX139" fmla="*/ 1476867 w 2776622"/>
                <a:gd name="connsiteY139" fmla="*/ 887507 h 1170229"/>
                <a:gd name="connsiteX140" fmla="*/ 1476867 w 2776622"/>
                <a:gd name="connsiteY140" fmla="*/ 903831 h 1170229"/>
                <a:gd name="connsiteX141" fmla="*/ 1506112 w 2776622"/>
                <a:gd name="connsiteY141" fmla="*/ 903831 h 1170229"/>
                <a:gd name="connsiteX142" fmla="*/ 1506112 w 2776622"/>
                <a:gd name="connsiteY142" fmla="*/ 1010259 h 1170229"/>
                <a:gd name="connsiteX143" fmla="*/ 1551458 w 2776622"/>
                <a:gd name="connsiteY143" fmla="*/ 1066412 h 1170229"/>
                <a:gd name="connsiteX144" fmla="*/ 1570681 w 2776622"/>
                <a:gd name="connsiteY144" fmla="*/ 1064780 h 1170229"/>
                <a:gd name="connsiteX145" fmla="*/ 1570681 w 2776622"/>
                <a:gd name="connsiteY145" fmla="*/ 1044539 h 1170229"/>
                <a:gd name="connsiteX146" fmla="*/ 1555894 w 2776622"/>
                <a:gd name="connsiteY146" fmla="*/ 1049273 h 1170229"/>
                <a:gd name="connsiteX147" fmla="*/ 1526156 w 2776622"/>
                <a:gd name="connsiteY147" fmla="*/ 1006995 h 1170229"/>
                <a:gd name="connsiteX148" fmla="*/ 1526156 w 2776622"/>
                <a:gd name="connsiteY148" fmla="*/ 903831 h 1170229"/>
                <a:gd name="connsiteX149" fmla="*/ 2273051 w 2776622"/>
                <a:gd name="connsiteY149" fmla="*/ 903831 h 1170229"/>
                <a:gd name="connsiteX150" fmla="*/ 2273051 w 2776622"/>
                <a:gd name="connsiteY150" fmla="*/ 887507 h 1170229"/>
                <a:gd name="connsiteX151" fmla="*/ 2223762 w 2776622"/>
                <a:gd name="connsiteY151" fmla="*/ 887507 h 1170229"/>
                <a:gd name="connsiteX152" fmla="*/ 2223762 w 2776622"/>
                <a:gd name="connsiteY152" fmla="*/ 878856 h 1170229"/>
                <a:gd name="connsiteX153" fmla="*/ 2224912 w 2776622"/>
                <a:gd name="connsiteY153" fmla="*/ 844250 h 1170229"/>
                <a:gd name="connsiteX154" fmla="*/ 2203554 w 2776622"/>
                <a:gd name="connsiteY154" fmla="*/ 857309 h 1170229"/>
                <a:gd name="connsiteX155" fmla="*/ 2203554 w 2776622"/>
                <a:gd name="connsiteY155" fmla="*/ 887507 h 1170229"/>
                <a:gd name="connsiteX156" fmla="*/ 2174309 w 2776622"/>
                <a:gd name="connsiteY156" fmla="*/ 887507 h 1170229"/>
                <a:gd name="connsiteX157" fmla="*/ 2174309 w 2776622"/>
                <a:gd name="connsiteY157" fmla="*/ 903831 h 1170229"/>
                <a:gd name="connsiteX158" fmla="*/ 2203554 w 2776622"/>
                <a:gd name="connsiteY158" fmla="*/ 903831 h 1170229"/>
                <a:gd name="connsiteX159" fmla="*/ 2203554 w 2776622"/>
                <a:gd name="connsiteY159" fmla="*/ 1010259 h 1170229"/>
                <a:gd name="connsiteX160" fmla="*/ 2248900 w 2776622"/>
                <a:gd name="connsiteY160" fmla="*/ 1066412 h 1170229"/>
                <a:gd name="connsiteX161" fmla="*/ 2268122 w 2776622"/>
                <a:gd name="connsiteY161" fmla="*/ 1064780 h 1170229"/>
                <a:gd name="connsiteX162" fmla="*/ 2268122 w 2776622"/>
                <a:gd name="connsiteY162" fmla="*/ 1044539 h 1170229"/>
                <a:gd name="connsiteX163" fmla="*/ 2253336 w 2776622"/>
                <a:gd name="connsiteY163" fmla="*/ 1049273 h 1170229"/>
                <a:gd name="connsiteX164" fmla="*/ 2223762 w 2776622"/>
                <a:gd name="connsiteY164" fmla="*/ 1006995 h 1170229"/>
                <a:gd name="connsiteX165" fmla="*/ 2223762 w 2776622"/>
                <a:gd name="connsiteY165" fmla="*/ 903831 h 1170229"/>
                <a:gd name="connsiteX166" fmla="*/ 2425026 w 2776622"/>
                <a:gd name="connsiteY166" fmla="*/ 1063148 h 1170229"/>
                <a:gd name="connsiteX167" fmla="*/ 2448028 w 2776622"/>
                <a:gd name="connsiteY167" fmla="*/ 1063148 h 1170229"/>
                <a:gd name="connsiteX168" fmla="*/ 2446878 w 2776622"/>
                <a:gd name="connsiteY168" fmla="*/ 1021686 h 1170229"/>
                <a:gd name="connsiteX169" fmla="*/ 2446878 w 2776622"/>
                <a:gd name="connsiteY169" fmla="*/ 960473 h 1170229"/>
                <a:gd name="connsiteX170" fmla="*/ 2385923 w 2776622"/>
                <a:gd name="connsiteY170" fmla="*/ 884406 h 1170229"/>
                <a:gd name="connsiteX171" fmla="*/ 2331377 w 2776622"/>
                <a:gd name="connsiteY171" fmla="*/ 917052 h 1170229"/>
                <a:gd name="connsiteX172" fmla="*/ 2331377 w 2776622"/>
                <a:gd name="connsiteY172" fmla="*/ 885875 h 1170229"/>
                <a:gd name="connsiteX173" fmla="*/ 2331377 w 2776622"/>
                <a:gd name="connsiteY173" fmla="*/ 885875 h 1170229"/>
                <a:gd name="connsiteX174" fmla="*/ 2331377 w 2776622"/>
                <a:gd name="connsiteY174" fmla="*/ 842291 h 1170229"/>
                <a:gd name="connsiteX175" fmla="*/ 2332527 w 2776622"/>
                <a:gd name="connsiteY175" fmla="*/ 800993 h 1170229"/>
                <a:gd name="connsiteX176" fmla="*/ 2311332 w 2776622"/>
                <a:gd name="connsiteY176" fmla="*/ 814051 h 1170229"/>
                <a:gd name="connsiteX177" fmla="*/ 2311332 w 2776622"/>
                <a:gd name="connsiteY177" fmla="*/ 831681 h 1170229"/>
                <a:gd name="connsiteX178" fmla="*/ 2311332 w 2776622"/>
                <a:gd name="connsiteY178" fmla="*/ 831681 h 1170229"/>
                <a:gd name="connsiteX179" fmla="*/ 2311332 w 2776622"/>
                <a:gd name="connsiteY179" fmla="*/ 1021686 h 1170229"/>
                <a:gd name="connsiteX180" fmla="*/ 2310182 w 2776622"/>
                <a:gd name="connsiteY180" fmla="*/ 1063148 h 1170229"/>
                <a:gd name="connsiteX181" fmla="*/ 2332527 w 2776622"/>
                <a:gd name="connsiteY181" fmla="*/ 1063148 h 1170229"/>
                <a:gd name="connsiteX182" fmla="*/ 2331377 w 2776622"/>
                <a:gd name="connsiteY182" fmla="*/ 1021686 h 1170229"/>
                <a:gd name="connsiteX183" fmla="*/ 2331377 w 2776622"/>
                <a:gd name="connsiteY183" fmla="*/ 959657 h 1170229"/>
                <a:gd name="connsiteX184" fmla="*/ 2380666 w 2776622"/>
                <a:gd name="connsiteY184" fmla="*/ 901056 h 1170229"/>
                <a:gd name="connsiteX185" fmla="*/ 2427491 w 2776622"/>
                <a:gd name="connsiteY185" fmla="*/ 959983 h 1170229"/>
                <a:gd name="connsiteX186" fmla="*/ 2427491 w 2776622"/>
                <a:gd name="connsiteY186" fmla="*/ 1021686 h 1170229"/>
                <a:gd name="connsiteX187" fmla="*/ 2426340 w 2776622"/>
                <a:gd name="connsiteY187" fmla="*/ 1063148 h 1170229"/>
                <a:gd name="connsiteX188" fmla="*/ 2627769 w 2776622"/>
                <a:gd name="connsiteY188" fmla="*/ 952801 h 1170229"/>
                <a:gd name="connsiteX189" fmla="*/ 2569608 w 2776622"/>
                <a:gd name="connsiteY189" fmla="*/ 900239 h 1170229"/>
                <a:gd name="connsiteX190" fmla="*/ 2509475 w 2776622"/>
                <a:gd name="connsiteY190" fmla="*/ 952801 h 1170229"/>
                <a:gd name="connsiteX191" fmla="*/ 2634998 w 2776622"/>
                <a:gd name="connsiteY191" fmla="*/ 1055639 h 1170229"/>
                <a:gd name="connsiteX192" fmla="*/ 2574865 w 2776622"/>
                <a:gd name="connsiteY192" fmla="*/ 1066412 h 1170229"/>
                <a:gd name="connsiteX193" fmla="*/ 2486900 w 2776622"/>
                <a:gd name="connsiteY193" fmla="*/ 979803 h 1170229"/>
                <a:gd name="connsiteX194" fmla="*/ 2486966 w 2776622"/>
                <a:gd name="connsiteY194" fmla="*/ 975980 h 1170229"/>
                <a:gd name="connsiteX195" fmla="*/ 2569115 w 2776622"/>
                <a:gd name="connsiteY195" fmla="*/ 884732 h 1170229"/>
                <a:gd name="connsiteX196" fmla="*/ 2649292 w 2776622"/>
                <a:gd name="connsiteY196" fmla="*/ 964064 h 1170229"/>
                <a:gd name="connsiteX197" fmla="*/ 2649292 w 2776622"/>
                <a:gd name="connsiteY197" fmla="*/ 967982 h 1170229"/>
                <a:gd name="connsiteX198" fmla="*/ 2507668 w 2776622"/>
                <a:gd name="connsiteY198" fmla="*/ 967982 h 1170229"/>
                <a:gd name="connsiteX199" fmla="*/ 2570429 w 2776622"/>
                <a:gd name="connsiteY199" fmla="*/ 1049041 h 1170229"/>
                <a:gd name="connsiteX200" fmla="*/ 2577165 w 2776622"/>
                <a:gd name="connsiteY200" fmla="*/ 1049599 h 1170229"/>
                <a:gd name="connsiteX201" fmla="*/ 2634834 w 2776622"/>
                <a:gd name="connsiteY201" fmla="*/ 1033276 h 1170229"/>
                <a:gd name="connsiteX202" fmla="*/ 2132577 w 2776622"/>
                <a:gd name="connsiteY202" fmla="*/ 952801 h 1170229"/>
                <a:gd name="connsiteX203" fmla="*/ 2074416 w 2776622"/>
                <a:gd name="connsiteY203" fmla="*/ 900239 h 1170229"/>
                <a:gd name="connsiteX204" fmla="*/ 2014283 w 2776622"/>
                <a:gd name="connsiteY204" fmla="*/ 952801 h 1170229"/>
                <a:gd name="connsiteX205" fmla="*/ 2139806 w 2776622"/>
                <a:gd name="connsiteY205" fmla="*/ 1055639 h 1170229"/>
                <a:gd name="connsiteX206" fmla="*/ 2079674 w 2776622"/>
                <a:gd name="connsiteY206" fmla="*/ 1066412 h 1170229"/>
                <a:gd name="connsiteX207" fmla="*/ 1991873 w 2776622"/>
                <a:gd name="connsiteY207" fmla="*/ 979973 h 1170229"/>
                <a:gd name="connsiteX208" fmla="*/ 1991939 w 2776622"/>
                <a:gd name="connsiteY208" fmla="*/ 975980 h 1170229"/>
                <a:gd name="connsiteX209" fmla="*/ 2074087 w 2776622"/>
                <a:gd name="connsiteY209" fmla="*/ 884732 h 1170229"/>
                <a:gd name="connsiteX210" fmla="*/ 2154429 w 2776622"/>
                <a:gd name="connsiteY210" fmla="*/ 964064 h 1170229"/>
                <a:gd name="connsiteX211" fmla="*/ 2154429 w 2776622"/>
                <a:gd name="connsiteY211" fmla="*/ 967982 h 1170229"/>
                <a:gd name="connsiteX212" fmla="*/ 2012969 w 2776622"/>
                <a:gd name="connsiteY212" fmla="*/ 967982 h 1170229"/>
                <a:gd name="connsiteX213" fmla="*/ 2075714 w 2776622"/>
                <a:gd name="connsiteY213" fmla="*/ 1049046 h 1170229"/>
                <a:gd name="connsiteX214" fmla="*/ 2082302 w 2776622"/>
                <a:gd name="connsiteY214" fmla="*/ 1049599 h 1170229"/>
                <a:gd name="connsiteX215" fmla="*/ 2139971 w 2776622"/>
                <a:gd name="connsiteY215" fmla="*/ 1033276 h 1170229"/>
                <a:gd name="connsiteX216" fmla="*/ 1883503 w 2776622"/>
                <a:gd name="connsiteY216" fmla="*/ 1010586 h 1170229"/>
                <a:gd name="connsiteX217" fmla="*/ 1936735 w 2776622"/>
                <a:gd name="connsiteY217" fmla="*/ 955440 h 1170229"/>
                <a:gd name="connsiteX218" fmla="*/ 1936735 w 2776622"/>
                <a:gd name="connsiteY218" fmla="*/ 955249 h 1170229"/>
                <a:gd name="connsiteX219" fmla="*/ 1883996 w 2776622"/>
                <a:gd name="connsiteY219" fmla="*/ 902851 h 1170229"/>
                <a:gd name="connsiteX220" fmla="*/ 1831256 w 2776622"/>
                <a:gd name="connsiteY220" fmla="*/ 955249 h 1170229"/>
                <a:gd name="connsiteX221" fmla="*/ 1883503 w 2776622"/>
                <a:gd name="connsiteY221" fmla="*/ 1010586 h 1170229"/>
                <a:gd name="connsiteX222" fmla="*/ 1883503 w 2776622"/>
                <a:gd name="connsiteY222" fmla="*/ 1154885 h 1170229"/>
                <a:gd name="connsiteX223" fmla="*/ 1949222 w 2776622"/>
                <a:gd name="connsiteY223" fmla="*/ 1117015 h 1170229"/>
                <a:gd name="connsiteX224" fmla="*/ 1882517 w 2776622"/>
                <a:gd name="connsiteY224" fmla="*/ 1079145 h 1170229"/>
                <a:gd name="connsiteX225" fmla="*/ 1816798 w 2776622"/>
                <a:gd name="connsiteY225" fmla="*/ 1116199 h 1170229"/>
                <a:gd name="connsiteX226" fmla="*/ 1883831 w 2776622"/>
                <a:gd name="connsiteY226" fmla="*/ 1154885 h 1170229"/>
                <a:gd name="connsiteX227" fmla="*/ 1962037 w 2776622"/>
                <a:gd name="connsiteY227" fmla="*/ 887181 h 1170229"/>
                <a:gd name="connsiteX228" fmla="*/ 1945607 w 2776622"/>
                <a:gd name="connsiteY228" fmla="*/ 917052 h 1170229"/>
                <a:gd name="connsiteX229" fmla="*/ 1957272 w 2776622"/>
                <a:gd name="connsiteY229" fmla="*/ 955249 h 1170229"/>
                <a:gd name="connsiteX230" fmla="*/ 1884324 w 2776622"/>
                <a:gd name="connsiteY230" fmla="*/ 1027402 h 1170229"/>
                <a:gd name="connsiteX231" fmla="*/ 1883831 w 2776622"/>
                <a:gd name="connsiteY231" fmla="*/ 1027399 h 1170229"/>
                <a:gd name="connsiteX232" fmla="*/ 1843743 w 2776622"/>
                <a:gd name="connsiteY232" fmla="*/ 1017768 h 1170229"/>
                <a:gd name="connsiteX233" fmla="*/ 1827313 w 2776622"/>
                <a:gd name="connsiteY233" fmla="*/ 1042417 h 1170229"/>
                <a:gd name="connsiteX234" fmla="*/ 1848343 w 2776622"/>
                <a:gd name="connsiteY234" fmla="*/ 1066412 h 1170229"/>
                <a:gd name="connsiteX235" fmla="*/ 1883996 w 2776622"/>
                <a:gd name="connsiteY235" fmla="*/ 1062331 h 1170229"/>
                <a:gd name="connsiteX236" fmla="*/ 1970087 w 2776622"/>
                <a:gd name="connsiteY236" fmla="*/ 1116199 h 1170229"/>
                <a:gd name="connsiteX237" fmla="*/ 1882188 w 2776622"/>
                <a:gd name="connsiteY237" fmla="*/ 1170230 h 1170229"/>
                <a:gd name="connsiteX238" fmla="*/ 1794782 w 2776622"/>
                <a:gd name="connsiteY238" fmla="*/ 1117342 h 1170229"/>
                <a:gd name="connsiteX239" fmla="*/ 1828463 w 2776622"/>
                <a:gd name="connsiteY239" fmla="*/ 1076206 h 1170229"/>
                <a:gd name="connsiteX240" fmla="*/ 1806776 w 2776622"/>
                <a:gd name="connsiteY240" fmla="*/ 1043559 h 1170229"/>
                <a:gd name="connsiteX241" fmla="*/ 1831585 w 2776622"/>
                <a:gd name="connsiteY241" fmla="*/ 1006995 h 1170229"/>
                <a:gd name="connsiteX242" fmla="*/ 1809569 w 2776622"/>
                <a:gd name="connsiteY242" fmla="*/ 955249 h 1170229"/>
                <a:gd name="connsiteX243" fmla="*/ 1882501 w 2776622"/>
                <a:gd name="connsiteY243" fmla="*/ 884406 h 1170229"/>
                <a:gd name="connsiteX244" fmla="*/ 1882517 w 2776622"/>
                <a:gd name="connsiteY244" fmla="*/ 884406 h 1170229"/>
                <a:gd name="connsiteX245" fmla="*/ 1933942 w 2776622"/>
                <a:gd name="connsiteY245" fmla="*/ 905789 h 1170229"/>
                <a:gd name="connsiteX246" fmla="*/ 1942650 w 2776622"/>
                <a:gd name="connsiteY246" fmla="*/ 887181 h 1170229"/>
                <a:gd name="connsiteX247" fmla="*/ 1685525 w 2776622"/>
                <a:gd name="connsiteY247" fmla="*/ 1048456 h 1170229"/>
                <a:gd name="connsiteX248" fmla="*/ 1763139 w 2776622"/>
                <a:gd name="connsiteY248" fmla="*/ 978852 h 1170229"/>
                <a:gd name="connsiteX249" fmla="*/ 1693082 w 2776622"/>
                <a:gd name="connsiteY249" fmla="*/ 901738 h 1170229"/>
                <a:gd name="connsiteX250" fmla="*/ 1615467 w 2776622"/>
                <a:gd name="connsiteY250" fmla="*/ 971343 h 1170229"/>
                <a:gd name="connsiteX251" fmla="*/ 1615370 w 2776622"/>
                <a:gd name="connsiteY251" fmla="*/ 975164 h 1170229"/>
                <a:gd name="connsiteX252" fmla="*/ 1685525 w 2776622"/>
                <a:gd name="connsiteY252" fmla="*/ 1048456 h 1170229"/>
                <a:gd name="connsiteX253" fmla="*/ 1685525 w 2776622"/>
                <a:gd name="connsiteY253" fmla="*/ 884406 h 1170229"/>
                <a:gd name="connsiteX254" fmla="*/ 1776381 w 2776622"/>
                <a:gd name="connsiteY254" fmla="*/ 975652 h 1170229"/>
                <a:gd name="connsiteX255" fmla="*/ 1684539 w 2776622"/>
                <a:gd name="connsiteY255" fmla="*/ 1065919 h 1170229"/>
                <a:gd name="connsiteX256" fmla="*/ 1593683 w 2776622"/>
                <a:gd name="connsiteY256" fmla="*/ 975164 h 1170229"/>
                <a:gd name="connsiteX257" fmla="*/ 1683389 w 2776622"/>
                <a:gd name="connsiteY257" fmla="*/ 884406 h 1170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2776622" h="1170229">
                  <a:moveTo>
                    <a:pt x="599849" y="302474"/>
                  </a:moveTo>
                  <a:lnTo>
                    <a:pt x="691855" y="302474"/>
                  </a:lnTo>
                  <a:lnTo>
                    <a:pt x="691855" y="242730"/>
                  </a:lnTo>
                  <a:lnTo>
                    <a:pt x="599849" y="242730"/>
                  </a:lnTo>
                  <a:close/>
                  <a:moveTo>
                    <a:pt x="598206" y="151319"/>
                  </a:moveTo>
                  <a:lnTo>
                    <a:pt x="691034" y="151319"/>
                  </a:lnTo>
                  <a:cubicBezTo>
                    <a:pt x="682904" y="65637"/>
                    <a:pt x="610566" y="125"/>
                    <a:pt x="523944" y="0"/>
                  </a:cubicBezTo>
                  <a:lnTo>
                    <a:pt x="482376" y="0"/>
                  </a:lnTo>
                  <a:lnTo>
                    <a:pt x="482376" y="91411"/>
                  </a:lnTo>
                  <a:lnTo>
                    <a:pt x="523944" y="91411"/>
                  </a:lnTo>
                  <a:cubicBezTo>
                    <a:pt x="559892" y="91438"/>
                    <a:pt x="590892" y="116514"/>
                    <a:pt x="598206" y="151482"/>
                  </a:cubicBezTo>
                  <a:lnTo>
                    <a:pt x="598206" y="151482"/>
                  </a:lnTo>
                  <a:moveTo>
                    <a:pt x="598206" y="394049"/>
                  </a:moveTo>
                  <a:cubicBezTo>
                    <a:pt x="598206" y="392906"/>
                    <a:pt x="598206" y="394049"/>
                    <a:pt x="598206" y="394049"/>
                  </a:cubicBezTo>
                  <a:cubicBezTo>
                    <a:pt x="590768" y="428917"/>
                    <a:pt x="559820" y="453884"/>
                    <a:pt x="523944" y="453956"/>
                  </a:cubicBezTo>
                  <a:lnTo>
                    <a:pt x="312165" y="453956"/>
                  </a:lnTo>
                  <a:lnTo>
                    <a:pt x="312165" y="530350"/>
                  </a:lnTo>
                  <a:cubicBezTo>
                    <a:pt x="312160" y="535831"/>
                    <a:pt x="312710" y="541301"/>
                    <a:pt x="313808" y="546673"/>
                  </a:cubicBezTo>
                  <a:lnTo>
                    <a:pt x="523944" y="546673"/>
                  </a:lnTo>
                  <a:cubicBezTo>
                    <a:pt x="610826" y="546593"/>
                    <a:pt x="683297" y="480679"/>
                    <a:pt x="691034" y="394702"/>
                  </a:cubicBezTo>
                  <a:close/>
                  <a:moveTo>
                    <a:pt x="220322" y="454609"/>
                  </a:moveTo>
                  <a:lnTo>
                    <a:pt x="92006" y="454609"/>
                  </a:lnTo>
                  <a:lnTo>
                    <a:pt x="92006" y="166826"/>
                  </a:lnTo>
                  <a:cubicBezTo>
                    <a:pt x="92006" y="125175"/>
                    <a:pt x="125990" y="91411"/>
                    <a:pt x="167912" y="91411"/>
                  </a:cubicBezTo>
                  <a:lnTo>
                    <a:pt x="390370" y="91411"/>
                  </a:lnTo>
                  <a:lnTo>
                    <a:pt x="390370" y="0"/>
                  </a:lnTo>
                  <a:lnTo>
                    <a:pt x="167912" y="0"/>
                  </a:lnTo>
                  <a:cubicBezTo>
                    <a:pt x="75214" y="90"/>
                    <a:pt x="91" y="74727"/>
                    <a:pt x="0" y="166826"/>
                  </a:cubicBezTo>
                  <a:lnTo>
                    <a:pt x="0" y="545857"/>
                  </a:lnTo>
                  <a:lnTo>
                    <a:pt x="221144" y="545857"/>
                  </a:lnTo>
                  <a:cubicBezTo>
                    <a:pt x="221144" y="540797"/>
                    <a:pt x="221144" y="535573"/>
                    <a:pt x="221144" y="529533"/>
                  </a:cubicBezTo>
                  <a:close/>
                  <a:moveTo>
                    <a:pt x="1929013" y="515332"/>
                  </a:moveTo>
                  <a:cubicBezTo>
                    <a:pt x="1905173" y="517591"/>
                    <a:pt x="1885770" y="535340"/>
                    <a:pt x="1881531" y="558752"/>
                  </a:cubicBezTo>
                  <a:lnTo>
                    <a:pt x="1881531" y="518107"/>
                  </a:lnTo>
                  <a:cubicBezTo>
                    <a:pt x="1873957" y="518895"/>
                    <a:pt x="1867106" y="522955"/>
                    <a:pt x="1862801" y="529207"/>
                  </a:cubicBezTo>
                  <a:lnTo>
                    <a:pt x="1862801" y="652612"/>
                  </a:lnTo>
                  <a:cubicBezTo>
                    <a:pt x="1862801" y="666161"/>
                    <a:pt x="1862801" y="680199"/>
                    <a:pt x="1861487" y="694074"/>
                  </a:cubicBezTo>
                  <a:lnTo>
                    <a:pt x="1884488" y="694074"/>
                  </a:lnTo>
                  <a:cubicBezTo>
                    <a:pt x="1883174" y="680199"/>
                    <a:pt x="1882845" y="666161"/>
                    <a:pt x="1882845" y="652612"/>
                  </a:cubicBezTo>
                  <a:lnTo>
                    <a:pt x="1882845" y="592868"/>
                  </a:lnTo>
                  <a:cubicBezTo>
                    <a:pt x="1882845" y="561527"/>
                    <a:pt x="1904861" y="533614"/>
                    <a:pt x="1926877" y="533614"/>
                  </a:cubicBezTo>
                  <a:cubicBezTo>
                    <a:pt x="1935782" y="533325"/>
                    <a:pt x="1944588" y="535653"/>
                    <a:pt x="1952179" y="540307"/>
                  </a:cubicBezTo>
                  <a:lnTo>
                    <a:pt x="1952179" y="517291"/>
                  </a:lnTo>
                  <a:cubicBezTo>
                    <a:pt x="1946264" y="517291"/>
                    <a:pt x="1941007" y="515169"/>
                    <a:pt x="1929013" y="515169"/>
                  </a:cubicBezTo>
                  <a:moveTo>
                    <a:pt x="1637550" y="533614"/>
                  </a:moveTo>
                  <a:lnTo>
                    <a:pt x="1637550" y="517291"/>
                  </a:lnTo>
                  <a:lnTo>
                    <a:pt x="1588261" y="517291"/>
                  </a:lnTo>
                  <a:lnTo>
                    <a:pt x="1588261" y="508803"/>
                  </a:lnTo>
                  <a:cubicBezTo>
                    <a:pt x="1588261" y="495254"/>
                    <a:pt x="1588261" y="480726"/>
                    <a:pt x="1589575" y="474197"/>
                  </a:cubicBezTo>
                  <a:cubicBezTo>
                    <a:pt x="1580744" y="474846"/>
                    <a:pt x="1572781" y="479716"/>
                    <a:pt x="1568216" y="487256"/>
                  </a:cubicBezTo>
                  <a:lnTo>
                    <a:pt x="1568216" y="517291"/>
                  </a:lnTo>
                  <a:lnTo>
                    <a:pt x="1487711" y="517291"/>
                  </a:lnTo>
                  <a:lnTo>
                    <a:pt x="1487711" y="508803"/>
                  </a:lnTo>
                  <a:cubicBezTo>
                    <a:pt x="1487711" y="495254"/>
                    <a:pt x="1487711" y="480726"/>
                    <a:pt x="1488861" y="474197"/>
                  </a:cubicBezTo>
                  <a:cubicBezTo>
                    <a:pt x="1480030" y="474846"/>
                    <a:pt x="1472066" y="479716"/>
                    <a:pt x="1467502" y="487256"/>
                  </a:cubicBezTo>
                  <a:lnTo>
                    <a:pt x="1467502" y="517291"/>
                  </a:lnTo>
                  <a:lnTo>
                    <a:pt x="1438257" y="517291"/>
                  </a:lnTo>
                  <a:lnTo>
                    <a:pt x="1438257" y="533614"/>
                  </a:lnTo>
                  <a:lnTo>
                    <a:pt x="1467502" y="533614"/>
                  </a:lnTo>
                  <a:lnTo>
                    <a:pt x="1467502" y="639880"/>
                  </a:lnTo>
                  <a:cubicBezTo>
                    <a:pt x="1467502" y="682158"/>
                    <a:pt x="1488368" y="696196"/>
                    <a:pt x="1512848" y="696196"/>
                  </a:cubicBezTo>
                  <a:cubicBezTo>
                    <a:pt x="1519420" y="696196"/>
                    <a:pt x="1526978" y="694564"/>
                    <a:pt x="1532071" y="694564"/>
                  </a:cubicBezTo>
                  <a:lnTo>
                    <a:pt x="1532071" y="674812"/>
                  </a:lnTo>
                  <a:cubicBezTo>
                    <a:pt x="1527939" y="678237"/>
                    <a:pt x="1522659" y="679985"/>
                    <a:pt x="1517284" y="679709"/>
                  </a:cubicBezTo>
                  <a:cubicBezTo>
                    <a:pt x="1500855" y="679709"/>
                    <a:pt x="1487711" y="668936"/>
                    <a:pt x="1487711" y="637432"/>
                  </a:cubicBezTo>
                  <a:lnTo>
                    <a:pt x="1487711" y="533614"/>
                  </a:lnTo>
                  <a:lnTo>
                    <a:pt x="1567395" y="533614"/>
                  </a:lnTo>
                  <a:lnTo>
                    <a:pt x="1567395" y="639880"/>
                  </a:lnTo>
                  <a:cubicBezTo>
                    <a:pt x="1567395" y="682158"/>
                    <a:pt x="1588261" y="696196"/>
                    <a:pt x="1612741" y="696196"/>
                  </a:cubicBezTo>
                  <a:cubicBezTo>
                    <a:pt x="1619149" y="696196"/>
                    <a:pt x="1626870" y="694564"/>
                    <a:pt x="1631964" y="694564"/>
                  </a:cubicBezTo>
                  <a:lnTo>
                    <a:pt x="1631964" y="674812"/>
                  </a:lnTo>
                  <a:cubicBezTo>
                    <a:pt x="1627832" y="678237"/>
                    <a:pt x="1622551" y="679985"/>
                    <a:pt x="1617177" y="679709"/>
                  </a:cubicBezTo>
                  <a:cubicBezTo>
                    <a:pt x="1600747" y="679709"/>
                    <a:pt x="1587439" y="668936"/>
                    <a:pt x="1587439" y="637432"/>
                  </a:cubicBezTo>
                  <a:lnTo>
                    <a:pt x="1587439" y="533614"/>
                  </a:lnTo>
                  <a:close/>
                  <a:moveTo>
                    <a:pt x="1131186" y="680525"/>
                  </a:moveTo>
                  <a:cubicBezTo>
                    <a:pt x="1090353" y="675832"/>
                    <a:pt x="1061080" y="639142"/>
                    <a:pt x="1065804" y="598573"/>
                  </a:cubicBezTo>
                  <a:cubicBezTo>
                    <a:pt x="1069775" y="564466"/>
                    <a:pt x="1096854" y="537560"/>
                    <a:pt x="1131186" y="533614"/>
                  </a:cubicBezTo>
                  <a:cubicBezTo>
                    <a:pt x="1170933" y="535033"/>
                    <a:pt x="1202174" y="567889"/>
                    <a:pt x="1201341" y="607396"/>
                  </a:cubicBezTo>
                  <a:cubicBezTo>
                    <a:pt x="1202259" y="646824"/>
                    <a:pt x="1170869" y="679546"/>
                    <a:pt x="1131186" y="680525"/>
                  </a:cubicBezTo>
                  <a:moveTo>
                    <a:pt x="1133650" y="515169"/>
                  </a:moveTo>
                  <a:cubicBezTo>
                    <a:pt x="1103324" y="514927"/>
                    <a:pt x="1075700" y="532457"/>
                    <a:pt x="1063167" y="559895"/>
                  </a:cubicBezTo>
                  <a:lnTo>
                    <a:pt x="1063167" y="473217"/>
                  </a:lnTo>
                  <a:cubicBezTo>
                    <a:pt x="1063167" y="458037"/>
                    <a:pt x="1063167" y="439428"/>
                    <a:pt x="1064317" y="431756"/>
                  </a:cubicBezTo>
                  <a:cubicBezTo>
                    <a:pt x="1055527" y="432402"/>
                    <a:pt x="1047613" y="437280"/>
                    <a:pt x="1043123" y="444815"/>
                  </a:cubicBezTo>
                  <a:lnTo>
                    <a:pt x="1043123" y="652612"/>
                  </a:lnTo>
                  <a:cubicBezTo>
                    <a:pt x="1043123" y="662570"/>
                    <a:pt x="1043123" y="681831"/>
                    <a:pt x="1041973" y="694074"/>
                  </a:cubicBezTo>
                  <a:lnTo>
                    <a:pt x="1063989" y="694074"/>
                  </a:lnTo>
                  <a:cubicBezTo>
                    <a:pt x="1063989" y="686075"/>
                    <a:pt x="1063989" y="663059"/>
                    <a:pt x="1063989" y="653918"/>
                  </a:cubicBezTo>
                  <a:cubicBezTo>
                    <a:pt x="1076677" y="680148"/>
                    <a:pt x="1103372" y="696836"/>
                    <a:pt x="1132665" y="696849"/>
                  </a:cubicBezTo>
                  <a:cubicBezTo>
                    <a:pt x="1183161" y="694722"/>
                    <a:pt x="1222361" y="652327"/>
                    <a:pt x="1220220" y="602156"/>
                  </a:cubicBezTo>
                  <a:cubicBezTo>
                    <a:pt x="1218206" y="554969"/>
                    <a:pt x="1180161" y="517170"/>
                    <a:pt x="1132665" y="515169"/>
                  </a:cubicBezTo>
                  <a:moveTo>
                    <a:pt x="1797247" y="583727"/>
                  </a:moveTo>
                  <a:cubicBezTo>
                    <a:pt x="1793468" y="554399"/>
                    <a:pt x="1768823" y="532129"/>
                    <a:pt x="1739085" y="531166"/>
                  </a:cubicBezTo>
                  <a:cubicBezTo>
                    <a:pt x="1709315" y="533054"/>
                    <a:pt x="1684539" y="554639"/>
                    <a:pt x="1678788" y="583727"/>
                  </a:cubicBezTo>
                  <a:close/>
                  <a:moveTo>
                    <a:pt x="1804311" y="686565"/>
                  </a:moveTo>
                  <a:cubicBezTo>
                    <a:pt x="1784908" y="693055"/>
                    <a:pt x="1764650" y="696684"/>
                    <a:pt x="1744179" y="697339"/>
                  </a:cubicBezTo>
                  <a:cubicBezTo>
                    <a:pt x="1695908" y="697561"/>
                    <a:pt x="1656592" y="658859"/>
                    <a:pt x="1656362" y="610899"/>
                  </a:cubicBezTo>
                  <a:cubicBezTo>
                    <a:pt x="1656362" y="609567"/>
                    <a:pt x="1656395" y="608237"/>
                    <a:pt x="1656444" y="606907"/>
                  </a:cubicBezTo>
                  <a:cubicBezTo>
                    <a:pt x="1656444" y="553039"/>
                    <a:pt x="1692918" y="515658"/>
                    <a:pt x="1738593" y="515658"/>
                  </a:cubicBezTo>
                  <a:cubicBezTo>
                    <a:pt x="1794618" y="515658"/>
                    <a:pt x="1818770" y="568710"/>
                    <a:pt x="1818770" y="594990"/>
                  </a:cubicBezTo>
                  <a:cubicBezTo>
                    <a:pt x="1818770" y="596460"/>
                    <a:pt x="1818770" y="598092"/>
                    <a:pt x="1818770" y="598908"/>
                  </a:cubicBezTo>
                  <a:lnTo>
                    <a:pt x="1677310" y="598908"/>
                  </a:lnTo>
                  <a:cubicBezTo>
                    <a:pt x="1672102" y="638509"/>
                    <a:pt x="1700196" y="674802"/>
                    <a:pt x="1740055" y="679972"/>
                  </a:cubicBezTo>
                  <a:cubicBezTo>
                    <a:pt x="1742240" y="680256"/>
                    <a:pt x="1744442" y="680441"/>
                    <a:pt x="1746643" y="680525"/>
                  </a:cubicBezTo>
                  <a:cubicBezTo>
                    <a:pt x="1767197" y="682011"/>
                    <a:pt x="1787635" y="676229"/>
                    <a:pt x="1804311" y="664202"/>
                  </a:cubicBezTo>
                  <a:close/>
                  <a:moveTo>
                    <a:pt x="1393569" y="583727"/>
                  </a:moveTo>
                  <a:cubicBezTo>
                    <a:pt x="1389793" y="554399"/>
                    <a:pt x="1365152" y="532129"/>
                    <a:pt x="1335407" y="531166"/>
                  </a:cubicBezTo>
                  <a:cubicBezTo>
                    <a:pt x="1305628" y="533054"/>
                    <a:pt x="1280869" y="554639"/>
                    <a:pt x="1275110" y="583727"/>
                  </a:cubicBezTo>
                  <a:close/>
                  <a:moveTo>
                    <a:pt x="1400798" y="686565"/>
                  </a:moveTo>
                  <a:cubicBezTo>
                    <a:pt x="1381386" y="693037"/>
                    <a:pt x="1361130" y="696666"/>
                    <a:pt x="1340665" y="697339"/>
                  </a:cubicBezTo>
                  <a:cubicBezTo>
                    <a:pt x="1292301" y="697556"/>
                    <a:pt x="1252917" y="658779"/>
                    <a:pt x="1252699" y="610730"/>
                  </a:cubicBezTo>
                  <a:cubicBezTo>
                    <a:pt x="1252694" y="609455"/>
                    <a:pt x="1252715" y="608180"/>
                    <a:pt x="1252766" y="606907"/>
                  </a:cubicBezTo>
                  <a:cubicBezTo>
                    <a:pt x="1252766" y="553039"/>
                    <a:pt x="1289240" y="515658"/>
                    <a:pt x="1334914" y="515658"/>
                  </a:cubicBezTo>
                  <a:cubicBezTo>
                    <a:pt x="1378460" y="517085"/>
                    <a:pt x="1413476" y="551733"/>
                    <a:pt x="1415091" y="594990"/>
                  </a:cubicBezTo>
                  <a:cubicBezTo>
                    <a:pt x="1415091" y="596460"/>
                    <a:pt x="1415091" y="598092"/>
                    <a:pt x="1415091" y="598908"/>
                  </a:cubicBezTo>
                  <a:lnTo>
                    <a:pt x="1275110" y="598908"/>
                  </a:lnTo>
                  <a:cubicBezTo>
                    <a:pt x="1269907" y="638509"/>
                    <a:pt x="1298002" y="674802"/>
                    <a:pt x="1337862" y="679972"/>
                  </a:cubicBezTo>
                  <a:cubicBezTo>
                    <a:pt x="1340046" y="680256"/>
                    <a:pt x="1342242" y="680441"/>
                    <a:pt x="1344444" y="680525"/>
                  </a:cubicBezTo>
                  <a:cubicBezTo>
                    <a:pt x="1365051" y="681993"/>
                    <a:pt x="1385523" y="676214"/>
                    <a:pt x="1402276" y="664202"/>
                  </a:cubicBezTo>
                  <a:close/>
                  <a:moveTo>
                    <a:pt x="2751485" y="884406"/>
                  </a:moveTo>
                  <a:cubicBezTo>
                    <a:pt x="2727744" y="886663"/>
                    <a:pt x="2708406" y="904340"/>
                    <a:pt x="2704167" y="927663"/>
                  </a:cubicBezTo>
                  <a:lnTo>
                    <a:pt x="2704167" y="887181"/>
                  </a:lnTo>
                  <a:cubicBezTo>
                    <a:pt x="2696560" y="888008"/>
                    <a:pt x="2689676" y="892053"/>
                    <a:pt x="2685273" y="898280"/>
                  </a:cubicBezTo>
                  <a:lnTo>
                    <a:pt x="2685273" y="1021686"/>
                  </a:lnTo>
                  <a:cubicBezTo>
                    <a:pt x="2685273" y="1035234"/>
                    <a:pt x="2685273" y="1049273"/>
                    <a:pt x="2684123" y="1063148"/>
                  </a:cubicBezTo>
                  <a:lnTo>
                    <a:pt x="2706960" y="1063148"/>
                  </a:lnTo>
                  <a:cubicBezTo>
                    <a:pt x="2705810" y="1049273"/>
                    <a:pt x="2705481" y="1035234"/>
                    <a:pt x="2705481" y="1021686"/>
                  </a:cubicBezTo>
                  <a:lnTo>
                    <a:pt x="2705481" y="961942"/>
                  </a:lnTo>
                  <a:cubicBezTo>
                    <a:pt x="2705481" y="930601"/>
                    <a:pt x="2727497" y="902688"/>
                    <a:pt x="2749513" y="902688"/>
                  </a:cubicBezTo>
                  <a:cubicBezTo>
                    <a:pt x="2758993" y="901953"/>
                    <a:pt x="2768473" y="904180"/>
                    <a:pt x="2776622" y="909054"/>
                  </a:cubicBezTo>
                  <a:lnTo>
                    <a:pt x="2776622" y="886364"/>
                  </a:lnTo>
                  <a:cubicBezTo>
                    <a:pt x="2770543" y="886364"/>
                    <a:pt x="2765286" y="884406"/>
                    <a:pt x="2753292" y="884406"/>
                  </a:cubicBezTo>
                  <a:moveTo>
                    <a:pt x="1576267" y="903831"/>
                  </a:moveTo>
                  <a:lnTo>
                    <a:pt x="1576267" y="887507"/>
                  </a:lnTo>
                  <a:lnTo>
                    <a:pt x="1526978" y="887507"/>
                  </a:lnTo>
                  <a:lnTo>
                    <a:pt x="1526978" y="878856"/>
                  </a:lnTo>
                  <a:cubicBezTo>
                    <a:pt x="1526978" y="865307"/>
                    <a:pt x="1526978" y="850779"/>
                    <a:pt x="1528128" y="844250"/>
                  </a:cubicBezTo>
                  <a:cubicBezTo>
                    <a:pt x="1519348" y="844924"/>
                    <a:pt x="1511444" y="849793"/>
                    <a:pt x="1506934" y="857309"/>
                  </a:cubicBezTo>
                  <a:lnTo>
                    <a:pt x="1506934" y="887507"/>
                  </a:lnTo>
                  <a:lnTo>
                    <a:pt x="1476867" y="887507"/>
                  </a:lnTo>
                  <a:lnTo>
                    <a:pt x="1476867" y="903831"/>
                  </a:lnTo>
                  <a:lnTo>
                    <a:pt x="1506112" y="903831"/>
                  </a:lnTo>
                  <a:lnTo>
                    <a:pt x="1506112" y="1010259"/>
                  </a:lnTo>
                  <a:cubicBezTo>
                    <a:pt x="1506112" y="1052374"/>
                    <a:pt x="1526978" y="1066412"/>
                    <a:pt x="1551458" y="1066412"/>
                  </a:cubicBezTo>
                  <a:cubicBezTo>
                    <a:pt x="1557866" y="1066412"/>
                    <a:pt x="1565423" y="1064780"/>
                    <a:pt x="1570681" y="1064780"/>
                  </a:cubicBezTo>
                  <a:lnTo>
                    <a:pt x="1570681" y="1044539"/>
                  </a:lnTo>
                  <a:cubicBezTo>
                    <a:pt x="1566488" y="1047836"/>
                    <a:pt x="1561235" y="1049518"/>
                    <a:pt x="1555894" y="1049273"/>
                  </a:cubicBezTo>
                  <a:cubicBezTo>
                    <a:pt x="1539464" y="1049273"/>
                    <a:pt x="1526156" y="1038499"/>
                    <a:pt x="1526156" y="1006995"/>
                  </a:cubicBezTo>
                  <a:lnTo>
                    <a:pt x="1526156" y="903831"/>
                  </a:lnTo>
                  <a:close/>
                  <a:moveTo>
                    <a:pt x="2273051" y="903831"/>
                  </a:moveTo>
                  <a:lnTo>
                    <a:pt x="2273051" y="887507"/>
                  </a:lnTo>
                  <a:lnTo>
                    <a:pt x="2223762" y="887507"/>
                  </a:lnTo>
                  <a:lnTo>
                    <a:pt x="2223762" y="878856"/>
                  </a:lnTo>
                  <a:cubicBezTo>
                    <a:pt x="2223762" y="865307"/>
                    <a:pt x="2223762" y="850779"/>
                    <a:pt x="2224912" y="844250"/>
                  </a:cubicBezTo>
                  <a:cubicBezTo>
                    <a:pt x="2216073" y="844900"/>
                    <a:pt x="2208121" y="849769"/>
                    <a:pt x="2203554" y="857309"/>
                  </a:cubicBezTo>
                  <a:lnTo>
                    <a:pt x="2203554" y="887507"/>
                  </a:lnTo>
                  <a:lnTo>
                    <a:pt x="2174309" y="887507"/>
                  </a:lnTo>
                  <a:lnTo>
                    <a:pt x="2174309" y="903831"/>
                  </a:lnTo>
                  <a:lnTo>
                    <a:pt x="2203554" y="903831"/>
                  </a:lnTo>
                  <a:lnTo>
                    <a:pt x="2203554" y="1010259"/>
                  </a:lnTo>
                  <a:cubicBezTo>
                    <a:pt x="2203554" y="1052374"/>
                    <a:pt x="2224584" y="1066412"/>
                    <a:pt x="2248900" y="1066412"/>
                  </a:cubicBezTo>
                  <a:cubicBezTo>
                    <a:pt x="2255472" y="1066412"/>
                    <a:pt x="2263029" y="1064780"/>
                    <a:pt x="2268122" y="1064780"/>
                  </a:cubicBezTo>
                  <a:lnTo>
                    <a:pt x="2268122" y="1044539"/>
                  </a:lnTo>
                  <a:cubicBezTo>
                    <a:pt x="2263933" y="1047836"/>
                    <a:pt x="2258675" y="1049518"/>
                    <a:pt x="2253336" y="1049273"/>
                  </a:cubicBezTo>
                  <a:cubicBezTo>
                    <a:pt x="2236906" y="1049273"/>
                    <a:pt x="2223762" y="1038499"/>
                    <a:pt x="2223762" y="1006995"/>
                  </a:cubicBezTo>
                  <a:lnTo>
                    <a:pt x="2223762" y="903831"/>
                  </a:lnTo>
                  <a:close/>
                  <a:moveTo>
                    <a:pt x="2425026" y="1063148"/>
                  </a:moveTo>
                  <a:lnTo>
                    <a:pt x="2448028" y="1063148"/>
                  </a:lnTo>
                  <a:cubicBezTo>
                    <a:pt x="2448028" y="1054006"/>
                    <a:pt x="2446878" y="1034908"/>
                    <a:pt x="2446878" y="1021686"/>
                  </a:cubicBezTo>
                  <a:lnTo>
                    <a:pt x="2446878" y="960473"/>
                  </a:lnTo>
                  <a:cubicBezTo>
                    <a:pt x="2446878" y="916236"/>
                    <a:pt x="2426834" y="884406"/>
                    <a:pt x="2385923" y="884406"/>
                  </a:cubicBezTo>
                  <a:cubicBezTo>
                    <a:pt x="2362856" y="883681"/>
                    <a:pt x="2341514" y="896457"/>
                    <a:pt x="2331377" y="917052"/>
                  </a:cubicBezTo>
                  <a:lnTo>
                    <a:pt x="2331377" y="885875"/>
                  </a:lnTo>
                  <a:lnTo>
                    <a:pt x="2331377" y="885875"/>
                  </a:lnTo>
                  <a:lnTo>
                    <a:pt x="2331377" y="842291"/>
                  </a:lnTo>
                  <a:cubicBezTo>
                    <a:pt x="2331377" y="827273"/>
                    <a:pt x="2331377" y="808501"/>
                    <a:pt x="2332527" y="800993"/>
                  </a:cubicBezTo>
                  <a:cubicBezTo>
                    <a:pt x="2323721" y="801585"/>
                    <a:pt x="2315785" y="806476"/>
                    <a:pt x="2311332" y="814051"/>
                  </a:cubicBezTo>
                  <a:lnTo>
                    <a:pt x="2311332" y="831681"/>
                  </a:lnTo>
                  <a:lnTo>
                    <a:pt x="2311332" y="831681"/>
                  </a:lnTo>
                  <a:lnTo>
                    <a:pt x="2311332" y="1021686"/>
                  </a:lnTo>
                  <a:cubicBezTo>
                    <a:pt x="2311332" y="1034908"/>
                    <a:pt x="2311332" y="1054333"/>
                    <a:pt x="2310182" y="1063148"/>
                  </a:cubicBezTo>
                  <a:lnTo>
                    <a:pt x="2332527" y="1063148"/>
                  </a:lnTo>
                  <a:cubicBezTo>
                    <a:pt x="2332527" y="1054006"/>
                    <a:pt x="2331377" y="1034908"/>
                    <a:pt x="2331377" y="1021686"/>
                  </a:cubicBezTo>
                  <a:lnTo>
                    <a:pt x="2331377" y="959657"/>
                  </a:lnTo>
                  <a:cubicBezTo>
                    <a:pt x="2331377" y="927010"/>
                    <a:pt x="2347806" y="901056"/>
                    <a:pt x="2380666" y="901056"/>
                  </a:cubicBezTo>
                  <a:cubicBezTo>
                    <a:pt x="2409911" y="901056"/>
                    <a:pt x="2427491" y="923745"/>
                    <a:pt x="2427491" y="959983"/>
                  </a:cubicBezTo>
                  <a:lnTo>
                    <a:pt x="2427491" y="1021686"/>
                  </a:lnTo>
                  <a:cubicBezTo>
                    <a:pt x="2427491" y="1034908"/>
                    <a:pt x="2427491" y="1054333"/>
                    <a:pt x="2426340" y="1063148"/>
                  </a:cubicBezTo>
                  <a:moveTo>
                    <a:pt x="2627769" y="952801"/>
                  </a:moveTo>
                  <a:cubicBezTo>
                    <a:pt x="2624056" y="923438"/>
                    <a:pt x="2599378" y="901136"/>
                    <a:pt x="2569608" y="900239"/>
                  </a:cubicBezTo>
                  <a:cubicBezTo>
                    <a:pt x="2539755" y="901859"/>
                    <a:pt x="2514897" y="923585"/>
                    <a:pt x="2509475" y="952801"/>
                  </a:cubicBezTo>
                  <a:close/>
                  <a:moveTo>
                    <a:pt x="2634998" y="1055639"/>
                  </a:moveTo>
                  <a:cubicBezTo>
                    <a:pt x="2615595" y="1062111"/>
                    <a:pt x="2595337" y="1065740"/>
                    <a:pt x="2574865" y="1066412"/>
                  </a:cubicBezTo>
                  <a:cubicBezTo>
                    <a:pt x="2526496" y="1066629"/>
                    <a:pt x="2487114" y="1027853"/>
                    <a:pt x="2486900" y="979803"/>
                  </a:cubicBezTo>
                  <a:cubicBezTo>
                    <a:pt x="2486900" y="978528"/>
                    <a:pt x="2486917" y="977253"/>
                    <a:pt x="2486966" y="975980"/>
                  </a:cubicBezTo>
                  <a:cubicBezTo>
                    <a:pt x="2486966" y="922113"/>
                    <a:pt x="2523605" y="884732"/>
                    <a:pt x="2569115" y="884732"/>
                  </a:cubicBezTo>
                  <a:cubicBezTo>
                    <a:pt x="2612834" y="885759"/>
                    <a:pt x="2648076" y="920632"/>
                    <a:pt x="2649292" y="964064"/>
                  </a:cubicBezTo>
                  <a:cubicBezTo>
                    <a:pt x="2649292" y="965533"/>
                    <a:pt x="2649292" y="967166"/>
                    <a:pt x="2649292" y="967982"/>
                  </a:cubicBezTo>
                  <a:lnTo>
                    <a:pt x="2507668" y="967982"/>
                  </a:lnTo>
                  <a:cubicBezTo>
                    <a:pt x="2502476" y="1007584"/>
                    <a:pt x="2530571" y="1043874"/>
                    <a:pt x="2570429" y="1049041"/>
                  </a:cubicBezTo>
                  <a:cubicBezTo>
                    <a:pt x="2572664" y="1049330"/>
                    <a:pt x="2574915" y="1049518"/>
                    <a:pt x="2577165" y="1049599"/>
                  </a:cubicBezTo>
                  <a:cubicBezTo>
                    <a:pt x="2597719" y="1051070"/>
                    <a:pt x="2618141" y="1045290"/>
                    <a:pt x="2634834" y="1033276"/>
                  </a:cubicBezTo>
                  <a:close/>
                  <a:moveTo>
                    <a:pt x="2132577" y="952801"/>
                  </a:moveTo>
                  <a:cubicBezTo>
                    <a:pt x="2128864" y="923438"/>
                    <a:pt x="2104187" y="901136"/>
                    <a:pt x="2074416" y="900239"/>
                  </a:cubicBezTo>
                  <a:cubicBezTo>
                    <a:pt x="2044563" y="901859"/>
                    <a:pt x="2019705" y="923585"/>
                    <a:pt x="2014283" y="952801"/>
                  </a:cubicBezTo>
                  <a:close/>
                  <a:moveTo>
                    <a:pt x="2139806" y="1055639"/>
                  </a:moveTo>
                  <a:cubicBezTo>
                    <a:pt x="2120403" y="1062111"/>
                    <a:pt x="2100145" y="1065740"/>
                    <a:pt x="2079674" y="1066412"/>
                  </a:cubicBezTo>
                  <a:cubicBezTo>
                    <a:pt x="2031403" y="1066634"/>
                    <a:pt x="1992087" y="1027933"/>
                    <a:pt x="1991873" y="979973"/>
                  </a:cubicBezTo>
                  <a:cubicBezTo>
                    <a:pt x="1991857" y="978643"/>
                    <a:pt x="1991890" y="977311"/>
                    <a:pt x="1991939" y="975980"/>
                  </a:cubicBezTo>
                  <a:cubicBezTo>
                    <a:pt x="1991939" y="922113"/>
                    <a:pt x="2028413" y="884732"/>
                    <a:pt x="2074087" y="884732"/>
                  </a:cubicBezTo>
                  <a:cubicBezTo>
                    <a:pt x="2117692" y="886075"/>
                    <a:pt x="2152802" y="920747"/>
                    <a:pt x="2154429" y="964064"/>
                  </a:cubicBezTo>
                  <a:cubicBezTo>
                    <a:pt x="2154429" y="965533"/>
                    <a:pt x="2154429" y="967166"/>
                    <a:pt x="2154429" y="967982"/>
                  </a:cubicBezTo>
                  <a:lnTo>
                    <a:pt x="2012969" y="967982"/>
                  </a:lnTo>
                  <a:cubicBezTo>
                    <a:pt x="2007761" y="1007583"/>
                    <a:pt x="2035855" y="1043876"/>
                    <a:pt x="2075714" y="1049046"/>
                  </a:cubicBezTo>
                  <a:cubicBezTo>
                    <a:pt x="2077899" y="1049330"/>
                    <a:pt x="2080101" y="1049514"/>
                    <a:pt x="2082302" y="1049599"/>
                  </a:cubicBezTo>
                  <a:cubicBezTo>
                    <a:pt x="2102856" y="1051070"/>
                    <a:pt x="2123278" y="1045290"/>
                    <a:pt x="2139971" y="1033276"/>
                  </a:cubicBezTo>
                  <a:close/>
                  <a:moveTo>
                    <a:pt x="1883503" y="1010586"/>
                  </a:moveTo>
                  <a:cubicBezTo>
                    <a:pt x="1913536" y="1009964"/>
                    <a:pt x="1937359" y="985275"/>
                    <a:pt x="1936735" y="955440"/>
                  </a:cubicBezTo>
                  <a:cubicBezTo>
                    <a:pt x="1936735" y="955377"/>
                    <a:pt x="1936735" y="955313"/>
                    <a:pt x="1936735" y="955249"/>
                  </a:cubicBezTo>
                  <a:cubicBezTo>
                    <a:pt x="1936735" y="926311"/>
                    <a:pt x="1913125" y="902851"/>
                    <a:pt x="1883996" y="902851"/>
                  </a:cubicBezTo>
                  <a:cubicBezTo>
                    <a:pt x="1854866" y="902851"/>
                    <a:pt x="1831256" y="926311"/>
                    <a:pt x="1831256" y="955249"/>
                  </a:cubicBezTo>
                  <a:cubicBezTo>
                    <a:pt x="1830418" y="984819"/>
                    <a:pt x="1853749" y="1009522"/>
                    <a:pt x="1883503" y="1010586"/>
                  </a:cubicBezTo>
                  <a:moveTo>
                    <a:pt x="1883503" y="1154885"/>
                  </a:moveTo>
                  <a:cubicBezTo>
                    <a:pt x="1919977" y="1154885"/>
                    <a:pt x="1949222" y="1138562"/>
                    <a:pt x="1949222" y="1117015"/>
                  </a:cubicBezTo>
                  <a:cubicBezTo>
                    <a:pt x="1949222" y="1095468"/>
                    <a:pt x="1918991" y="1079145"/>
                    <a:pt x="1882517" y="1079145"/>
                  </a:cubicBezTo>
                  <a:cubicBezTo>
                    <a:pt x="1846043" y="1079145"/>
                    <a:pt x="1816798" y="1095468"/>
                    <a:pt x="1816798" y="1116199"/>
                  </a:cubicBezTo>
                  <a:cubicBezTo>
                    <a:pt x="1816798" y="1136930"/>
                    <a:pt x="1846864" y="1154885"/>
                    <a:pt x="1883831" y="1154885"/>
                  </a:cubicBezTo>
                  <a:moveTo>
                    <a:pt x="1962037" y="887181"/>
                  </a:moveTo>
                  <a:cubicBezTo>
                    <a:pt x="1962316" y="899335"/>
                    <a:pt x="1956056" y="910716"/>
                    <a:pt x="1945607" y="917052"/>
                  </a:cubicBezTo>
                  <a:cubicBezTo>
                    <a:pt x="1953313" y="928314"/>
                    <a:pt x="1957371" y="941636"/>
                    <a:pt x="1957272" y="955249"/>
                  </a:cubicBezTo>
                  <a:cubicBezTo>
                    <a:pt x="1957190" y="995186"/>
                    <a:pt x="1924528" y="1027491"/>
                    <a:pt x="1884324" y="1027402"/>
                  </a:cubicBezTo>
                  <a:cubicBezTo>
                    <a:pt x="1884160" y="1027401"/>
                    <a:pt x="1883996" y="1027401"/>
                    <a:pt x="1883831" y="1027399"/>
                  </a:cubicBezTo>
                  <a:cubicBezTo>
                    <a:pt x="1864280" y="1027399"/>
                    <a:pt x="1854258" y="1017768"/>
                    <a:pt x="1843743" y="1017768"/>
                  </a:cubicBezTo>
                  <a:cubicBezTo>
                    <a:pt x="1836185" y="1017768"/>
                    <a:pt x="1827313" y="1027726"/>
                    <a:pt x="1827313" y="1042417"/>
                  </a:cubicBezTo>
                  <a:cubicBezTo>
                    <a:pt x="1827067" y="1054602"/>
                    <a:pt x="1836169" y="1064986"/>
                    <a:pt x="1848343" y="1066412"/>
                  </a:cubicBezTo>
                  <a:cubicBezTo>
                    <a:pt x="1860140" y="1064429"/>
                    <a:pt x="1872051" y="1063068"/>
                    <a:pt x="1883996" y="1062331"/>
                  </a:cubicBezTo>
                  <a:cubicBezTo>
                    <a:pt x="1931313" y="1062331"/>
                    <a:pt x="1970087" y="1085184"/>
                    <a:pt x="1970087" y="1116199"/>
                  </a:cubicBezTo>
                  <a:cubicBezTo>
                    <a:pt x="1970087" y="1147213"/>
                    <a:pt x="1929834" y="1170230"/>
                    <a:pt x="1882188" y="1170230"/>
                  </a:cubicBezTo>
                  <a:cubicBezTo>
                    <a:pt x="1834542" y="1170230"/>
                    <a:pt x="1794782" y="1147866"/>
                    <a:pt x="1794782" y="1117342"/>
                  </a:cubicBezTo>
                  <a:cubicBezTo>
                    <a:pt x="1796589" y="1098117"/>
                    <a:pt x="1809881" y="1081876"/>
                    <a:pt x="1828463" y="1076206"/>
                  </a:cubicBezTo>
                  <a:cubicBezTo>
                    <a:pt x="1815319" y="1070601"/>
                    <a:pt x="1806792" y="1057767"/>
                    <a:pt x="1806776" y="1043559"/>
                  </a:cubicBezTo>
                  <a:cubicBezTo>
                    <a:pt x="1806694" y="1027466"/>
                    <a:pt x="1816535" y="1012963"/>
                    <a:pt x="1831585" y="1006995"/>
                  </a:cubicBezTo>
                  <a:cubicBezTo>
                    <a:pt x="1817389" y="993499"/>
                    <a:pt x="1809421" y="974776"/>
                    <a:pt x="1809569" y="955249"/>
                  </a:cubicBezTo>
                  <a:cubicBezTo>
                    <a:pt x="1810013" y="915675"/>
                    <a:pt x="1842675" y="883957"/>
                    <a:pt x="1882501" y="884406"/>
                  </a:cubicBezTo>
                  <a:cubicBezTo>
                    <a:pt x="1882517" y="884406"/>
                    <a:pt x="1882517" y="884406"/>
                    <a:pt x="1882517" y="884406"/>
                  </a:cubicBezTo>
                  <a:cubicBezTo>
                    <a:pt x="1901871" y="884286"/>
                    <a:pt x="1920437" y="892007"/>
                    <a:pt x="1933942" y="905789"/>
                  </a:cubicBezTo>
                  <a:cubicBezTo>
                    <a:pt x="1939380" y="901100"/>
                    <a:pt x="1942551" y="894332"/>
                    <a:pt x="1942650" y="887181"/>
                  </a:cubicBezTo>
                  <a:close/>
                  <a:moveTo>
                    <a:pt x="1685525" y="1048456"/>
                  </a:moveTo>
                  <a:cubicBezTo>
                    <a:pt x="1726303" y="1050530"/>
                    <a:pt x="1761052" y="1019366"/>
                    <a:pt x="1763139" y="978852"/>
                  </a:cubicBezTo>
                  <a:cubicBezTo>
                    <a:pt x="1765225" y="938335"/>
                    <a:pt x="1733861" y="903811"/>
                    <a:pt x="1693082" y="901738"/>
                  </a:cubicBezTo>
                  <a:cubicBezTo>
                    <a:pt x="1652304" y="899663"/>
                    <a:pt x="1617553" y="930828"/>
                    <a:pt x="1615467" y="971343"/>
                  </a:cubicBezTo>
                  <a:cubicBezTo>
                    <a:pt x="1615401" y="972616"/>
                    <a:pt x="1615368" y="973889"/>
                    <a:pt x="1615370" y="975164"/>
                  </a:cubicBezTo>
                  <a:cubicBezTo>
                    <a:pt x="1614630" y="1014551"/>
                    <a:pt x="1645896" y="1047213"/>
                    <a:pt x="1685525" y="1048456"/>
                  </a:cubicBezTo>
                  <a:moveTo>
                    <a:pt x="1685525" y="884406"/>
                  </a:moveTo>
                  <a:cubicBezTo>
                    <a:pt x="1735980" y="884677"/>
                    <a:pt x="1776644" y="925529"/>
                    <a:pt x="1776381" y="975652"/>
                  </a:cubicBezTo>
                  <a:cubicBezTo>
                    <a:pt x="1776102" y="1025777"/>
                    <a:pt x="1734994" y="1066190"/>
                    <a:pt x="1684539" y="1065919"/>
                  </a:cubicBezTo>
                  <a:cubicBezTo>
                    <a:pt x="1634282" y="1065650"/>
                    <a:pt x="1593683" y="1025098"/>
                    <a:pt x="1593683" y="975164"/>
                  </a:cubicBezTo>
                  <a:cubicBezTo>
                    <a:pt x="1593408" y="925562"/>
                    <a:pt x="1633467" y="885032"/>
                    <a:pt x="1683389" y="884406"/>
                  </a:cubicBezTo>
                </a:path>
              </a:pathLst>
            </a:custGeom>
            <a:solidFill>
              <a:srgbClr val="5F6369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id="{EF6650B3-45F8-E748-B335-D8216C0D887B}"/>
                </a:ext>
              </a:extLst>
            </p:cNvPr>
            <p:cNvSpPr/>
            <p:nvPr/>
          </p:nvSpPr>
          <p:spPr>
            <a:xfrm>
              <a:off x="997838" y="836951"/>
              <a:ext cx="470711" cy="396170"/>
            </a:xfrm>
            <a:custGeom>
              <a:avLst/>
              <a:gdLst>
                <a:gd name="connsiteX0" fmla="*/ 378705 w 470711"/>
                <a:gd name="connsiteY0" fmla="*/ 16323 h 396170"/>
                <a:gd name="connsiteX1" fmla="*/ 378705 w 470711"/>
                <a:gd name="connsiteY1" fmla="*/ 92228 h 396170"/>
                <a:gd name="connsiteX2" fmla="*/ 470711 w 470711"/>
                <a:gd name="connsiteY2" fmla="*/ 92228 h 396170"/>
                <a:gd name="connsiteX3" fmla="*/ 470711 w 470711"/>
                <a:gd name="connsiteY3" fmla="*/ 16323 h 396170"/>
                <a:gd name="connsiteX4" fmla="*/ 470711 w 470711"/>
                <a:gd name="connsiteY4" fmla="*/ 0 h 396170"/>
                <a:gd name="connsiteX5" fmla="*/ 377062 w 470711"/>
                <a:gd name="connsiteY5" fmla="*/ 0 h 396170"/>
                <a:gd name="connsiteX6" fmla="*/ 378705 w 470711"/>
                <a:gd name="connsiteY6" fmla="*/ 16323 h 396170"/>
                <a:gd name="connsiteX7" fmla="*/ 92828 w 470711"/>
                <a:gd name="connsiteY7" fmla="*/ 395354 h 396170"/>
                <a:gd name="connsiteX8" fmla="*/ 0 w 470711"/>
                <a:gd name="connsiteY8" fmla="*/ 395354 h 396170"/>
                <a:gd name="connsiteX9" fmla="*/ 0 w 470711"/>
                <a:gd name="connsiteY9" fmla="*/ 379031 h 396170"/>
                <a:gd name="connsiteX10" fmla="*/ 0 w 470711"/>
                <a:gd name="connsiteY10" fmla="*/ 303943 h 396170"/>
                <a:gd name="connsiteX11" fmla="*/ 91021 w 470711"/>
                <a:gd name="connsiteY11" fmla="*/ 303943 h 396170"/>
                <a:gd name="connsiteX12" fmla="*/ 91021 w 470711"/>
                <a:gd name="connsiteY12" fmla="*/ 379847 h 396170"/>
                <a:gd name="connsiteX13" fmla="*/ 92664 w 470711"/>
                <a:gd name="connsiteY13" fmla="*/ 396171 h 396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70711" h="396170">
                  <a:moveTo>
                    <a:pt x="378705" y="16323"/>
                  </a:moveTo>
                  <a:lnTo>
                    <a:pt x="378705" y="92228"/>
                  </a:lnTo>
                  <a:lnTo>
                    <a:pt x="470711" y="92228"/>
                  </a:lnTo>
                  <a:lnTo>
                    <a:pt x="470711" y="16323"/>
                  </a:lnTo>
                  <a:cubicBezTo>
                    <a:pt x="470711" y="11100"/>
                    <a:pt x="470711" y="5876"/>
                    <a:pt x="470711" y="0"/>
                  </a:cubicBezTo>
                  <a:lnTo>
                    <a:pt x="377062" y="0"/>
                  </a:lnTo>
                  <a:cubicBezTo>
                    <a:pt x="378247" y="5359"/>
                    <a:pt x="378799" y="10837"/>
                    <a:pt x="378705" y="16323"/>
                  </a:cubicBezTo>
                  <a:moveTo>
                    <a:pt x="92828" y="395354"/>
                  </a:moveTo>
                  <a:lnTo>
                    <a:pt x="0" y="395354"/>
                  </a:lnTo>
                  <a:cubicBezTo>
                    <a:pt x="0" y="390294"/>
                    <a:pt x="0" y="385071"/>
                    <a:pt x="0" y="379031"/>
                  </a:cubicBezTo>
                  <a:lnTo>
                    <a:pt x="0" y="303943"/>
                  </a:lnTo>
                  <a:lnTo>
                    <a:pt x="91021" y="303943"/>
                  </a:lnTo>
                  <a:lnTo>
                    <a:pt x="91021" y="379847"/>
                  </a:lnTo>
                  <a:cubicBezTo>
                    <a:pt x="91016" y="385329"/>
                    <a:pt x="91566" y="390799"/>
                    <a:pt x="92664" y="396171"/>
                  </a:cubicBezTo>
                </a:path>
              </a:pathLst>
            </a:custGeom>
            <a:solidFill>
              <a:srgbClr val="783C20"/>
            </a:solidFill>
            <a:ln w="1640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72" name="Title placeholder">
            <a:extLst>
              <a:ext uri="{FF2B5EF4-FFF2-40B4-BE49-F238E27FC236}">
                <a16:creationId xmlns:a16="http://schemas.microsoft.com/office/drawing/2014/main" id="{23979143-6E64-EA48-9770-85F7AA9E79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597" y="647700"/>
            <a:ext cx="6269474" cy="3869857"/>
          </a:xfrm>
          <a:prstGeom prst="rect">
            <a:avLst/>
          </a:prstGeom>
          <a:noFill/>
          <a:ln>
            <a:noFill/>
          </a:ln>
        </p:spPr>
        <p:txBody>
          <a:bodyPr lIns="0" tIns="0" rIns="0" bIns="548640" anchor="b" anchorCtr="0"/>
          <a:lstStyle>
            <a:lvl1pPr algn="l">
              <a:defRPr sz="48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Click to add a title to your presentation</a:t>
            </a:r>
          </a:p>
        </p:txBody>
      </p:sp>
      <p:sp>
        <p:nvSpPr>
          <p:cNvPr id="73" name="Text placeholder">
            <a:extLst>
              <a:ext uri="{FF2B5EF4-FFF2-40B4-BE49-F238E27FC236}">
                <a16:creationId xmlns:a16="http://schemas.microsoft.com/office/drawing/2014/main" id="{FA37E5EE-A595-D14A-8BF9-5A1D943D56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5425" y="5041485"/>
            <a:ext cx="4298842" cy="112682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2000" i="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r>
              <a:rPr lang="en-US"/>
              <a:t>Speaker information goes here</a:t>
            </a:r>
          </a:p>
          <a:p>
            <a:r>
              <a:rPr lang="en-US"/>
              <a:t>Date and time goes here</a:t>
            </a:r>
          </a:p>
        </p:txBody>
      </p:sp>
    </p:spTree>
    <p:extLst>
      <p:ext uri="{BB962C8B-B14F-4D97-AF65-F5344CB8AC3E}">
        <p14:creationId xmlns:p14="http://schemas.microsoft.com/office/powerpoint/2010/main" val="575259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_Orang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oogle Shape;29;p4">
            <a:extLst>
              <a:ext uri="{FF2B5EF4-FFF2-40B4-BE49-F238E27FC236}">
                <a16:creationId xmlns:a16="http://schemas.microsoft.com/office/drawing/2014/main" id="{D1339164-6490-7E4A-B239-1C99552FFA48}"/>
              </a:ext>
            </a:extLst>
          </p:cNvPr>
          <p:cNvGrpSpPr/>
          <p:nvPr userDrawn="1"/>
        </p:nvGrpSpPr>
        <p:grpSpPr>
          <a:xfrm rot="16200000" flipV="1">
            <a:off x="-2210445" y="2239637"/>
            <a:ext cx="6828810" cy="2407919"/>
            <a:chOff x="3654599" y="3224650"/>
            <a:chExt cx="5441682" cy="1918800"/>
          </a:xfrm>
        </p:grpSpPr>
        <p:sp>
          <p:nvSpPr>
            <p:cNvPr id="15" name="Google Shape;30;p4">
              <a:extLst>
                <a:ext uri="{FF2B5EF4-FFF2-40B4-BE49-F238E27FC236}">
                  <a16:creationId xmlns:a16="http://schemas.microsoft.com/office/drawing/2014/main" id="{758E844B-2362-8844-B375-1B3110C0BEE5}"/>
                </a:ext>
              </a:extLst>
            </p:cNvPr>
            <p:cNvSpPr/>
            <p:nvPr/>
          </p:nvSpPr>
          <p:spPr>
            <a:xfrm rot="-5400000">
              <a:off x="4515179" y="2365267"/>
              <a:ext cx="1917577" cy="3638737"/>
            </a:xfrm>
            <a:custGeom>
              <a:avLst/>
              <a:gdLst/>
              <a:ahLst/>
              <a:cxnLst/>
              <a:rect l="l" t="t" r="r" b="b"/>
              <a:pathLst>
                <a:path w="26252" h="49815" extrusionOk="0">
                  <a:moveTo>
                    <a:pt x="0" y="0"/>
                  </a:moveTo>
                  <a:lnTo>
                    <a:pt x="0" y="49814"/>
                  </a:lnTo>
                  <a:lnTo>
                    <a:pt x="26252" y="49814"/>
                  </a:lnTo>
                  <a:lnTo>
                    <a:pt x="26252" y="26252"/>
                  </a:lnTo>
                  <a:cubicBezTo>
                    <a:pt x="26252" y="11814"/>
                    <a:pt x="14438" y="0"/>
                    <a:pt x="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1;p4">
              <a:extLst>
                <a:ext uri="{FF2B5EF4-FFF2-40B4-BE49-F238E27FC236}">
                  <a16:creationId xmlns:a16="http://schemas.microsoft.com/office/drawing/2014/main" id="{82D8EAB4-216D-9F48-A334-508DAFDD95EE}"/>
                </a:ext>
              </a:extLst>
            </p:cNvPr>
            <p:cNvSpPr/>
            <p:nvPr/>
          </p:nvSpPr>
          <p:spPr>
            <a:xfrm>
              <a:off x="6811181" y="3224650"/>
              <a:ext cx="2285100" cy="19188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136;p17">
            <a:extLst>
              <a:ext uri="{FF2B5EF4-FFF2-40B4-BE49-F238E27FC236}">
                <a16:creationId xmlns:a16="http://schemas.microsoft.com/office/drawing/2014/main" id="{E491408A-BDF1-784A-BACD-164B03CF48A1}"/>
              </a:ext>
            </a:extLst>
          </p:cNvPr>
          <p:cNvSpPr/>
          <p:nvPr userDrawn="1"/>
        </p:nvSpPr>
        <p:spPr>
          <a:xfrm rot="16200000" flipH="1" flipV="1">
            <a:off x="1434773" y="-1434773"/>
            <a:ext cx="1136389" cy="4005935"/>
          </a:xfrm>
          <a:custGeom>
            <a:avLst/>
            <a:gdLst/>
            <a:ahLst/>
            <a:cxnLst/>
            <a:rect l="l" t="t" r="r" b="b"/>
            <a:pathLst>
              <a:path w="29510" h="104027" extrusionOk="0">
                <a:moveTo>
                  <a:pt x="1" y="1"/>
                </a:moveTo>
                <a:lnTo>
                  <a:pt x="1" y="8261"/>
                </a:lnTo>
                <a:cubicBezTo>
                  <a:pt x="1433" y="8261"/>
                  <a:pt x="2871" y="8406"/>
                  <a:pt x="4262" y="8692"/>
                </a:cubicBezTo>
                <a:cubicBezTo>
                  <a:pt x="5615" y="8973"/>
                  <a:pt x="6954" y="9389"/>
                  <a:pt x="8228" y="9933"/>
                </a:cubicBezTo>
                <a:cubicBezTo>
                  <a:pt x="9488" y="10467"/>
                  <a:pt x="10700" y="11126"/>
                  <a:pt x="11837" y="11900"/>
                </a:cubicBezTo>
                <a:cubicBezTo>
                  <a:pt x="12971" y="12663"/>
                  <a:pt x="14033" y="13542"/>
                  <a:pt x="15003" y="14512"/>
                </a:cubicBezTo>
                <a:cubicBezTo>
                  <a:pt x="15967" y="15477"/>
                  <a:pt x="16848" y="16544"/>
                  <a:pt x="17616" y="17672"/>
                </a:cubicBezTo>
                <a:cubicBezTo>
                  <a:pt x="18384" y="18811"/>
                  <a:pt x="19044" y="20028"/>
                  <a:pt x="19583" y="21283"/>
                </a:cubicBezTo>
                <a:cubicBezTo>
                  <a:pt x="20121" y="22561"/>
                  <a:pt x="20538" y="23896"/>
                  <a:pt x="20819" y="25249"/>
                </a:cubicBezTo>
                <a:cubicBezTo>
                  <a:pt x="21104" y="26645"/>
                  <a:pt x="21249" y="28078"/>
                  <a:pt x="21249" y="29515"/>
                </a:cubicBezTo>
                <a:lnTo>
                  <a:pt x="21249" y="104026"/>
                </a:lnTo>
                <a:lnTo>
                  <a:pt x="29509" y="104026"/>
                </a:lnTo>
                <a:lnTo>
                  <a:pt x="29509" y="29515"/>
                </a:lnTo>
                <a:cubicBezTo>
                  <a:pt x="29509" y="13281"/>
                  <a:pt x="16230" y="1"/>
                  <a:pt x="1" y="1"/>
                </a:cubicBezTo>
                <a:close/>
              </a:path>
            </a:pathLst>
          </a:custGeom>
          <a:solidFill>
            <a:schemeClr val="bg1">
              <a:alpha val="41804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42;p18">
            <a:extLst>
              <a:ext uri="{FF2B5EF4-FFF2-40B4-BE49-F238E27FC236}">
                <a16:creationId xmlns:a16="http://schemas.microsoft.com/office/drawing/2014/main" id="{561EB0E9-2AA1-1F4F-9177-24DE6B3D2BF3}"/>
              </a:ext>
            </a:extLst>
          </p:cNvPr>
          <p:cNvSpPr/>
          <p:nvPr/>
        </p:nvSpPr>
        <p:spPr>
          <a:xfrm rot="10800000" flipV="1">
            <a:off x="10893176" y="4393391"/>
            <a:ext cx="1298823" cy="2464609"/>
          </a:xfrm>
          <a:custGeom>
            <a:avLst/>
            <a:gdLst/>
            <a:ahLst/>
            <a:cxnLst/>
            <a:rect l="l" t="t" r="r" b="b"/>
            <a:pathLst>
              <a:path w="26252" h="49815" extrusionOk="0">
                <a:moveTo>
                  <a:pt x="0" y="0"/>
                </a:moveTo>
                <a:lnTo>
                  <a:pt x="0" y="49814"/>
                </a:lnTo>
                <a:lnTo>
                  <a:pt x="26252" y="49814"/>
                </a:lnTo>
                <a:lnTo>
                  <a:pt x="26252" y="26252"/>
                </a:lnTo>
                <a:cubicBezTo>
                  <a:pt x="26252" y="11814"/>
                  <a:pt x="14438" y="0"/>
                  <a:pt x="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Divider slide title">
            <a:extLst>
              <a:ext uri="{FF2B5EF4-FFF2-40B4-BE49-F238E27FC236}">
                <a16:creationId xmlns:a16="http://schemas.microsoft.com/office/drawing/2014/main" id="{536F69BF-A270-F143-B629-76C173CEA7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669730"/>
            <a:ext cx="8686800" cy="275927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algn="l">
              <a:defRPr sz="4400" b="1">
                <a:solidFill>
                  <a:schemeClr val="bg1"/>
                </a:solidFill>
                <a:latin typeface="+mj-lt"/>
                <a:cs typeface="Calibri" panose="020F0502020204030204" pitchFamily="34" charset="0"/>
              </a:defRPr>
            </a:lvl1pPr>
          </a:lstStyle>
          <a:p>
            <a:r>
              <a:rPr lang="en-US"/>
              <a:t>Divider slide title goes here</a:t>
            </a:r>
          </a:p>
        </p:txBody>
      </p:sp>
      <p:sp>
        <p:nvSpPr>
          <p:cNvPr id="71" name="Subtext placeholder">
            <a:extLst>
              <a:ext uri="{FF2B5EF4-FFF2-40B4-BE49-F238E27FC236}">
                <a16:creationId xmlns:a16="http://schemas.microsoft.com/office/drawing/2014/main" id="{C212F6ED-7688-F947-AE25-55491B5D29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933700" y="3704600"/>
            <a:ext cx="8686800" cy="1650000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bg1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Optional subtext goes here</a:t>
            </a:r>
          </a:p>
        </p:txBody>
      </p:sp>
    </p:spTree>
    <p:extLst>
      <p:ext uri="{BB962C8B-B14F-4D97-AF65-F5344CB8AC3E}">
        <p14:creationId xmlns:p14="http://schemas.microsoft.com/office/powerpoint/2010/main" val="3572748095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CAE763-F3F4-09C0-B430-436EE8F4B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EDC81-20C0-412C-B2CC-46A11F4DDE1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271F14-7CD2-A013-6F4A-B468677C9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1C5E5-3A2F-7A60-1215-1588B990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D88838-B317-4CF9-B258-D8FB8593A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167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29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3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3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theme" Target="../theme/theme7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3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theme" Target="../theme/theme9.xml"/><Relationship Id="rId10" Type="http://schemas.openxmlformats.org/officeDocument/2006/relationships/slideLayout" Target="../slideLayouts/slideLayout110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slideLayout" Target="../slideLayouts/slideLayout127.xml"/><Relationship Id="rId18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17.xml"/><Relationship Id="rId21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17" Type="http://schemas.openxmlformats.org/officeDocument/2006/relationships/slideLayout" Target="../slideLayouts/slideLayout131.xml"/><Relationship Id="rId25" Type="http://schemas.openxmlformats.org/officeDocument/2006/relationships/theme" Target="../theme/theme10.xml"/><Relationship Id="rId2" Type="http://schemas.openxmlformats.org/officeDocument/2006/relationships/slideLayout" Target="../slideLayouts/slideLayout116.xml"/><Relationship Id="rId16" Type="http://schemas.openxmlformats.org/officeDocument/2006/relationships/slideLayout" Target="../slideLayouts/slideLayout130.xml"/><Relationship Id="rId20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24" Type="http://schemas.openxmlformats.org/officeDocument/2006/relationships/slideLayout" Target="../slideLayouts/slideLayout138.xml"/><Relationship Id="rId5" Type="http://schemas.openxmlformats.org/officeDocument/2006/relationships/slideLayout" Target="../slideLayouts/slideLayout119.xml"/><Relationship Id="rId15" Type="http://schemas.openxmlformats.org/officeDocument/2006/relationships/slideLayout" Target="../slideLayouts/slideLayout129.xml"/><Relationship Id="rId23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24.xml"/><Relationship Id="rId19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slideLayout" Target="../slideLayouts/slideLayout128.xml"/><Relationship Id="rId22" Type="http://schemas.openxmlformats.org/officeDocument/2006/relationships/slideLayout" Target="../slideLayouts/slideLayout1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42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71" r:id="rId2"/>
    <p:sldLayoutId id="2147484008" r:id="rId3"/>
    <p:sldLayoutId id="2147483775" r:id="rId4"/>
    <p:sldLayoutId id="2147483770" r:id="rId5"/>
    <p:sldLayoutId id="2147484009" r:id="rId6"/>
    <p:sldLayoutId id="2147483755" r:id="rId7"/>
    <p:sldLayoutId id="2147484062" r:id="rId8"/>
    <p:sldLayoutId id="214748375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0783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892" r:id="rId2"/>
    <p:sldLayoutId id="2147483895" r:id="rId3"/>
    <p:sldLayoutId id="2147483894" r:id="rId4"/>
    <p:sldLayoutId id="2147484036" r:id="rId5"/>
    <p:sldLayoutId id="2147484071" r:id="rId6"/>
    <p:sldLayoutId id="2147484019" r:id="rId7"/>
    <p:sldLayoutId id="2147484040" r:id="rId8"/>
    <p:sldLayoutId id="2147483896" r:id="rId9"/>
    <p:sldLayoutId id="2147483890" r:id="rId10"/>
    <p:sldLayoutId id="2147484041" r:id="rId11"/>
    <p:sldLayoutId id="2147483897" r:id="rId12"/>
    <p:sldLayoutId id="2147483888" r:id="rId13"/>
    <p:sldLayoutId id="2147484037" r:id="rId14"/>
    <p:sldLayoutId id="2147484013" r:id="rId15"/>
    <p:sldLayoutId id="2147484015" r:id="rId16"/>
    <p:sldLayoutId id="2147484016" r:id="rId17"/>
    <p:sldLayoutId id="2147484017" r:id="rId18"/>
    <p:sldLayoutId id="2147484061" r:id="rId19"/>
    <p:sldLayoutId id="2147484018" r:id="rId20"/>
    <p:sldLayoutId id="2147483769" r:id="rId21"/>
    <p:sldLayoutId id="2147483891" r:id="rId22"/>
    <p:sldLayoutId id="2147483889" r:id="rId23"/>
    <p:sldLayoutId id="2147483893" r:id="rId24"/>
    <p:sldLayoutId id="2147484063" r:id="rId25"/>
    <p:sldLayoutId id="2147484059" r:id="rId26"/>
    <p:sldLayoutId id="2147484060" r:id="rId27"/>
    <p:sldLayoutId id="2147483881" r:id="rId28"/>
    <p:sldLayoutId id="2147484020" r:id="rId29"/>
    <p:sldLayoutId id="2147484043" r:id="rId3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9039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0" r:id="rId1"/>
    <p:sldLayoutId id="2147483767" r:id="rId2"/>
    <p:sldLayoutId id="2147483724" r:id="rId3"/>
    <p:sldLayoutId id="2147483725" r:id="rId4"/>
    <p:sldLayoutId id="2147483777" r:id="rId5"/>
    <p:sldLayoutId id="2147483721" r:id="rId6"/>
    <p:sldLayoutId id="2147483776" r:id="rId7"/>
    <p:sldLayoutId id="2147483871" r:id="rId8"/>
    <p:sldLayoutId id="2147483746" r:id="rId9"/>
    <p:sldLayoutId id="2147483745" r:id="rId10"/>
    <p:sldLayoutId id="2147483867" r:id="rId11"/>
    <p:sldLayoutId id="214748392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51900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6" r:id="rId1"/>
    <p:sldLayoutId id="2147483964" r:id="rId2"/>
    <p:sldLayoutId id="2147483962" r:id="rId3"/>
    <p:sldLayoutId id="2147483965" r:id="rId4"/>
    <p:sldLayoutId id="2147483929" r:id="rId5"/>
    <p:sldLayoutId id="2147483961" r:id="rId6"/>
    <p:sldLayoutId id="2147483958" r:id="rId7"/>
    <p:sldLayoutId id="2147483963" r:id="rId8"/>
    <p:sldLayoutId id="214748395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0" userDrawn="1">
          <p15:clr>
            <a:srgbClr val="F26B43"/>
          </p15:clr>
        </p15:guide>
        <p15:guide id="4" pos="7320" userDrawn="1">
          <p15:clr>
            <a:srgbClr val="F26B43"/>
          </p15:clr>
        </p15:guide>
        <p15:guide id="5" orient="horz" pos="408" userDrawn="1">
          <p15:clr>
            <a:srgbClr val="F26B43"/>
          </p15:clr>
        </p15:guide>
        <p15:guide id="6" orient="horz" pos="3888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68879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4005" r:id="rId2"/>
    <p:sldLayoutId id="2147484010" r:id="rId3"/>
    <p:sldLayoutId id="214748378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42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83" r:id="rId3"/>
    <p:sldLayoutId id="214748404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C68F35-D3FA-4DFE-8BD3-924BD682EB7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284BE-B122-4047-AE33-8149CC1A4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30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692" r:id="rId10"/>
    <p:sldLayoutId id="2147483992" r:id="rId11"/>
    <p:sldLayoutId id="2147483694" r:id="rId12"/>
    <p:sldLayoutId id="2147483695" r:id="rId13"/>
    <p:sldLayoutId id="2147483968" r:id="rId14"/>
    <p:sldLayoutId id="2147483969" r:id="rId15"/>
    <p:sldLayoutId id="2147483970" r:id="rId16"/>
    <p:sldLayoutId id="2147483972" r:id="rId17"/>
    <p:sldLayoutId id="2147483973" r:id="rId18"/>
    <p:sldLayoutId id="2147483974" r:id="rId19"/>
    <p:sldLayoutId id="2147484007" r:id="rId20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342900" rtl="0" eaLnBrk="1" latinLnBrk="0" hangingPunct="1">
        <a:lnSpc>
          <a:spcPts val="1635"/>
        </a:lnSpc>
        <a:spcBef>
          <a:spcPts val="0"/>
        </a:spcBef>
        <a:spcAft>
          <a:spcPts val="900"/>
        </a:spcAft>
        <a:buFont typeface="Arial"/>
        <a:buNone/>
        <a:defRPr sz="1200" b="0" i="0" kern="1200">
          <a:solidFill>
            <a:schemeClr val="tx2"/>
          </a:solidFill>
          <a:latin typeface="+mn-lt"/>
          <a:ea typeface="+mn-ea"/>
          <a:cs typeface="Calibri Light"/>
        </a:defRPr>
      </a:lvl1pPr>
      <a:lvl2pPr marL="557213" indent="-214313" algn="l" defTabSz="342900" rtl="0" eaLnBrk="1" latinLnBrk="0" hangingPunct="1">
        <a:spcBef>
          <a:spcPct val="20000"/>
        </a:spcBef>
        <a:buSzPct val="60000"/>
        <a:buFont typeface="Lucida Grande"/>
        <a:buChar char="&gt;"/>
        <a:defRPr sz="1200" b="0" i="0" kern="1200">
          <a:solidFill>
            <a:schemeClr val="tx2"/>
          </a:solidFill>
          <a:latin typeface="+mn-lt"/>
          <a:ea typeface="+mn-ea"/>
          <a:cs typeface="Calibri Light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200" b="0" i="0" kern="1200">
          <a:solidFill>
            <a:schemeClr val="tx2"/>
          </a:solidFill>
          <a:latin typeface="+mn-lt"/>
          <a:ea typeface="+mn-ea"/>
          <a:cs typeface="Calibri Light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b="0" i="0" kern="1200">
          <a:solidFill>
            <a:schemeClr val="tx2"/>
          </a:solidFill>
          <a:latin typeface="Calibri Light"/>
          <a:ea typeface="+mn-ea"/>
          <a:cs typeface="Calibri Light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b="0" i="0" kern="1200">
          <a:solidFill>
            <a:schemeClr val="tx2"/>
          </a:solidFill>
          <a:latin typeface="Calibri Light"/>
          <a:ea typeface="+mn-ea"/>
          <a:cs typeface="Calibri Light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9039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23" r:id="rId1"/>
    <p:sldLayoutId id="2147483948" r:id="rId2"/>
    <p:sldLayoutId id="2147483949" r:id="rId3"/>
    <p:sldLayoutId id="2147483950" r:id="rId4"/>
    <p:sldLayoutId id="2147483951" r:id="rId5"/>
    <p:sldLayoutId id="2147483952" r:id="rId6"/>
    <p:sldLayoutId id="2147483953" r:id="rId7"/>
    <p:sldLayoutId id="2147483855" r:id="rId8"/>
    <p:sldLayoutId id="2147483954" r:id="rId9"/>
    <p:sldLayoutId id="2147483955" r:id="rId10"/>
    <p:sldLayoutId id="2147483817" r:id="rId11"/>
    <p:sldLayoutId id="214748385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0783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29" r:id="rId1"/>
    <p:sldLayoutId id="2147483886" r:id="rId2"/>
    <p:sldLayoutId id="2147483887" r:id="rId3"/>
    <p:sldLayoutId id="2147484030" r:id="rId4"/>
    <p:sldLayoutId id="2147484031" r:id="rId5"/>
    <p:sldLayoutId id="2147484032" r:id="rId6"/>
    <p:sldLayoutId id="2147484033" r:id="rId7"/>
    <p:sldLayoutId id="2147483882" r:id="rId8"/>
    <p:sldLayoutId id="2147484034" r:id="rId9"/>
    <p:sldLayoutId id="2147484072" r:id="rId10"/>
    <p:sldLayoutId id="2147483884" r:id="rId11"/>
    <p:sldLayoutId id="2147483885" r:id="rId12"/>
    <p:sldLayoutId id="2147484035" r:id="rId13"/>
    <p:sldLayoutId id="214748404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9039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57" r:id="rId1"/>
    <p:sldLayoutId id="2147484073" r:id="rId2"/>
    <p:sldLayoutId id="2147484058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64" r:id="rId9"/>
    <p:sldLayoutId id="2147484065" r:id="rId10"/>
    <p:sldLayoutId id="2147483902" r:id="rId11"/>
    <p:sldLayoutId id="2147484066" r:id="rId12"/>
    <p:sldLayoutId id="2147483901" r:id="rId13"/>
    <p:sldLayoutId id="2147484074" r:id="rId14"/>
    <p:sldLayoutId id="2147484067" r:id="rId15"/>
    <p:sldLayoutId id="2147484068" r:id="rId16"/>
    <p:sldLayoutId id="2147484026" r:id="rId17"/>
    <p:sldLayoutId id="2147484027" r:id="rId18"/>
    <p:sldLayoutId id="2147484069" r:id="rId19"/>
    <p:sldLayoutId id="2147484070" r:id="rId20"/>
    <p:sldLayoutId id="2147484038" r:id="rId21"/>
    <p:sldLayoutId id="2147484039" r:id="rId22"/>
    <p:sldLayoutId id="2147483831" r:id="rId23"/>
    <p:sldLayoutId id="214748405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Pro" panose="020B0503030403020204" pitchFamily="34" charset="0"/>
          <a:ea typeface="Source Sans Pro" panose="020B05030304030202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0">
          <p15:clr>
            <a:srgbClr val="F26B43"/>
          </p15:clr>
        </p15:guide>
        <p15:guide id="4" pos="7320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2">
            <a:extLst>
              <a:ext uri="{FF2B5EF4-FFF2-40B4-BE49-F238E27FC236}">
                <a16:creationId xmlns:a16="http://schemas.microsoft.com/office/drawing/2014/main" id="{E8E8C356-99EF-2DEF-94CA-077E2778AEC5}"/>
              </a:ext>
            </a:extLst>
          </p:cNvPr>
          <p:cNvSpPr/>
          <p:nvPr/>
        </p:nvSpPr>
        <p:spPr>
          <a:xfrm>
            <a:off x="502920" y="530352"/>
            <a:ext cx="11201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i="1">
                <a:solidFill>
                  <a:srgbClr val="5E6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Clear expectations • timely support • shared accountability • improved community outcomes</a:t>
            </a:r>
            <a:endParaRPr lang="en-US" sz="115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F99256EF-8490-2437-4D02-40205589CC85}"/>
              </a:ext>
            </a:extLst>
          </p:cNvPr>
          <p:cNvSpPr/>
          <p:nvPr/>
        </p:nvSpPr>
        <p:spPr>
          <a:xfrm>
            <a:off x="1965960" y="1024128"/>
            <a:ext cx="9235440" cy="0"/>
          </a:xfrm>
          <a:prstGeom prst="line">
            <a:avLst/>
          </a:prstGeom>
          <a:noFill/>
          <a:ln w="27940">
            <a:solidFill>
              <a:srgbClr val="255B8C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900B2EE2-DB8F-4C76-03B5-6FB8F70E70A4}"/>
              </a:ext>
            </a:extLst>
          </p:cNvPr>
          <p:cNvSpPr/>
          <p:nvPr/>
        </p:nvSpPr>
        <p:spPr>
          <a:xfrm>
            <a:off x="594360" y="914400"/>
            <a:ext cx="150876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buNone/>
            </a:pPr>
            <a:r>
              <a:rPr lang="en-US" sz="1000" b="1">
                <a:solidFill>
                  <a:srgbClr val="123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CONTRACT LIFECYCLE</a:t>
            </a:r>
            <a:endParaRPr lang="en-US" sz="1000" dirty="0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7A34C8EF-0061-8AD2-7FD8-F907423ED796}"/>
              </a:ext>
            </a:extLst>
          </p:cNvPr>
          <p:cNvSpPr/>
          <p:nvPr/>
        </p:nvSpPr>
        <p:spPr>
          <a:xfrm>
            <a:off x="2331720" y="841248"/>
            <a:ext cx="1600200" cy="347472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12700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D1C97CD3-6D1A-A686-9B25-A133C6F8F53E}"/>
              </a:ext>
            </a:extLst>
          </p:cNvPr>
          <p:cNvSpPr/>
          <p:nvPr/>
        </p:nvSpPr>
        <p:spPr>
          <a:xfrm>
            <a:off x="2433083" y="950976"/>
            <a:ext cx="14904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E6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Monthly monitoring</a:t>
            </a:r>
            <a:endParaRPr lang="en-US" sz="88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50BC4405-3CF2-9836-165B-2C784376AB9C}"/>
              </a:ext>
            </a:extLst>
          </p:cNvPr>
          <p:cNvSpPr/>
          <p:nvPr/>
        </p:nvSpPr>
        <p:spPr>
          <a:xfrm>
            <a:off x="4754880" y="841248"/>
            <a:ext cx="1600200" cy="347472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12700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1D05AB74-109A-89AC-5A07-58C94DD6A057}"/>
              </a:ext>
            </a:extLst>
          </p:cNvPr>
          <p:cNvSpPr/>
          <p:nvPr/>
        </p:nvSpPr>
        <p:spPr>
          <a:xfrm>
            <a:off x="4824549" y="942662"/>
            <a:ext cx="14904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E6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Quarterly review</a:t>
            </a:r>
            <a:endParaRPr lang="en-US" sz="880" dirty="0"/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ED3AB632-AFED-7B88-9303-4E1B611991F1}"/>
              </a:ext>
            </a:extLst>
          </p:cNvPr>
          <p:cNvSpPr/>
          <p:nvPr/>
        </p:nvSpPr>
        <p:spPr>
          <a:xfrm>
            <a:off x="7245062" y="841248"/>
            <a:ext cx="1600200" cy="347472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12700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7352520E-C852-B8C6-2EF5-896BDBF3657C}"/>
              </a:ext>
            </a:extLst>
          </p:cNvPr>
          <p:cNvSpPr/>
          <p:nvPr/>
        </p:nvSpPr>
        <p:spPr>
          <a:xfrm>
            <a:off x="7271242" y="942662"/>
            <a:ext cx="14904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E6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Improvement period</a:t>
            </a:r>
            <a:endParaRPr lang="en-US" sz="880" dirty="0"/>
          </a:p>
        </p:txBody>
      </p:sp>
      <p:sp>
        <p:nvSpPr>
          <p:cNvPr id="15" name="Shape 11">
            <a:extLst>
              <a:ext uri="{FF2B5EF4-FFF2-40B4-BE49-F238E27FC236}">
                <a16:creationId xmlns:a16="http://schemas.microsoft.com/office/drawing/2014/main" id="{E402D1FA-7539-124E-FB64-EB8B1D4B57DA}"/>
              </a:ext>
            </a:extLst>
          </p:cNvPr>
          <p:cNvSpPr/>
          <p:nvPr/>
        </p:nvSpPr>
        <p:spPr>
          <a:xfrm>
            <a:off x="9416762" y="850392"/>
            <a:ext cx="1464598" cy="347472"/>
          </a:xfrm>
          <a:prstGeom prst="roundRect">
            <a:avLst>
              <a:gd name="adj" fmla="val 26316"/>
            </a:avLst>
          </a:prstGeom>
          <a:solidFill>
            <a:srgbClr val="FFFFFF"/>
          </a:solidFill>
          <a:ln w="12700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D9AC1114-3688-B347-390D-2EABDBE90A9D}"/>
              </a:ext>
            </a:extLst>
          </p:cNvPr>
          <p:cNvSpPr/>
          <p:nvPr/>
        </p:nvSpPr>
        <p:spPr>
          <a:xfrm>
            <a:off x="9390888" y="953942"/>
            <a:ext cx="149047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5E6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Contract review if needed</a:t>
            </a:r>
            <a:endParaRPr lang="en-US" sz="880" dirty="0"/>
          </a:p>
        </p:txBody>
      </p:sp>
      <p:sp>
        <p:nvSpPr>
          <p:cNvPr id="17" name="Shape 13">
            <a:extLst>
              <a:ext uri="{FF2B5EF4-FFF2-40B4-BE49-F238E27FC236}">
                <a16:creationId xmlns:a16="http://schemas.microsoft.com/office/drawing/2014/main" id="{AFBDAD76-972B-0C59-78FF-142F867C98D8}"/>
              </a:ext>
            </a:extLst>
          </p:cNvPr>
          <p:cNvSpPr/>
          <p:nvPr/>
        </p:nvSpPr>
        <p:spPr>
          <a:xfrm>
            <a:off x="640080" y="1417320"/>
            <a:ext cx="10927080" cy="1024128"/>
          </a:xfrm>
          <a:prstGeom prst="roundRect">
            <a:avLst>
              <a:gd name="adj" fmla="val 8929"/>
            </a:avLst>
          </a:prstGeom>
          <a:solidFill>
            <a:srgbClr val="EAF6EA"/>
          </a:solidFill>
          <a:ln w="17780">
            <a:solidFill>
              <a:srgbClr val="2E9D4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8BA6618D-E918-11D9-0024-01EBBE21098A}"/>
              </a:ext>
            </a:extLst>
          </p:cNvPr>
          <p:cNvSpPr/>
          <p:nvPr/>
        </p:nvSpPr>
        <p:spPr>
          <a:xfrm>
            <a:off x="868680" y="1591056"/>
            <a:ext cx="274320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00" b="1">
                <a:solidFill>
                  <a:srgbClr val="2E9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GOOD STANDING</a:t>
            </a:r>
            <a:endParaRPr lang="en-US" sz="220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CA178923-DB48-B53C-DB56-E74EF7D00AE0}"/>
              </a:ext>
            </a:extLst>
          </p:cNvPr>
          <p:cNvSpPr/>
          <p:nvPr/>
        </p:nvSpPr>
        <p:spPr>
          <a:xfrm>
            <a:off x="868680" y="1901952"/>
            <a:ext cx="388620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buNone/>
            </a:pPr>
            <a:r>
              <a:rPr lang="en-US" sz="1320" b="1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Meeting agreed performance expectations</a:t>
            </a:r>
            <a:endParaRPr lang="en-US" sz="1320" dirty="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1B696D77-BD5B-84F1-6FAF-F89B81BF3BFB}"/>
              </a:ext>
            </a:extLst>
          </p:cNvPr>
          <p:cNvSpPr/>
          <p:nvPr/>
        </p:nvSpPr>
        <p:spPr>
          <a:xfrm>
            <a:off x="4800600" y="1755648"/>
            <a:ext cx="621792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1210" dirty="0">
                <a:solidFill>
                  <a:srgbClr val="5E6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Hub monitors monthly, communicates routinely, and supports continued quality service delivery.</a:t>
            </a:r>
            <a:endParaRPr lang="en-US" sz="1210" dirty="0"/>
          </a:p>
        </p:txBody>
      </p:sp>
      <p:sp>
        <p:nvSpPr>
          <p:cNvPr id="21" name="Shape 17">
            <a:extLst>
              <a:ext uri="{FF2B5EF4-FFF2-40B4-BE49-F238E27FC236}">
                <a16:creationId xmlns:a16="http://schemas.microsoft.com/office/drawing/2014/main" id="{B3F907C1-F0D5-278A-3EC6-A4DFC82AA850}"/>
              </a:ext>
            </a:extLst>
          </p:cNvPr>
          <p:cNvSpPr/>
          <p:nvPr/>
        </p:nvSpPr>
        <p:spPr>
          <a:xfrm>
            <a:off x="1051560" y="2834640"/>
            <a:ext cx="10104120" cy="1261872"/>
          </a:xfrm>
          <a:prstGeom prst="roundRect">
            <a:avLst>
              <a:gd name="adj" fmla="val 7246"/>
            </a:avLst>
          </a:prstGeom>
          <a:solidFill>
            <a:srgbClr val="FFF5C2"/>
          </a:solidFill>
          <a:ln w="17780">
            <a:solidFill>
              <a:srgbClr val="FFC92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40701F6F-DB08-F5C4-46B2-889C77EBE3A8}"/>
              </a:ext>
            </a:extLst>
          </p:cNvPr>
          <p:cNvSpPr/>
          <p:nvPr/>
        </p:nvSpPr>
        <p:spPr>
          <a:xfrm>
            <a:off x="1325880" y="2971800"/>
            <a:ext cx="3337560" cy="29260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00" b="1">
                <a:solidFill>
                  <a:srgbClr val="8A65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PERFORMANCE SUPPORT</a:t>
            </a:r>
            <a:endParaRPr lang="en-US" sz="2200" dirty="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6847D40C-952D-C787-C872-CA7279DE251D}"/>
              </a:ext>
            </a:extLst>
          </p:cNvPr>
          <p:cNvSpPr/>
          <p:nvPr/>
        </p:nvSpPr>
        <p:spPr>
          <a:xfrm>
            <a:off x="1325880" y="3291840"/>
            <a:ext cx="3154680" cy="21945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l">
              <a:buNone/>
            </a:pPr>
            <a:r>
              <a:rPr lang="en-US" sz="1250" b="1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Early intervention to restore success</a:t>
            </a:r>
            <a:endParaRPr lang="en-US" sz="1250" dirty="0"/>
          </a:p>
        </p:txBody>
      </p:sp>
      <p:sp>
        <p:nvSpPr>
          <p:cNvPr id="24" name="Shape 20">
            <a:extLst>
              <a:ext uri="{FF2B5EF4-FFF2-40B4-BE49-F238E27FC236}">
                <a16:creationId xmlns:a16="http://schemas.microsoft.com/office/drawing/2014/main" id="{40BF8F97-AB50-216D-4A67-555E44A0E973}"/>
              </a:ext>
            </a:extLst>
          </p:cNvPr>
          <p:cNvSpPr/>
          <p:nvPr/>
        </p:nvSpPr>
        <p:spPr>
          <a:xfrm>
            <a:off x="5257800" y="3035808"/>
            <a:ext cx="123444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16C5EA75-64C7-8A54-CEE9-AB5C8FF88420}"/>
              </a:ext>
            </a:extLst>
          </p:cNvPr>
          <p:cNvSpPr/>
          <p:nvPr/>
        </p:nvSpPr>
        <p:spPr>
          <a:xfrm>
            <a:off x="5303520" y="3090672"/>
            <a:ext cx="11430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>
                <a:solidFill>
                  <a:srgbClr val="8A65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Technical</a:t>
            </a:r>
            <a:endParaRPr lang="en-US" sz="1120" dirty="0"/>
          </a:p>
          <a:p>
            <a:pPr marL="0" indent="0" algn="ctr">
              <a:buNone/>
            </a:pPr>
            <a:r>
              <a:rPr lang="en-US" sz="1120" b="1">
                <a:solidFill>
                  <a:srgbClr val="8A65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Assistance</a:t>
            </a:r>
            <a:endParaRPr lang="en-US" sz="1120" dirty="0"/>
          </a:p>
        </p:txBody>
      </p:sp>
      <p:sp>
        <p:nvSpPr>
          <p:cNvPr id="26" name="Shape 22">
            <a:extLst>
              <a:ext uri="{FF2B5EF4-FFF2-40B4-BE49-F238E27FC236}">
                <a16:creationId xmlns:a16="http://schemas.microsoft.com/office/drawing/2014/main" id="{FEE54AAA-4EA6-AC6E-0C9D-887425E159A0}"/>
              </a:ext>
            </a:extLst>
          </p:cNvPr>
          <p:cNvSpPr/>
          <p:nvPr/>
        </p:nvSpPr>
        <p:spPr>
          <a:xfrm>
            <a:off x="6565392" y="3291840"/>
            <a:ext cx="384048" cy="0"/>
          </a:xfrm>
          <a:prstGeom prst="line">
            <a:avLst/>
          </a:prstGeom>
          <a:noFill/>
          <a:ln w="16510">
            <a:solidFill>
              <a:srgbClr val="8A650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3">
            <a:extLst>
              <a:ext uri="{FF2B5EF4-FFF2-40B4-BE49-F238E27FC236}">
                <a16:creationId xmlns:a16="http://schemas.microsoft.com/office/drawing/2014/main" id="{DAADDEDB-45AC-A89C-91B3-7F36D522D6B8}"/>
              </a:ext>
            </a:extLst>
          </p:cNvPr>
          <p:cNvSpPr/>
          <p:nvPr/>
        </p:nvSpPr>
        <p:spPr>
          <a:xfrm>
            <a:off x="6995160" y="3035808"/>
            <a:ext cx="123444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id="{43391375-B6D6-EB4C-99F1-0211B39984A6}"/>
              </a:ext>
            </a:extLst>
          </p:cNvPr>
          <p:cNvSpPr/>
          <p:nvPr/>
        </p:nvSpPr>
        <p:spPr>
          <a:xfrm>
            <a:off x="7040880" y="3090672"/>
            <a:ext cx="11430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>
                <a:solidFill>
                  <a:srgbClr val="8A65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Performance</a:t>
            </a:r>
            <a:endParaRPr lang="en-US" sz="1120" dirty="0"/>
          </a:p>
          <a:p>
            <a:pPr marL="0" indent="0" algn="ctr">
              <a:buNone/>
            </a:pPr>
            <a:r>
              <a:rPr lang="en-US" sz="1120" b="1">
                <a:solidFill>
                  <a:srgbClr val="8A65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</a:t>
            </a:r>
            <a:endParaRPr lang="en-US" sz="1120" dirty="0"/>
          </a:p>
        </p:txBody>
      </p:sp>
      <p:sp>
        <p:nvSpPr>
          <p:cNvPr id="29" name="Shape 25">
            <a:extLst>
              <a:ext uri="{FF2B5EF4-FFF2-40B4-BE49-F238E27FC236}">
                <a16:creationId xmlns:a16="http://schemas.microsoft.com/office/drawing/2014/main" id="{244EFCC5-3612-2F6B-2034-AB3D4899DF5C}"/>
              </a:ext>
            </a:extLst>
          </p:cNvPr>
          <p:cNvSpPr/>
          <p:nvPr/>
        </p:nvSpPr>
        <p:spPr>
          <a:xfrm>
            <a:off x="8302752" y="3291840"/>
            <a:ext cx="384048" cy="0"/>
          </a:xfrm>
          <a:prstGeom prst="line">
            <a:avLst/>
          </a:prstGeom>
          <a:noFill/>
          <a:ln w="16510">
            <a:solidFill>
              <a:srgbClr val="8A6500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0" name="Shape 26">
            <a:extLst>
              <a:ext uri="{FF2B5EF4-FFF2-40B4-BE49-F238E27FC236}">
                <a16:creationId xmlns:a16="http://schemas.microsoft.com/office/drawing/2014/main" id="{0D6CD170-366F-71A5-ABDB-5A9BA5F23A60}"/>
              </a:ext>
            </a:extLst>
          </p:cNvPr>
          <p:cNvSpPr/>
          <p:nvPr/>
        </p:nvSpPr>
        <p:spPr>
          <a:xfrm>
            <a:off x="8732520" y="3035808"/>
            <a:ext cx="1234440" cy="512064"/>
          </a:xfrm>
          <a:prstGeom prst="roundRect">
            <a:avLst>
              <a:gd name="adj" fmla="val 17857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7">
            <a:extLst>
              <a:ext uri="{FF2B5EF4-FFF2-40B4-BE49-F238E27FC236}">
                <a16:creationId xmlns:a16="http://schemas.microsoft.com/office/drawing/2014/main" id="{78F271CA-93DC-FDA5-0189-B901CE944C85}"/>
              </a:ext>
            </a:extLst>
          </p:cNvPr>
          <p:cNvSpPr/>
          <p:nvPr/>
        </p:nvSpPr>
        <p:spPr>
          <a:xfrm>
            <a:off x="8778240" y="3090672"/>
            <a:ext cx="1143000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120" b="1">
                <a:solidFill>
                  <a:srgbClr val="8A65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Improvement</a:t>
            </a:r>
            <a:endParaRPr lang="en-US" sz="1120" dirty="0"/>
          </a:p>
          <a:p>
            <a:pPr marL="0" indent="0" algn="ctr">
              <a:buNone/>
            </a:pPr>
            <a:r>
              <a:rPr lang="en-US" sz="1120" b="1">
                <a:solidFill>
                  <a:srgbClr val="8A65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Plan</a:t>
            </a:r>
            <a:endParaRPr lang="en-US" sz="1120" dirty="0"/>
          </a:p>
        </p:txBody>
      </p:sp>
      <p:sp>
        <p:nvSpPr>
          <p:cNvPr id="32" name="Text 28">
            <a:extLst>
              <a:ext uri="{FF2B5EF4-FFF2-40B4-BE49-F238E27FC236}">
                <a16:creationId xmlns:a16="http://schemas.microsoft.com/office/drawing/2014/main" id="{07FAA699-7BDD-183D-73C2-4EE8BC2D3A11}"/>
              </a:ext>
            </a:extLst>
          </p:cNvPr>
          <p:cNvSpPr/>
          <p:nvPr/>
        </p:nvSpPr>
        <p:spPr>
          <a:xfrm>
            <a:off x="5257800" y="3685032"/>
            <a:ext cx="3566160" cy="20116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indent="0" algn="ctr">
              <a:buNone/>
            </a:pPr>
            <a:r>
              <a:rPr lang="en-US" sz="1100" i="1">
                <a:solidFill>
                  <a:srgbClr val="5E6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Goal: return every partner to Good Standing</a:t>
            </a:r>
            <a:endParaRPr lang="en-US" sz="1100" dirty="0"/>
          </a:p>
        </p:txBody>
      </p:sp>
      <p:sp>
        <p:nvSpPr>
          <p:cNvPr id="33" name="Shape 29">
            <a:extLst>
              <a:ext uri="{FF2B5EF4-FFF2-40B4-BE49-F238E27FC236}">
                <a16:creationId xmlns:a16="http://schemas.microsoft.com/office/drawing/2014/main" id="{C910D320-D4D8-B035-A7D4-21ECBBA7B207}"/>
              </a:ext>
            </a:extLst>
          </p:cNvPr>
          <p:cNvSpPr/>
          <p:nvPr/>
        </p:nvSpPr>
        <p:spPr>
          <a:xfrm>
            <a:off x="1600200" y="4709160"/>
            <a:ext cx="9281160" cy="960120"/>
          </a:xfrm>
          <a:prstGeom prst="roundRect">
            <a:avLst>
              <a:gd name="adj" fmla="val 9524"/>
            </a:avLst>
          </a:prstGeom>
          <a:solidFill>
            <a:srgbClr val="FCE7E7"/>
          </a:solidFill>
          <a:ln w="17780">
            <a:solidFill>
              <a:srgbClr val="CC2D2D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34" name="Text 30">
            <a:extLst>
              <a:ext uri="{FF2B5EF4-FFF2-40B4-BE49-F238E27FC236}">
                <a16:creationId xmlns:a16="http://schemas.microsoft.com/office/drawing/2014/main" id="{43158889-1177-B620-9689-BBCE2A58FB63}"/>
              </a:ext>
            </a:extLst>
          </p:cNvPr>
          <p:cNvSpPr/>
          <p:nvPr/>
        </p:nvSpPr>
        <p:spPr>
          <a:xfrm>
            <a:off x="1874520" y="4873752"/>
            <a:ext cx="2880360" cy="2743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2200" b="1">
                <a:solidFill>
                  <a:srgbClr val="CC2D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CONTRACT REVIEW</a:t>
            </a:r>
            <a:endParaRPr lang="en-US" sz="2200" dirty="0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id="{DF56F0ED-F541-422C-00CD-34D677E5C587}"/>
              </a:ext>
            </a:extLst>
          </p:cNvPr>
          <p:cNvSpPr/>
          <p:nvPr/>
        </p:nvSpPr>
        <p:spPr>
          <a:xfrm>
            <a:off x="5303520" y="4809744"/>
            <a:ext cx="4937760" cy="201168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11111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Used only when performance gaps persist after structured support and an Improvement Plan.</a:t>
            </a:r>
            <a:endParaRPr lang="en-US" sz="1220" dirty="0"/>
          </a:p>
        </p:txBody>
      </p:sp>
      <p:sp>
        <p:nvSpPr>
          <p:cNvPr id="36" name="Text 32">
            <a:extLst>
              <a:ext uri="{FF2B5EF4-FFF2-40B4-BE49-F238E27FC236}">
                <a16:creationId xmlns:a16="http://schemas.microsoft.com/office/drawing/2014/main" id="{28854028-2106-8BE6-9F09-B5399302E3DA}"/>
              </a:ext>
            </a:extLst>
          </p:cNvPr>
          <p:cNvSpPr/>
          <p:nvPr/>
        </p:nvSpPr>
        <p:spPr>
          <a:xfrm>
            <a:off x="5303520" y="5074920"/>
            <a:ext cx="4937760" cy="2286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/>
          </a:bodyPr>
          <a:lstStyle/>
          <a:p>
            <a:pPr marL="0" indent="0" algn="ctr">
              <a:buNone/>
            </a:pPr>
            <a:r>
              <a:rPr lang="en-US" sz="1130" dirty="0">
                <a:solidFill>
                  <a:srgbClr val="5E67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Possible corrective actions, contract modification, transition planning, or termination.</a:t>
            </a:r>
            <a:endParaRPr lang="en-US" sz="1130" dirty="0"/>
          </a:p>
        </p:txBody>
      </p:sp>
      <p:sp>
        <p:nvSpPr>
          <p:cNvPr id="37" name="Shape 33">
            <a:extLst>
              <a:ext uri="{FF2B5EF4-FFF2-40B4-BE49-F238E27FC236}">
                <a16:creationId xmlns:a16="http://schemas.microsoft.com/office/drawing/2014/main" id="{F2956217-E49E-1E13-477F-FB375A7A77F5}"/>
              </a:ext>
            </a:extLst>
          </p:cNvPr>
          <p:cNvSpPr/>
          <p:nvPr/>
        </p:nvSpPr>
        <p:spPr>
          <a:xfrm>
            <a:off x="5989320" y="2468880"/>
            <a:ext cx="0" cy="301752"/>
          </a:xfrm>
          <a:prstGeom prst="line">
            <a:avLst/>
          </a:prstGeom>
          <a:noFill/>
          <a:ln w="20320">
            <a:solidFill>
              <a:srgbClr val="5E67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5">
            <a:extLst>
              <a:ext uri="{FF2B5EF4-FFF2-40B4-BE49-F238E27FC236}">
                <a16:creationId xmlns:a16="http://schemas.microsoft.com/office/drawing/2014/main" id="{76132562-6FC6-9D3F-E2C6-956CAF079B0A}"/>
              </a:ext>
            </a:extLst>
          </p:cNvPr>
          <p:cNvSpPr/>
          <p:nvPr/>
        </p:nvSpPr>
        <p:spPr>
          <a:xfrm>
            <a:off x="5989320" y="4133088"/>
            <a:ext cx="0" cy="484632"/>
          </a:xfrm>
          <a:prstGeom prst="line">
            <a:avLst/>
          </a:prstGeom>
          <a:noFill/>
          <a:ln w="20320">
            <a:solidFill>
              <a:srgbClr val="5E6772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>
            <a:extLst>
              <a:ext uri="{FF2B5EF4-FFF2-40B4-BE49-F238E27FC236}">
                <a16:creationId xmlns:a16="http://schemas.microsoft.com/office/drawing/2014/main" id="{2A7FEDDD-CCA8-B586-45E8-F1B5F74AE01C}"/>
              </a:ext>
            </a:extLst>
          </p:cNvPr>
          <p:cNvSpPr/>
          <p:nvPr/>
        </p:nvSpPr>
        <p:spPr>
          <a:xfrm>
            <a:off x="8942832" y="3703320"/>
            <a:ext cx="2011680" cy="19202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ctr">
              <a:buNone/>
            </a:pPr>
            <a:r>
              <a:rPr lang="en-US" sz="800" i="1">
                <a:solidFill>
                  <a:srgbClr val="2E9D4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↺ Return to green when expectations are met</a:t>
            </a:r>
            <a:endParaRPr lang="en-US" sz="800" dirty="0"/>
          </a:p>
        </p:txBody>
      </p:sp>
      <p:sp>
        <p:nvSpPr>
          <p:cNvPr id="40" name="Shape 38">
            <a:extLst>
              <a:ext uri="{FF2B5EF4-FFF2-40B4-BE49-F238E27FC236}">
                <a16:creationId xmlns:a16="http://schemas.microsoft.com/office/drawing/2014/main" id="{1CF01EB5-37DD-5E23-CDE4-5DAF236145E6}"/>
              </a:ext>
            </a:extLst>
          </p:cNvPr>
          <p:cNvSpPr/>
          <p:nvPr/>
        </p:nvSpPr>
        <p:spPr>
          <a:xfrm>
            <a:off x="530352" y="5989320"/>
            <a:ext cx="1115568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DDE5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>
            <a:extLst>
              <a:ext uri="{FF2B5EF4-FFF2-40B4-BE49-F238E27FC236}">
                <a16:creationId xmlns:a16="http://schemas.microsoft.com/office/drawing/2014/main" id="{4CB39F16-624B-920E-6DA7-40AB10B85157}"/>
              </a:ext>
            </a:extLst>
          </p:cNvPr>
          <p:cNvSpPr/>
          <p:nvPr/>
        </p:nvSpPr>
        <p:spPr>
          <a:xfrm>
            <a:off x="685800" y="6108192"/>
            <a:ext cx="10835640" cy="16459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Autofit/>
          </a:bodyPr>
          <a:lstStyle/>
          <a:p>
            <a:pPr marL="0" indent="0" algn="ctr">
              <a:buNone/>
            </a:pPr>
            <a:r>
              <a:rPr lang="en-US" sz="1200">
                <a:solidFill>
                  <a:srgbClr val="12315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Performance management is designed to help partners succeed, protect service quality, and make accountability predictable across the life of the contract.</a:t>
            </a:r>
            <a:endParaRPr lang="en-US" sz="1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AD266D-3097-B17B-6FA8-2D910CAA8079}"/>
              </a:ext>
            </a:extLst>
          </p:cNvPr>
          <p:cNvSpPr txBox="1"/>
          <p:nvPr/>
        </p:nvSpPr>
        <p:spPr>
          <a:xfrm>
            <a:off x="6113986" y="2501436"/>
            <a:ext cx="902811" cy="28469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50" b="1" i="0">
                <a:solidFill>
                  <a:srgbClr val="606770"/>
                </a:solidFill>
              </a:defRPr>
            </a:pPr>
            <a:r>
              <a:rPr lang="en-US" dirty="0"/>
              <a:t>KPI missed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42ED543-100C-4677-150A-C371E6DB6F7E}"/>
              </a:ext>
            </a:extLst>
          </p:cNvPr>
          <p:cNvSpPr txBox="1"/>
          <p:nvPr/>
        </p:nvSpPr>
        <p:spPr>
          <a:xfrm>
            <a:off x="6174139" y="4218771"/>
            <a:ext cx="2027158" cy="2800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20" b="1" i="0">
                <a:solidFill>
                  <a:srgbClr val="606770"/>
                </a:solidFill>
              </a:defRPr>
            </a:pPr>
            <a:r>
              <a:rPr lang="en-US" dirty="0"/>
              <a:t>Persistent performance gaps</a:t>
            </a:r>
          </a:p>
        </p:txBody>
      </p:sp>
      <p:sp>
        <p:nvSpPr>
          <p:cNvPr id="44" name="Text 1">
            <a:extLst>
              <a:ext uri="{FF2B5EF4-FFF2-40B4-BE49-F238E27FC236}">
                <a16:creationId xmlns:a16="http://schemas.microsoft.com/office/drawing/2014/main" id="{4AFD9568-4DCA-5AD7-C76A-781F406DB8B0}"/>
              </a:ext>
            </a:extLst>
          </p:cNvPr>
          <p:cNvSpPr/>
          <p:nvPr/>
        </p:nvSpPr>
        <p:spPr>
          <a:xfrm>
            <a:off x="502920" y="110558"/>
            <a:ext cx="115671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2315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COMMUNITY CARE HUB PARTNER PERFORMANCE MANAGEMENT LIFECYCLE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307693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FC0A44-802A-E2E0-995D-166747F00A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154CE5-0D0E-7641-9C07-BEE02475E30F}"/>
              </a:ext>
            </a:extLst>
          </p:cNvPr>
          <p:cNvSpPr txBox="1"/>
          <p:nvPr/>
        </p:nvSpPr>
        <p:spPr>
          <a:xfrm>
            <a:off x="411480" y="164592"/>
            <a:ext cx="1133856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300" b="1" i="0">
                <a:solidFill>
                  <a:srgbClr val="16345F"/>
                </a:solidFill>
              </a:defRPr>
            </a:pPr>
            <a:r>
              <a:rPr lang="en-US"/>
              <a:t>PERFORMANCE SUPPORT PATHWAY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A4AE23-9D19-1E6D-DBC9-4CF4E5A3F349}"/>
              </a:ext>
            </a:extLst>
          </p:cNvPr>
          <p:cNvSpPr txBox="1"/>
          <p:nvPr/>
        </p:nvSpPr>
        <p:spPr>
          <a:xfrm>
            <a:off x="640080" y="530352"/>
            <a:ext cx="1088136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0" i="1">
                <a:solidFill>
                  <a:srgbClr val="5F6973"/>
                </a:solidFill>
              </a:defRPr>
            </a:pPr>
            <a:r>
              <a:rPr lang="en-US"/>
              <a:t>What happens when a partner misses expectations — and how support escalates over time</a:t>
            </a:r>
            <a:endParaRPr lang="en-US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6D70B21-3180-FA19-A824-3ADEDB73D4C3}"/>
              </a:ext>
            </a:extLst>
          </p:cNvPr>
          <p:cNvSpPr/>
          <p:nvPr/>
        </p:nvSpPr>
        <p:spPr>
          <a:xfrm>
            <a:off x="594360" y="914400"/>
            <a:ext cx="1965960" cy="38404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3165A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3165A8"/>
                </a:solidFill>
              </a:defRPr>
            </a:pPr>
            <a:r>
              <a:rPr lang="en-US"/>
              <a:t>START HERE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E0603CD-4E45-A108-2950-2606DCBEE7EE}"/>
              </a:ext>
            </a:extLst>
          </p:cNvPr>
          <p:cNvSpPr/>
          <p:nvPr/>
        </p:nvSpPr>
        <p:spPr>
          <a:xfrm>
            <a:off x="9646920" y="914400"/>
            <a:ext cx="1965960" cy="384048"/>
          </a:xfrm>
          <a:prstGeom prst="roundRect">
            <a:avLst/>
          </a:prstGeom>
          <a:solidFill>
            <a:srgbClr val="FFFFFF"/>
          </a:solidFill>
          <a:ln w="16510">
            <a:solidFill>
              <a:srgbClr val="C738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 b="1">
                <a:solidFill>
                  <a:srgbClr val="C73838"/>
                </a:solidFill>
              </a:defRPr>
            </a:pPr>
            <a:r>
              <a:rPr lang="en-US"/>
              <a:t>LAST RESORT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3917C0CE-F216-D1DE-7254-9F94158169CA}"/>
              </a:ext>
            </a:extLst>
          </p:cNvPr>
          <p:cNvSpPr/>
          <p:nvPr/>
        </p:nvSpPr>
        <p:spPr>
          <a:xfrm>
            <a:off x="594360" y="1417320"/>
            <a:ext cx="2057400" cy="4343400"/>
          </a:xfrm>
          <a:prstGeom prst="roundRect">
            <a:avLst/>
          </a:prstGeom>
          <a:solidFill>
            <a:srgbClr val="E8F5EC"/>
          </a:solidFill>
          <a:ln w="19050">
            <a:solidFill>
              <a:srgbClr val="3F9C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0" b="0">
                <a:solidFill>
                  <a:srgbClr val="1E1E1E"/>
                </a:solidFill>
              </a:defRPr>
            </a:pPr>
            <a:endParaRPr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3DA104F-4FF4-767A-7EC6-F3547849F666}"/>
              </a:ext>
            </a:extLst>
          </p:cNvPr>
          <p:cNvSpPr txBox="1"/>
          <p:nvPr/>
        </p:nvSpPr>
        <p:spPr>
          <a:xfrm>
            <a:off x="795528" y="1673352"/>
            <a:ext cx="164592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 i="0">
                <a:solidFill>
                  <a:srgbClr val="3F9C5C"/>
                </a:solidFill>
              </a:defRPr>
            </a:pPr>
            <a:r>
              <a:rPr lang="en-US"/>
              <a:t>GOOD</a:t>
            </a:r>
            <a:br>
              <a:rPr lang="en-US"/>
            </a:br>
            <a:r>
              <a:rPr lang="en-US"/>
              <a:t>STANDING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2EC1808-A8D6-A79C-10F8-BD96CD53DB46}"/>
              </a:ext>
            </a:extLst>
          </p:cNvPr>
          <p:cNvSpPr txBox="1"/>
          <p:nvPr/>
        </p:nvSpPr>
        <p:spPr>
          <a:xfrm>
            <a:off x="804672" y="2286000"/>
            <a:ext cx="1664208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200" b="0" i="0">
                <a:solidFill>
                  <a:srgbClr val="1E1E1E"/>
                </a:solidFill>
              </a:defRPr>
            </a:pPr>
            <a:r>
              <a:rPr lang="en-US"/>
              <a:t>Meeting agreed</a:t>
            </a:r>
            <a:br>
              <a:rPr lang="en-US"/>
            </a:br>
            <a:r>
              <a:rPr lang="en-US"/>
              <a:t>performance</a:t>
            </a:r>
            <a:br>
              <a:rPr lang="en-US"/>
            </a:br>
            <a:r>
              <a:rPr lang="en-US"/>
              <a:t>expectations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D588FD10-CB46-5676-31F4-D618DA872440}"/>
              </a:ext>
            </a:extLst>
          </p:cNvPr>
          <p:cNvSpPr txBox="1"/>
          <p:nvPr/>
        </p:nvSpPr>
        <p:spPr>
          <a:xfrm>
            <a:off x="786384" y="3063240"/>
            <a:ext cx="1856232" cy="594009"/>
          </a:xfrm>
          <a:prstGeom prst="rect">
            <a:avLst/>
          </a:prstGeom>
          <a:noFill/>
        </p:spPr>
        <p:txBody>
          <a:bodyPr wrap="square" lIns="50800" tIns="38100" rIns="50800" bIns="38100">
            <a:spAutoFit/>
          </a:bodyPr>
          <a:lstStyle/>
          <a:p>
            <a:pPr>
              <a:defRPr sz="1120">
                <a:solidFill>
                  <a:srgbClr val="1E1E1E"/>
                </a:solidFill>
              </a:defRPr>
            </a:pPr>
            <a:r>
              <a:rPr lang="en-US" dirty="0"/>
              <a:t>• Monthly monitoring</a:t>
            </a:r>
          </a:p>
          <a:p>
            <a:pPr>
              <a:defRPr sz="1120">
                <a:solidFill>
                  <a:srgbClr val="1E1E1E"/>
                </a:solidFill>
              </a:defRPr>
            </a:pPr>
            <a:r>
              <a:rPr lang="en-US" dirty="0"/>
              <a:t>• Routine communication</a:t>
            </a:r>
          </a:p>
          <a:p>
            <a:pPr>
              <a:defRPr sz="1120">
                <a:solidFill>
                  <a:srgbClr val="1E1E1E"/>
                </a:solidFill>
              </a:defRPr>
            </a:pPr>
            <a:r>
              <a:rPr lang="en-US" dirty="0"/>
              <a:t>• Coaching and recognition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FC8AB9A-06D0-4829-A2DF-2A3A0F27E20C}"/>
              </a:ext>
            </a:extLst>
          </p:cNvPr>
          <p:cNvSpPr txBox="1"/>
          <p:nvPr/>
        </p:nvSpPr>
        <p:spPr>
          <a:xfrm>
            <a:off x="768096" y="4846320"/>
            <a:ext cx="1755648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080" b="0" i="1">
                <a:solidFill>
                  <a:srgbClr val="5F6973"/>
                </a:solidFill>
              </a:defRPr>
            </a:pPr>
            <a:r>
              <a:rPr lang="en-US"/>
              <a:t>Goal is to keep every partner here whenever possible.</a:t>
            </a:r>
          </a:p>
        </p:txBody>
      </p:sp>
      <p:cxnSp>
        <p:nvCxnSpPr>
          <p:cNvPr id="50" name="Connector 10">
            <a:extLst>
              <a:ext uri="{FF2B5EF4-FFF2-40B4-BE49-F238E27FC236}">
                <a16:creationId xmlns:a16="http://schemas.microsoft.com/office/drawing/2014/main" id="{A2BEC4C9-038A-1323-833A-53098B5F0C8B}"/>
              </a:ext>
            </a:extLst>
          </p:cNvPr>
          <p:cNvCxnSpPr/>
          <p:nvPr/>
        </p:nvCxnSpPr>
        <p:spPr>
          <a:xfrm>
            <a:off x="2697480" y="3611880"/>
            <a:ext cx="457200" cy="0"/>
          </a:xfrm>
          <a:prstGeom prst="line">
            <a:avLst/>
          </a:prstGeom>
          <a:ln w="26670">
            <a:solidFill>
              <a:srgbClr val="3165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477A2EE-62D0-A837-D29B-54F1A4D38997}"/>
              </a:ext>
            </a:extLst>
          </p:cNvPr>
          <p:cNvSpPr txBox="1"/>
          <p:nvPr/>
        </p:nvSpPr>
        <p:spPr>
          <a:xfrm>
            <a:off x="2555748" y="3134938"/>
            <a:ext cx="758952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050" b="1" i="0">
                <a:solidFill>
                  <a:srgbClr val="5F6973"/>
                </a:solidFill>
              </a:defRPr>
            </a:pPr>
            <a:r>
              <a:rPr lang="en-US" dirty="0"/>
              <a:t>KPI missed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B228408A-C48D-7672-8E2A-8F948A082C95}"/>
              </a:ext>
            </a:extLst>
          </p:cNvPr>
          <p:cNvSpPr/>
          <p:nvPr/>
        </p:nvSpPr>
        <p:spPr>
          <a:xfrm>
            <a:off x="3200400" y="1417320"/>
            <a:ext cx="5532120" cy="4343400"/>
          </a:xfrm>
          <a:prstGeom prst="roundRect">
            <a:avLst/>
          </a:prstGeom>
          <a:solidFill>
            <a:srgbClr val="FFF8DC"/>
          </a:solidFill>
          <a:ln w="19050">
            <a:solidFill>
              <a:srgbClr val="E9B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0" b="0">
                <a:solidFill>
                  <a:srgbClr val="1E1E1E"/>
                </a:solidFill>
              </a:defRPr>
            </a:pPr>
            <a:endParaRPr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F9E18A4-58B0-53E4-2D70-CCADC39E4405}"/>
              </a:ext>
            </a:extLst>
          </p:cNvPr>
          <p:cNvSpPr txBox="1"/>
          <p:nvPr/>
        </p:nvSpPr>
        <p:spPr>
          <a:xfrm>
            <a:off x="4053078" y="1518145"/>
            <a:ext cx="3826764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100" b="1" i="0">
                <a:solidFill>
                  <a:srgbClr val="E9B500"/>
                </a:solidFill>
              </a:defRPr>
            </a:pPr>
            <a:r>
              <a:rPr lang="en-US" dirty="0"/>
              <a:t>PERFORMANCE SUPPORT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397322E-17F7-EA16-8D71-B08E36939C5E}"/>
              </a:ext>
            </a:extLst>
          </p:cNvPr>
          <p:cNvSpPr txBox="1"/>
          <p:nvPr/>
        </p:nvSpPr>
        <p:spPr>
          <a:xfrm>
            <a:off x="3598164" y="1861937"/>
            <a:ext cx="4983480" cy="44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30" b="0" i="0">
                <a:solidFill>
                  <a:srgbClr val="5F6973"/>
                </a:solidFill>
              </a:defRPr>
            </a:pPr>
            <a:r>
              <a:rPr lang="en-US" dirty="0"/>
              <a:t>The Hub increases support in stages to help the partner return to Good Standing.</a:t>
            </a:r>
          </a:p>
        </p:txBody>
      </p: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id="{0C852032-B224-0B43-1368-DB1FDE06AA32}"/>
              </a:ext>
            </a:extLst>
          </p:cNvPr>
          <p:cNvSpPr/>
          <p:nvPr/>
        </p:nvSpPr>
        <p:spPr>
          <a:xfrm>
            <a:off x="3456432" y="2331720"/>
            <a:ext cx="1024128" cy="22402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9B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0" b="0">
                <a:solidFill>
                  <a:srgbClr val="1E1E1E"/>
                </a:solidFill>
              </a:defRPr>
            </a:pPr>
            <a:endParaRPr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3DD754B-4FA0-0263-8F85-CE4893A440D6}"/>
              </a:ext>
            </a:extLst>
          </p:cNvPr>
          <p:cNvSpPr txBox="1"/>
          <p:nvPr/>
        </p:nvSpPr>
        <p:spPr>
          <a:xfrm>
            <a:off x="3502151" y="2470997"/>
            <a:ext cx="932688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30" b="1" i="0">
                <a:solidFill>
                  <a:srgbClr val="16345F"/>
                </a:solidFill>
              </a:defRPr>
            </a:pPr>
            <a:r>
              <a:rPr lang="en-US" sz="900" dirty="0"/>
              <a:t>1. TECHNICAL</a:t>
            </a:r>
            <a:br>
              <a:rPr lang="en-US" sz="900" dirty="0"/>
            </a:br>
            <a:r>
              <a:rPr lang="en-US" sz="900" dirty="0"/>
              <a:t>ASSISTANCE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4E63CDF-73B3-2EB4-A1CD-77EE5247B01E}"/>
              </a:ext>
            </a:extLst>
          </p:cNvPr>
          <p:cNvSpPr txBox="1"/>
          <p:nvPr/>
        </p:nvSpPr>
        <p:spPr>
          <a:xfrm>
            <a:off x="3493008" y="2994068"/>
            <a:ext cx="969264" cy="1431161"/>
          </a:xfrm>
          <a:prstGeom prst="rect">
            <a:avLst/>
          </a:prstGeom>
          <a:noFill/>
        </p:spPr>
        <p:txBody>
          <a:bodyPr wrap="square" lIns="50800" tIns="38100" rIns="50800" bIns="38100">
            <a:spAutoFit/>
          </a:bodyPr>
          <a:lstStyle/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Action Point</a:t>
            </a:r>
            <a:r>
              <a:rPr lang="en-US" dirty="0"/>
              <a:t>: KPI missed in a month</a:t>
            </a:r>
          </a:p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Hub</a:t>
            </a:r>
            <a:r>
              <a:rPr lang="en-US" dirty="0"/>
              <a:t>: proactive outreach and coaching</a:t>
            </a:r>
          </a:p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Partner</a:t>
            </a:r>
            <a:r>
              <a:rPr lang="en-US" dirty="0"/>
              <a:t>: identify barriers and begin corrections</a:t>
            </a:r>
          </a:p>
        </p:txBody>
      </p:sp>
      <p:cxnSp>
        <p:nvCxnSpPr>
          <p:cNvPr id="58" name="Connector 18">
            <a:extLst>
              <a:ext uri="{FF2B5EF4-FFF2-40B4-BE49-F238E27FC236}">
                <a16:creationId xmlns:a16="http://schemas.microsoft.com/office/drawing/2014/main" id="{3598F18C-C72B-1EC9-618E-6B4EAB92CEA6}"/>
              </a:ext>
            </a:extLst>
          </p:cNvPr>
          <p:cNvCxnSpPr/>
          <p:nvPr/>
        </p:nvCxnSpPr>
        <p:spPr>
          <a:xfrm>
            <a:off x="4480560" y="3447288"/>
            <a:ext cx="256032" cy="0"/>
          </a:xfrm>
          <a:prstGeom prst="line">
            <a:avLst/>
          </a:prstGeom>
          <a:ln w="22860">
            <a:solidFill>
              <a:srgbClr val="E9B5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6D6C7255-3500-EEDC-91B3-AD8472282B05}"/>
              </a:ext>
            </a:extLst>
          </p:cNvPr>
          <p:cNvSpPr/>
          <p:nvPr/>
        </p:nvSpPr>
        <p:spPr>
          <a:xfrm>
            <a:off x="4736592" y="2331720"/>
            <a:ext cx="1024128" cy="22402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9B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0" b="0">
                <a:solidFill>
                  <a:srgbClr val="1E1E1E"/>
                </a:solidFill>
              </a:defRPr>
            </a:pPr>
            <a:endParaRPr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CD67DE7-2495-324A-5EE5-CC90DFFEA496}"/>
              </a:ext>
            </a:extLst>
          </p:cNvPr>
          <p:cNvSpPr txBox="1"/>
          <p:nvPr/>
        </p:nvSpPr>
        <p:spPr>
          <a:xfrm>
            <a:off x="4690872" y="2457963"/>
            <a:ext cx="1124712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30" b="1" i="0">
                <a:solidFill>
                  <a:srgbClr val="16345F"/>
                </a:solidFill>
              </a:defRPr>
            </a:pPr>
            <a:r>
              <a:rPr lang="en-US" sz="900" dirty="0"/>
              <a:t>2. PERFORMANCE</a:t>
            </a:r>
            <a:br>
              <a:rPr lang="en-US" sz="900" dirty="0"/>
            </a:br>
            <a:r>
              <a:rPr lang="en-US" sz="900" dirty="0"/>
              <a:t>REVIEW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0841D54-7BC2-59DF-8F91-2D47B9A18D76}"/>
              </a:ext>
            </a:extLst>
          </p:cNvPr>
          <p:cNvSpPr txBox="1"/>
          <p:nvPr/>
        </p:nvSpPr>
        <p:spPr>
          <a:xfrm>
            <a:off x="4764024" y="2988232"/>
            <a:ext cx="1024128" cy="1431161"/>
          </a:xfrm>
          <a:prstGeom prst="rect">
            <a:avLst/>
          </a:prstGeom>
          <a:noFill/>
        </p:spPr>
        <p:txBody>
          <a:bodyPr wrap="square" lIns="50800" tIns="38100" rIns="50800" bIns="38100">
            <a:spAutoFit/>
          </a:bodyPr>
          <a:lstStyle/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Action Point</a:t>
            </a:r>
            <a:r>
              <a:rPr lang="en-US" dirty="0"/>
              <a:t>: quarter-end expectations not met</a:t>
            </a:r>
          </a:p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Hub</a:t>
            </a:r>
            <a:r>
              <a:rPr lang="en-US" dirty="0"/>
              <a:t>: review performance, systems, and capacity</a:t>
            </a:r>
          </a:p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Partner</a:t>
            </a:r>
            <a:r>
              <a:rPr lang="en-US" dirty="0"/>
              <a:t>: agree to action steps</a:t>
            </a:r>
          </a:p>
        </p:txBody>
      </p:sp>
      <p:cxnSp>
        <p:nvCxnSpPr>
          <p:cNvPr id="62" name="Connector 22">
            <a:extLst>
              <a:ext uri="{FF2B5EF4-FFF2-40B4-BE49-F238E27FC236}">
                <a16:creationId xmlns:a16="http://schemas.microsoft.com/office/drawing/2014/main" id="{48DF4C29-F310-E109-867A-2D166EC61D67}"/>
              </a:ext>
            </a:extLst>
          </p:cNvPr>
          <p:cNvCxnSpPr/>
          <p:nvPr/>
        </p:nvCxnSpPr>
        <p:spPr>
          <a:xfrm>
            <a:off x="5760720" y="3447288"/>
            <a:ext cx="256032" cy="0"/>
          </a:xfrm>
          <a:prstGeom prst="line">
            <a:avLst/>
          </a:prstGeom>
          <a:ln w="22860">
            <a:solidFill>
              <a:srgbClr val="E9B5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9FB8D142-2246-09C0-20D3-94013CBA7686}"/>
              </a:ext>
            </a:extLst>
          </p:cNvPr>
          <p:cNvSpPr/>
          <p:nvPr/>
        </p:nvSpPr>
        <p:spPr>
          <a:xfrm>
            <a:off x="6016752" y="2331720"/>
            <a:ext cx="1024128" cy="22402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9B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0" b="0">
                <a:solidFill>
                  <a:srgbClr val="1E1E1E"/>
                </a:solidFill>
              </a:defRPr>
            </a:pPr>
            <a:endParaRPr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7A9F263-C7DC-74DE-D192-9D6E43216A30}"/>
              </a:ext>
            </a:extLst>
          </p:cNvPr>
          <p:cNvSpPr txBox="1"/>
          <p:nvPr/>
        </p:nvSpPr>
        <p:spPr>
          <a:xfrm>
            <a:off x="5939028" y="2463218"/>
            <a:ext cx="1179576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30" b="1" i="0">
                <a:solidFill>
                  <a:srgbClr val="16345F"/>
                </a:solidFill>
              </a:defRPr>
            </a:pPr>
            <a:r>
              <a:rPr lang="en-US" sz="900" dirty="0"/>
              <a:t>3. PERFORMANCE</a:t>
            </a:r>
            <a:br>
              <a:rPr lang="en-US" sz="900" dirty="0"/>
            </a:br>
            <a:r>
              <a:rPr lang="en-US" sz="900" dirty="0"/>
              <a:t>IMPROVEMENT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7E42835-1A07-B51C-BEB6-CE453768535A}"/>
              </a:ext>
            </a:extLst>
          </p:cNvPr>
          <p:cNvSpPr txBox="1"/>
          <p:nvPr/>
        </p:nvSpPr>
        <p:spPr>
          <a:xfrm>
            <a:off x="6071616" y="2988233"/>
            <a:ext cx="978408" cy="1431161"/>
          </a:xfrm>
          <a:prstGeom prst="rect">
            <a:avLst/>
          </a:prstGeom>
          <a:noFill/>
        </p:spPr>
        <p:txBody>
          <a:bodyPr wrap="square" lIns="50800" tIns="38100" rIns="50800" bIns="38100">
            <a:spAutoFit/>
          </a:bodyPr>
          <a:lstStyle/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Action Point</a:t>
            </a:r>
            <a:r>
              <a:rPr lang="en-US" dirty="0"/>
              <a:t>: gaps continue into Quarter 2</a:t>
            </a:r>
          </a:p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Hub</a:t>
            </a:r>
            <a:r>
              <a:rPr lang="en-US" dirty="0"/>
              <a:t>: targeted TA, monitoring, and coaching</a:t>
            </a:r>
          </a:p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Partner</a:t>
            </a:r>
            <a:r>
              <a:rPr lang="en-US" dirty="0"/>
              <a:t>: implement actions and show progress</a:t>
            </a:r>
          </a:p>
        </p:txBody>
      </p:sp>
      <p:cxnSp>
        <p:nvCxnSpPr>
          <p:cNvPr id="66" name="Connector 26">
            <a:extLst>
              <a:ext uri="{FF2B5EF4-FFF2-40B4-BE49-F238E27FC236}">
                <a16:creationId xmlns:a16="http://schemas.microsoft.com/office/drawing/2014/main" id="{5CDA2BE3-EA08-7E8D-25CF-A202317F2F10}"/>
              </a:ext>
            </a:extLst>
          </p:cNvPr>
          <p:cNvCxnSpPr/>
          <p:nvPr/>
        </p:nvCxnSpPr>
        <p:spPr>
          <a:xfrm>
            <a:off x="7040880" y="3447288"/>
            <a:ext cx="256032" cy="0"/>
          </a:xfrm>
          <a:prstGeom prst="line">
            <a:avLst/>
          </a:prstGeom>
          <a:ln w="22860">
            <a:solidFill>
              <a:srgbClr val="E9B5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E5FB6334-3F9E-A5A6-CC75-BFC6970B6D69}"/>
              </a:ext>
            </a:extLst>
          </p:cNvPr>
          <p:cNvSpPr/>
          <p:nvPr/>
        </p:nvSpPr>
        <p:spPr>
          <a:xfrm>
            <a:off x="7296912" y="2331720"/>
            <a:ext cx="1024128" cy="2240280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E9B5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0" b="0">
                <a:solidFill>
                  <a:srgbClr val="1E1E1E"/>
                </a:solidFill>
              </a:defRPr>
            </a:pPr>
            <a:endParaRPr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3AC9D3E-93D1-252D-B1C9-6DDAF0D8A079}"/>
              </a:ext>
            </a:extLst>
          </p:cNvPr>
          <p:cNvSpPr txBox="1"/>
          <p:nvPr/>
        </p:nvSpPr>
        <p:spPr>
          <a:xfrm>
            <a:off x="7242048" y="2463218"/>
            <a:ext cx="1156716" cy="5078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30" b="1" i="0">
                <a:solidFill>
                  <a:srgbClr val="16345F"/>
                </a:solidFill>
              </a:defRPr>
            </a:pPr>
            <a:r>
              <a:rPr lang="en-US" sz="900" dirty="0"/>
              <a:t>4. IMPROVEMENT</a:t>
            </a:r>
            <a:br>
              <a:rPr lang="en-US" sz="900" dirty="0"/>
            </a:br>
            <a:r>
              <a:rPr lang="en-US" sz="900" dirty="0"/>
              <a:t>PLAN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3F32DDB-A5A3-F19C-FF18-0518093997C4}"/>
              </a:ext>
            </a:extLst>
          </p:cNvPr>
          <p:cNvSpPr txBox="1"/>
          <p:nvPr/>
        </p:nvSpPr>
        <p:spPr>
          <a:xfrm>
            <a:off x="7338062" y="2988233"/>
            <a:ext cx="1014982" cy="1566583"/>
          </a:xfrm>
          <a:prstGeom prst="rect">
            <a:avLst/>
          </a:prstGeom>
          <a:noFill/>
        </p:spPr>
        <p:txBody>
          <a:bodyPr wrap="square" lIns="50800" tIns="38100" rIns="50800" bIns="38100">
            <a:spAutoFit/>
          </a:bodyPr>
          <a:lstStyle/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Action Point</a:t>
            </a:r>
            <a:r>
              <a:rPr lang="en-US" dirty="0"/>
              <a:t>: two quarters below expectations</a:t>
            </a:r>
          </a:p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Hub</a:t>
            </a:r>
            <a:r>
              <a:rPr lang="en-US" dirty="0"/>
              <a:t>: formal written plan with milestones</a:t>
            </a:r>
          </a:p>
          <a:p>
            <a:pPr>
              <a:defRPr sz="880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b="1" dirty="0"/>
              <a:t>Partner</a:t>
            </a:r>
            <a:r>
              <a:rPr lang="en-US" dirty="0"/>
              <a:t>: complete requirements by deadlines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3C30FCE-5829-2640-62CF-6630B066582D}"/>
              </a:ext>
            </a:extLst>
          </p:cNvPr>
          <p:cNvSpPr txBox="1"/>
          <p:nvPr/>
        </p:nvSpPr>
        <p:spPr>
          <a:xfrm>
            <a:off x="3749038" y="4925827"/>
            <a:ext cx="4572001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00" b="0" i="1">
                <a:solidFill>
                  <a:srgbClr val="3165A8"/>
                </a:solidFill>
              </a:defRPr>
            </a:pPr>
            <a:r>
              <a:rPr lang="en-US"/>
              <a:t>↺ If expectations are met at any point, the partner returns to Good Standing.</a:t>
            </a:r>
            <a:endParaRPr lang="en-US" dirty="0"/>
          </a:p>
        </p:txBody>
      </p:sp>
      <p:cxnSp>
        <p:nvCxnSpPr>
          <p:cNvPr id="71" name="Connector 31">
            <a:extLst>
              <a:ext uri="{FF2B5EF4-FFF2-40B4-BE49-F238E27FC236}">
                <a16:creationId xmlns:a16="http://schemas.microsoft.com/office/drawing/2014/main" id="{5F6F405C-FE37-EC8C-3DC6-A3BA9A0DEA39}"/>
              </a:ext>
            </a:extLst>
          </p:cNvPr>
          <p:cNvCxnSpPr/>
          <p:nvPr/>
        </p:nvCxnSpPr>
        <p:spPr>
          <a:xfrm>
            <a:off x="8778240" y="3611880"/>
            <a:ext cx="457200" cy="0"/>
          </a:xfrm>
          <a:prstGeom prst="line">
            <a:avLst/>
          </a:prstGeom>
          <a:ln w="25400">
            <a:solidFill>
              <a:srgbClr val="C738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4BDA4F7D-4810-96D2-BA45-3189A7EFA2F1}"/>
              </a:ext>
            </a:extLst>
          </p:cNvPr>
          <p:cNvSpPr txBox="1"/>
          <p:nvPr/>
        </p:nvSpPr>
        <p:spPr>
          <a:xfrm>
            <a:off x="8577070" y="3161815"/>
            <a:ext cx="877826" cy="41549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950" b="1" i="0">
                <a:solidFill>
                  <a:srgbClr val="5F6973"/>
                </a:solidFill>
              </a:defRPr>
            </a:pPr>
            <a:r>
              <a:rPr lang="en-US" sz="1050" dirty="0"/>
              <a:t>If plan</a:t>
            </a:r>
            <a:br>
              <a:rPr lang="en-US" sz="1050" dirty="0"/>
            </a:br>
            <a:r>
              <a:rPr lang="en-US" sz="1050" dirty="0"/>
              <a:t>not met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C6EB48EE-D20F-49DC-4FB9-C8CB84FE2981}"/>
              </a:ext>
            </a:extLst>
          </p:cNvPr>
          <p:cNvSpPr/>
          <p:nvPr/>
        </p:nvSpPr>
        <p:spPr>
          <a:xfrm>
            <a:off x="9281160" y="1417320"/>
            <a:ext cx="2331720" cy="4343400"/>
          </a:xfrm>
          <a:prstGeom prst="roundRect">
            <a:avLst/>
          </a:prstGeom>
          <a:solidFill>
            <a:srgbClr val="FCECEC"/>
          </a:solidFill>
          <a:ln w="19050">
            <a:solidFill>
              <a:srgbClr val="C7383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0" b="0">
                <a:solidFill>
                  <a:srgbClr val="1E1E1E"/>
                </a:solidFill>
              </a:defRPr>
            </a:pPr>
            <a:endParaRPr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4B552EE2-78DF-7652-0B96-3E0111346F88}"/>
              </a:ext>
            </a:extLst>
          </p:cNvPr>
          <p:cNvSpPr txBox="1"/>
          <p:nvPr/>
        </p:nvSpPr>
        <p:spPr>
          <a:xfrm>
            <a:off x="9528048" y="1737360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2200" b="1" i="0">
                <a:solidFill>
                  <a:srgbClr val="C73838"/>
                </a:solidFill>
              </a:defRPr>
            </a:pPr>
            <a:r>
              <a:rPr lang="en-US" dirty="0"/>
              <a:t>CONTRACT</a:t>
            </a:r>
            <a:br>
              <a:rPr lang="en-US" dirty="0"/>
            </a:br>
            <a:r>
              <a:rPr lang="en-US" dirty="0"/>
              <a:t>REVIEW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DEE6B99B-D405-C5A8-BF80-0794464A9B86}"/>
              </a:ext>
            </a:extLst>
          </p:cNvPr>
          <p:cNvSpPr txBox="1"/>
          <p:nvPr/>
        </p:nvSpPr>
        <p:spPr>
          <a:xfrm>
            <a:off x="9491472" y="2450592"/>
            <a:ext cx="1901952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180" b="0" i="0">
                <a:solidFill>
                  <a:srgbClr val="1E1E1E"/>
                </a:solidFill>
              </a:defRPr>
            </a:pPr>
            <a:r>
              <a:rPr lang="en-US"/>
              <a:t>Formal review of contractual obligations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07ADFB77-562B-F300-A83A-CE50239CE8F6}"/>
              </a:ext>
            </a:extLst>
          </p:cNvPr>
          <p:cNvSpPr txBox="1"/>
          <p:nvPr/>
        </p:nvSpPr>
        <p:spPr>
          <a:xfrm>
            <a:off x="9464040" y="3127248"/>
            <a:ext cx="2194560" cy="723275"/>
          </a:xfrm>
          <a:prstGeom prst="rect">
            <a:avLst/>
          </a:prstGeom>
          <a:noFill/>
        </p:spPr>
        <p:txBody>
          <a:bodyPr wrap="square" lIns="50800" tIns="38100" rIns="50800" bIns="38100">
            <a:spAutoFit/>
          </a:bodyPr>
          <a:lstStyle/>
          <a:p>
            <a:pPr>
              <a:defRPr sz="1019">
                <a:solidFill>
                  <a:srgbClr val="1E1E1E"/>
                </a:solidFill>
              </a:defRPr>
            </a:pPr>
            <a:r>
              <a:rPr lang="en-US" dirty="0"/>
              <a:t>• </a:t>
            </a:r>
            <a:r>
              <a:rPr lang="en-US" sz="1050" dirty="0"/>
              <a:t>Corrective actions</a:t>
            </a:r>
          </a:p>
          <a:p>
            <a:pPr>
              <a:defRPr sz="1019">
                <a:solidFill>
                  <a:srgbClr val="1E1E1E"/>
                </a:solidFill>
              </a:defRPr>
            </a:pPr>
            <a:r>
              <a:rPr lang="en-US" sz="1050" dirty="0"/>
              <a:t>• Leadership or stewardship review</a:t>
            </a:r>
          </a:p>
          <a:p>
            <a:pPr>
              <a:defRPr sz="1019">
                <a:solidFill>
                  <a:srgbClr val="1E1E1E"/>
                </a:solidFill>
              </a:defRPr>
            </a:pPr>
            <a:r>
              <a:rPr lang="en-US" sz="1050" dirty="0"/>
              <a:t>• Possible continuation, modification, or termination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A02968FC-2C03-9E94-3A55-0BF09B4E4A53}"/>
              </a:ext>
            </a:extLst>
          </p:cNvPr>
          <p:cNvSpPr txBox="1"/>
          <p:nvPr/>
        </p:nvSpPr>
        <p:spPr>
          <a:xfrm>
            <a:off x="9454896" y="4892040"/>
            <a:ext cx="190195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 sz="1040" b="0" i="1">
                <a:solidFill>
                  <a:srgbClr val="5F6973"/>
                </a:solidFill>
              </a:defRPr>
            </a:pPr>
            <a:r>
              <a:rPr lang="en-US"/>
              <a:t>This is the final step after support efforts have been exhausted.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94749E5-10BC-5D0B-7B33-57ABBE71FCBB}"/>
              </a:ext>
            </a:extLst>
          </p:cNvPr>
          <p:cNvSpPr/>
          <p:nvPr/>
        </p:nvSpPr>
        <p:spPr>
          <a:xfrm>
            <a:off x="502920" y="6053328"/>
            <a:ext cx="11137392" cy="32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E5EA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80" b="0">
                <a:solidFill>
                  <a:srgbClr val="16345F"/>
                </a:solidFill>
              </a:defRPr>
            </a:pPr>
            <a:r>
              <a:rPr lang="en-US" sz="1200"/>
              <a:t>This pathway is designed to help partners address challenges early, strengthen performance, and return to Good Standing whenever possible.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2088278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101A06-0527-A5F8-9CA0-3DA69522E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A8839A3-060E-C306-9643-A635ABC159EC}"/>
              </a:ext>
            </a:extLst>
          </p:cNvPr>
          <p:cNvSpPr txBox="1"/>
          <p:nvPr/>
        </p:nvSpPr>
        <p:spPr>
          <a:xfrm>
            <a:off x="411480" y="182880"/>
            <a:ext cx="113385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400" b="1" i="0">
                <a:solidFill>
                  <a:srgbClr val="12315A"/>
                </a:solidFill>
              </a:defRPr>
            </a:pPr>
            <a:r>
              <a:rPr lang="en-US"/>
              <a:t>PERFORMANCE MANAGEMENT FRAMEWORK – OPERATIONAL GUIDE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C1C88A-D128-0384-5007-C9BE7243DA11}"/>
              </a:ext>
            </a:extLst>
          </p:cNvPr>
          <p:cNvSpPr txBox="1"/>
          <p:nvPr/>
        </p:nvSpPr>
        <p:spPr>
          <a:xfrm>
            <a:off x="640080" y="566928"/>
            <a:ext cx="108813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50" b="0" i="1">
                <a:solidFill>
                  <a:srgbClr val="606770"/>
                </a:solidFill>
              </a:defRPr>
            </a:pPr>
            <a:r>
              <a:rPr lang="en-US"/>
              <a:t>Detailed escalation pathway and responsibilities aligned to the contract lifecycle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2824080-33EB-7AC3-9E52-F7AA9F7F2479}"/>
              </a:ext>
            </a:extLst>
          </p:cNvPr>
          <p:cNvSpPr/>
          <p:nvPr/>
        </p:nvSpPr>
        <p:spPr>
          <a:xfrm>
            <a:off x="256032" y="868680"/>
            <a:ext cx="1691640" cy="457200"/>
          </a:xfrm>
          <a:prstGeom prst="rect">
            <a:avLst/>
          </a:prstGeom>
          <a:solidFill>
            <a:srgbClr val="12315A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lang="en-US"/>
              <a:t>PERFORMANCE STAGE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E0B0FA-514C-A13C-75D8-9AF458F0A981}"/>
              </a:ext>
            </a:extLst>
          </p:cNvPr>
          <p:cNvSpPr/>
          <p:nvPr/>
        </p:nvSpPr>
        <p:spPr>
          <a:xfrm>
            <a:off x="1947672" y="868680"/>
            <a:ext cx="1143000" cy="457200"/>
          </a:xfrm>
          <a:prstGeom prst="rect">
            <a:avLst/>
          </a:prstGeom>
          <a:solidFill>
            <a:srgbClr val="12315A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lang="en-US"/>
              <a:t>TIMING / TRIGGER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942512A-C998-0FF2-F3E8-804EC7E7625A}"/>
              </a:ext>
            </a:extLst>
          </p:cNvPr>
          <p:cNvSpPr/>
          <p:nvPr/>
        </p:nvSpPr>
        <p:spPr>
          <a:xfrm>
            <a:off x="3090672" y="868680"/>
            <a:ext cx="2148840" cy="457200"/>
          </a:xfrm>
          <a:prstGeom prst="rect">
            <a:avLst/>
          </a:prstGeom>
          <a:solidFill>
            <a:srgbClr val="12315A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lang="en-US"/>
              <a:t>WHY YOU'RE HERE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0D247-CA1B-1DEE-17FB-07EB09467578}"/>
              </a:ext>
            </a:extLst>
          </p:cNvPr>
          <p:cNvSpPr/>
          <p:nvPr/>
        </p:nvSpPr>
        <p:spPr>
          <a:xfrm>
            <a:off x="5239512" y="868680"/>
            <a:ext cx="2606040" cy="457200"/>
          </a:xfrm>
          <a:prstGeom prst="rect">
            <a:avLst/>
          </a:prstGeom>
          <a:solidFill>
            <a:srgbClr val="12315A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lang="en-US"/>
              <a:t>HUB ACTIONS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0182571-AE97-B588-54E0-EA8195AA0629}"/>
              </a:ext>
            </a:extLst>
          </p:cNvPr>
          <p:cNvSpPr/>
          <p:nvPr/>
        </p:nvSpPr>
        <p:spPr>
          <a:xfrm>
            <a:off x="7845552" y="868680"/>
            <a:ext cx="2514600" cy="457200"/>
          </a:xfrm>
          <a:prstGeom prst="rect">
            <a:avLst/>
          </a:prstGeom>
          <a:solidFill>
            <a:srgbClr val="12315A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lang="en-US"/>
              <a:t>PARTNER RESPONSIBILITIES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16B141D-2B86-498D-508D-7879E90A360F}"/>
              </a:ext>
            </a:extLst>
          </p:cNvPr>
          <p:cNvSpPr/>
          <p:nvPr/>
        </p:nvSpPr>
        <p:spPr>
          <a:xfrm>
            <a:off x="10360152" y="868680"/>
            <a:ext cx="1600200" cy="457200"/>
          </a:xfrm>
          <a:prstGeom prst="rect">
            <a:avLst/>
          </a:prstGeom>
          <a:solidFill>
            <a:srgbClr val="12315A"/>
          </a:solidFill>
          <a:ln w="1524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50" b="1">
                <a:solidFill>
                  <a:srgbClr val="FFFFFF"/>
                </a:solidFill>
              </a:defRPr>
            </a:pPr>
            <a:r>
              <a:rPr lang="en-US"/>
              <a:t>OUTCOME / NEXT STEP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C3E67D-7CDE-5451-4272-51457C75D243}"/>
              </a:ext>
            </a:extLst>
          </p:cNvPr>
          <p:cNvSpPr/>
          <p:nvPr/>
        </p:nvSpPr>
        <p:spPr>
          <a:xfrm>
            <a:off x="256032" y="1325880"/>
            <a:ext cx="1691640" cy="7589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">
            <a:solidFill>
              <a:srgbClr val="4CAF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1">
                <a:solidFill>
                  <a:srgbClr val="4CAF50"/>
                </a:solidFill>
              </a:defRPr>
            </a:pPr>
            <a:r>
              <a:rPr lang="en-US"/>
              <a:t>GOOD STANDING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6EAB18-DD22-6A59-D82D-41B366469023}"/>
              </a:ext>
            </a:extLst>
          </p:cNvPr>
          <p:cNvSpPr/>
          <p:nvPr/>
        </p:nvSpPr>
        <p:spPr>
          <a:xfrm>
            <a:off x="1947672" y="1325880"/>
            <a:ext cx="1143000" cy="7589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Monthly</a:t>
            </a:r>
            <a:br>
              <a:rPr lang="en-US"/>
            </a:br>
            <a:r>
              <a:rPr lang="en-US"/>
              <a:t>(ongoing)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4874122-2223-62FB-F970-BD1C45492EF7}"/>
              </a:ext>
            </a:extLst>
          </p:cNvPr>
          <p:cNvSpPr/>
          <p:nvPr/>
        </p:nvSpPr>
        <p:spPr>
          <a:xfrm>
            <a:off x="3090672" y="1325880"/>
            <a:ext cx="2148840" cy="7589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80" b="0">
                <a:solidFill>
                  <a:srgbClr val="191919"/>
                </a:solidFill>
              </a:defRPr>
            </a:pPr>
            <a:r>
              <a:rPr lang="en-US"/>
              <a:t>Meeting minimum KPIs and contract expectations.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A4ACB44-E25E-A600-35B2-07E2F3EDFAF2}"/>
              </a:ext>
            </a:extLst>
          </p:cNvPr>
          <p:cNvSpPr/>
          <p:nvPr/>
        </p:nvSpPr>
        <p:spPr>
          <a:xfrm>
            <a:off x="5239512" y="1325880"/>
            <a:ext cx="2606040" cy="7589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br>
              <a:rPr lang="en-US"/>
            </a:br>
            <a:r>
              <a:rPr lang="en-US"/>
              <a:t>• Provide routine support as needed</a:t>
            </a:r>
            <a:br>
              <a:rPr lang="en-US"/>
            </a:br>
            <a:r>
              <a:rPr lang="en-US"/>
              <a:t>• Recognize strong performance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FD7A400-5D48-C64D-2032-DA57FBA26698}"/>
              </a:ext>
            </a:extLst>
          </p:cNvPr>
          <p:cNvSpPr/>
          <p:nvPr/>
        </p:nvSpPr>
        <p:spPr>
          <a:xfrm>
            <a:off x="7845552" y="1325880"/>
            <a:ext cx="2514600" cy="7589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Meet minimum KPIs</a:t>
            </a:r>
            <a:br>
              <a:rPr lang="en-US"/>
            </a:br>
            <a:r>
              <a:rPr lang="en-US"/>
              <a:t>• Comply with contract / Community Care Hub standards</a:t>
            </a:r>
            <a:br>
              <a:rPr lang="en-US"/>
            </a:br>
            <a:r>
              <a:rPr lang="en-US"/>
              <a:t>• Maintain accurate documentation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E234B81-F99F-7C80-06FB-EF487E08B3AD}"/>
              </a:ext>
            </a:extLst>
          </p:cNvPr>
          <p:cNvSpPr/>
          <p:nvPr/>
        </p:nvSpPr>
        <p:spPr>
          <a:xfrm>
            <a:off x="10360152" y="1325880"/>
            <a:ext cx="1600200" cy="75895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Stay in Good Standing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BD04227-7D5E-4B84-988F-3C4EE06F4EE8}"/>
              </a:ext>
            </a:extLst>
          </p:cNvPr>
          <p:cNvSpPr/>
          <p:nvPr/>
        </p:nvSpPr>
        <p:spPr>
          <a:xfrm>
            <a:off x="256032" y="2084831"/>
            <a:ext cx="16916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FFD6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1">
                <a:solidFill>
                  <a:srgbClr val="FFD60A"/>
                </a:solidFill>
              </a:defRPr>
            </a:pPr>
            <a:r>
              <a:rPr lang="en-US"/>
              <a:t>TECHNICAL ASSISTANCE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83205B6-CEE9-5591-A0BF-BD3B531DAF05}"/>
              </a:ext>
            </a:extLst>
          </p:cNvPr>
          <p:cNvSpPr/>
          <p:nvPr/>
        </p:nvSpPr>
        <p:spPr>
          <a:xfrm>
            <a:off x="1947672" y="2084831"/>
            <a:ext cx="11430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Any month</a:t>
            </a:r>
            <a:br>
              <a:rPr lang="en-US"/>
            </a:br>
            <a:r>
              <a:rPr lang="en-US"/>
              <a:t>KPI missed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0853AAC-F07B-93CE-2FA0-CD8C40DF20B1}"/>
              </a:ext>
            </a:extLst>
          </p:cNvPr>
          <p:cNvSpPr/>
          <p:nvPr/>
        </p:nvSpPr>
        <p:spPr>
          <a:xfrm>
            <a:off x="3090672" y="2084831"/>
            <a:ext cx="21488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80" b="0">
                <a:solidFill>
                  <a:srgbClr val="191919"/>
                </a:solidFill>
              </a:defRPr>
            </a:pPr>
            <a:r>
              <a:rPr lang="en-US"/>
              <a:t>One or more minimum KPIs were not met in a month.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34429E-0517-5756-565C-16D823CD0496}"/>
              </a:ext>
            </a:extLst>
          </p:cNvPr>
          <p:cNvSpPr/>
          <p:nvPr/>
        </p:nvSpPr>
        <p:spPr>
          <a:xfrm>
            <a:off x="5239512" y="2084831"/>
            <a:ext cx="26060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Reach out proactively</a:t>
            </a:r>
            <a:br>
              <a:rPr lang="en-US"/>
            </a:br>
            <a:r>
              <a:rPr lang="en-US"/>
              <a:t>• Assess barriers</a:t>
            </a:r>
            <a:br>
              <a:rPr lang="en-US"/>
            </a:br>
            <a:r>
              <a:rPr lang="en-US"/>
              <a:t>• Offer support, resources, or coaching</a:t>
            </a:r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AB1FAEA-6E2D-85E0-CBE9-F876D8F5E3DF}"/>
              </a:ext>
            </a:extLst>
          </p:cNvPr>
          <p:cNvSpPr/>
          <p:nvPr/>
        </p:nvSpPr>
        <p:spPr>
          <a:xfrm>
            <a:off x="7845552" y="2084831"/>
            <a:ext cx="25146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Engage with the hub</a:t>
            </a:r>
            <a:br>
              <a:rPr lang="en-US"/>
            </a:br>
            <a:r>
              <a:rPr lang="en-US"/>
              <a:t>• Identify root causes</a:t>
            </a:r>
            <a:br>
              <a:rPr lang="en-US"/>
            </a:br>
            <a:r>
              <a:rPr lang="en-US"/>
              <a:t>• Begin corrective actions before quarter end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351692A-9BEB-94C8-5052-362085EAAD38}"/>
              </a:ext>
            </a:extLst>
          </p:cNvPr>
          <p:cNvSpPr/>
          <p:nvPr/>
        </p:nvSpPr>
        <p:spPr>
          <a:xfrm>
            <a:off x="10360152" y="2084831"/>
            <a:ext cx="16002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Return to Good Standing by end of quarter</a:t>
            </a:r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9D1CEC-6E99-0A8C-029E-5CE9874000A3}"/>
              </a:ext>
            </a:extLst>
          </p:cNvPr>
          <p:cNvSpPr/>
          <p:nvPr/>
        </p:nvSpPr>
        <p:spPr>
          <a:xfrm>
            <a:off x="256032" y="2843784"/>
            <a:ext cx="16916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FFD6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1">
                <a:solidFill>
                  <a:srgbClr val="FFD60A"/>
                </a:solidFill>
              </a:defRPr>
            </a:pPr>
            <a:r>
              <a:rPr lang="en-US"/>
              <a:t>PERFORMANCE REVIEW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5464344-0660-77C5-287C-4DEAA9232EC0}"/>
              </a:ext>
            </a:extLst>
          </p:cNvPr>
          <p:cNvSpPr/>
          <p:nvPr/>
        </p:nvSpPr>
        <p:spPr>
          <a:xfrm>
            <a:off x="1947672" y="2843784"/>
            <a:ext cx="11430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End of</a:t>
            </a:r>
            <a:br>
              <a:rPr lang="en-US"/>
            </a:br>
            <a:r>
              <a:rPr lang="en-US"/>
              <a:t>Quarter 1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86AE482-E4B8-589D-4026-17D217AB5AE1}"/>
              </a:ext>
            </a:extLst>
          </p:cNvPr>
          <p:cNvSpPr/>
          <p:nvPr/>
        </p:nvSpPr>
        <p:spPr>
          <a:xfrm>
            <a:off x="3090672" y="2843784"/>
            <a:ext cx="21488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80" b="0">
                <a:solidFill>
                  <a:srgbClr val="191919"/>
                </a:solidFill>
              </a:defRPr>
            </a:pPr>
            <a:r>
              <a:rPr lang="en-US"/>
              <a:t>Minimum KPIs were not met for the quarter.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DA1D851-B602-F5D6-2D0A-2810829A658D}"/>
              </a:ext>
            </a:extLst>
          </p:cNvPr>
          <p:cNvSpPr/>
          <p:nvPr/>
        </p:nvSpPr>
        <p:spPr>
          <a:xfrm>
            <a:off x="5239512" y="2843784"/>
            <a:ext cx="26060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Schedule performance review meeting</a:t>
            </a:r>
            <a:br>
              <a:rPr lang="en-US"/>
            </a:br>
            <a:r>
              <a:rPr lang="en-US"/>
              <a:t>• Review KPIs, systems, documentation, and capacity</a:t>
            </a:r>
            <a:br>
              <a:rPr lang="en-US"/>
            </a:br>
            <a:r>
              <a:rPr lang="en-US"/>
              <a:t>• Develop action steps together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EA6A32A-1962-37B2-032B-67A66152245A}"/>
              </a:ext>
            </a:extLst>
          </p:cNvPr>
          <p:cNvSpPr/>
          <p:nvPr/>
        </p:nvSpPr>
        <p:spPr>
          <a:xfrm>
            <a:off x="7845552" y="2843784"/>
            <a:ext cx="25146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Participate in review meeting</a:t>
            </a:r>
            <a:br>
              <a:rPr lang="en-US"/>
            </a:br>
            <a:r>
              <a:rPr lang="en-US"/>
              <a:t>• Agree to action steps</a:t>
            </a:r>
            <a:br>
              <a:rPr lang="en-US"/>
            </a:br>
            <a:r>
              <a:rPr lang="en-US"/>
              <a:t>• Begin implementing improvements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57F1F4-9B9A-AE1E-26B1-38382A8FA095}"/>
              </a:ext>
            </a:extLst>
          </p:cNvPr>
          <p:cNvSpPr/>
          <p:nvPr/>
        </p:nvSpPr>
        <p:spPr>
          <a:xfrm>
            <a:off x="10360152" y="2843784"/>
            <a:ext cx="16002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Improve in Quarter 2 and return to Good Standing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6C7CCBD-663F-99F8-6DBA-9B4871F80ABC}"/>
              </a:ext>
            </a:extLst>
          </p:cNvPr>
          <p:cNvSpPr/>
          <p:nvPr/>
        </p:nvSpPr>
        <p:spPr>
          <a:xfrm>
            <a:off x="256032" y="3602736"/>
            <a:ext cx="16916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FFD6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1">
                <a:solidFill>
                  <a:srgbClr val="FFD60A"/>
                </a:solidFill>
              </a:defRPr>
            </a:pPr>
            <a:r>
              <a:rPr lang="en-US"/>
              <a:t>PERFORMANCE IMPROVEMENT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C6F123-29E2-A5FE-3124-8DF8DF5FF43F}"/>
              </a:ext>
            </a:extLst>
          </p:cNvPr>
          <p:cNvSpPr/>
          <p:nvPr/>
        </p:nvSpPr>
        <p:spPr>
          <a:xfrm>
            <a:off x="1947672" y="3602736"/>
            <a:ext cx="11430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Quarter 2</a:t>
            </a:r>
            <a:br>
              <a:rPr lang="en-US"/>
            </a:br>
            <a:r>
              <a:rPr lang="en-US"/>
              <a:t>(ongoing)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1A02CE2-4901-ABDA-7336-D1E88AA655DD}"/>
              </a:ext>
            </a:extLst>
          </p:cNvPr>
          <p:cNvSpPr/>
          <p:nvPr/>
        </p:nvSpPr>
        <p:spPr>
          <a:xfrm>
            <a:off x="3090672" y="3602736"/>
            <a:ext cx="21488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80" b="0">
                <a:solidFill>
                  <a:srgbClr val="191919"/>
                </a:solidFill>
              </a:defRPr>
            </a:pPr>
            <a:r>
              <a:rPr lang="en-US"/>
              <a:t>Performance did not meet minimum expectations for one full quarter.</a:t>
            </a:r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E4A4AF-0B23-2663-06B5-4145B085DCF4}"/>
              </a:ext>
            </a:extLst>
          </p:cNvPr>
          <p:cNvSpPr/>
          <p:nvPr/>
        </p:nvSpPr>
        <p:spPr>
          <a:xfrm>
            <a:off x="5239512" y="3602736"/>
            <a:ext cx="26060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Provide targeted technical assistance</a:t>
            </a:r>
            <a:br>
              <a:rPr lang="en-US"/>
            </a:br>
            <a:r>
              <a:rPr lang="en-US"/>
              <a:t>• Monitor progress monthly</a:t>
            </a:r>
            <a:br>
              <a:rPr lang="en-US"/>
            </a:br>
            <a:r>
              <a:rPr lang="en-US"/>
              <a:t>• Check in and coach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04095A1-499D-E29D-C276-3F765C2CD8FF}"/>
              </a:ext>
            </a:extLst>
          </p:cNvPr>
          <p:cNvSpPr/>
          <p:nvPr/>
        </p:nvSpPr>
        <p:spPr>
          <a:xfrm>
            <a:off x="7845552" y="3602736"/>
            <a:ext cx="25146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Implement agreed actions</a:t>
            </a:r>
            <a:br>
              <a:rPr lang="en-US"/>
            </a:br>
            <a:r>
              <a:rPr lang="en-US"/>
              <a:t>• Meet improvement milestones</a:t>
            </a:r>
            <a:br>
              <a:rPr lang="en-US"/>
            </a:br>
            <a:r>
              <a:rPr lang="en-US"/>
              <a:t>• Demonstrate progress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81C7441-896E-8CE2-6626-A5B062F1B68D}"/>
              </a:ext>
            </a:extLst>
          </p:cNvPr>
          <p:cNvSpPr/>
          <p:nvPr/>
        </p:nvSpPr>
        <p:spPr>
          <a:xfrm>
            <a:off x="10360152" y="3602736"/>
            <a:ext cx="16002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Return to Good Standing or continue improvement process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322B78C-842D-B031-FAD2-8B5143CEE634}"/>
              </a:ext>
            </a:extLst>
          </p:cNvPr>
          <p:cNvSpPr/>
          <p:nvPr/>
        </p:nvSpPr>
        <p:spPr>
          <a:xfrm>
            <a:off x="256032" y="4361688"/>
            <a:ext cx="16916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FFD60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1">
                <a:solidFill>
                  <a:srgbClr val="FFD60A"/>
                </a:solidFill>
              </a:defRPr>
            </a:pPr>
            <a:r>
              <a:rPr lang="en-US"/>
              <a:t>IMPROVEMENT PLAN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D70CDF5-05F8-6E9F-CFB7-6DDC9235DD0F}"/>
              </a:ext>
            </a:extLst>
          </p:cNvPr>
          <p:cNvSpPr/>
          <p:nvPr/>
        </p:nvSpPr>
        <p:spPr>
          <a:xfrm>
            <a:off x="1947672" y="4361688"/>
            <a:ext cx="11430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End of</a:t>
            </a:r>
            <a:br>
              <a:rPr lang="en-US"/>
            </a:br>
            <a:r>
              <a:rPr lang="en-US"/>
              <a:t>Quarter 2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928EC59-DE02-D0A0-6279-F48F7615DDA2}"/>
              </a:ext>
            </a:extLst>
          </p:cNvPr>
          <p:cNvSpPr/>
          <p:nvPr/>
        </p:nvSpPr>
        <p:spPr>
          <a:xfrm>
            <a:off x="3090672" y="4361688"/>
            <a:ext cx="21488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80" b="0">
                <a:solidFill>
                  <a:srgbClr val="191919"/>
                </a:solidFill>
              </a:defRPr>
            </a:pPr>
            <a:r>
              <a:rPr lang="en-US"/>
              <a:t>Performance did not meet minimum expectations for two consecutive quarters.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853A561-A47F-12B2-4114-A68424B9412B}"/>
              </a:ext>
            </a:extLst>
          </p:cNvPr>
          <p:cNvSpPr/>
          <p:nvPr/>
        </p:nvSpPr>
        <p:spPr>
          <a:xfrm>
            <a:off x="5239512" y="4361688"/>
            <a:ext cx="260604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Initiate written Improvement Plan</a:t>
            </a:r>
            <a:br>
              <a:rPr lang="en-US"/>
            </a:br>
            <a:r>
              <a:rPr lang="en-US"/>
              <a:t>• Define actions, milestones, timelines, and responsibilities</a:t>
            </a:r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2DAB5B9C-E0D5-896C-148A-2AAB7BB0657F}"/>
              </a:ext>
            </a:extLst>
          </p:cNvPr>
          <p:cNvSpPr/>
          <p:nvPr/>
        </p:nvSpPr>
        <p:spPr>
          <a:xfrm>
            <a:off x="7845552" y="4361688"/>
            <a:ext cx="25146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Complete Improvement Plan requirements by agreed deadlines</a:t>
            </a:r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31200DC-5328-4991-D2DD-25F9596800EA}"/>
              </a:ext>
            </a:extLst>
          </p:cNvPr>
          <p:cNvSpPr/>
          <p:nvPr/>
        </p:nvSpPr>
        <p:spPr>
          <a:xfrm>
            <a:off x="10360152" y="4361688"/>
            <a:ext cx="1600200" cy="758952"/>
          </a:xfrm>
          <a:prstGeom prst="rect">
            <a:avLst/>
          </a:prstGeom>
          <a:solidFill>
            <a:srgbClr val="FFF9D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Return to Good Standing or move to Contract Review</a:t>
            </a:r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8A6EC10-A1DC-BE1F-042A-9E3B671B6736}"/>
              </a:ext>
            </a:extLst>
          </p:cNvPr>
          <p:cNvSpPr/>
          <p:nvPr/>
        </p:nvSpPr>
        <p:spPr>
          <a:xfrm>
            <a:off x="256032" y="5120640"/>
            <a:ext cx="1691640" cy="758952"/>
          </a:xfrm>
          <a:prstGeom prst="rect">
            <a:avLst/>
          </a:prstGeom>
          <a:solidFill>
            <a:srgbClr val="FCEBEB"/>
          </a:solidFill>
          <a:ln w="15240">
            <a:solidFill>
              <a:srgbClr val="CE2C2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1">
                <a:solidFill>
                  <a:srgbClr val="CE2C2C"/>
                </a:solidFill>
              </a:defRPr>
            </a:pPr>
            <a:r>
              <a:rPr lang="en-US"/>
              <a:t>CONTRACT REVIEW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BB9284EE-99E9-D3DA-FB27-4260B6D12DA2}"/>
              </a:ext>
            </a:extLst>
          </p:cNvPr>
          <p:cNvSpPr/>
          <p:nvPr/>
        </p:nvSpPr>
        <p:spPr>
          <a:xfrm>
            <a:off x="1947672" y="5120640"/>
            <a:ext cx="1143000" cy="758952"/>
          </a:xfrm>
          <a:prstGeom prst="rect">
            <a:avLst/>
          </a:prstGeom>
          <a:solidFill>
            <a:srgbClr val="FCEBE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If Improvement Plan</a:t>
            </a:r>
            <a:br>
              <a:rPr lang="en-US"/>
            </a:br>
            <a:r>
              <a:rPr lang="en-US"/>
              <a:t>is not met</a:t>
            </a:r>
            <a:endParaRPr lang="en-US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D80E37E2-FB89-FA11-C828-C396CC896D71}"/>
              </a:ext>
            </a:extLst>
          </p:cNvPr>
          <p:cNvSpPr/>
          <p:nvPr/>
        </p:nvSpPr>
        <p:spPr>
          <a:xfrm>
            <a:off x="3090672" y="5120640"/>
            <a:ext cx="2148840" cy="758952"/>
          </a:xfrm>
          <a:prstGeom prst="rect">
            <a:avLst/>
          </a:prstGeom>
          <a:solidFill>
            <a:srgbClr val="FCEBE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80" b="0">
                <a:solidFill>
                  <a:srgbClr val="191919"/>
                </a:solidFill>
              </a:defRPr>
            </a:pPr>
            <a:r>
              <a:rPr lang="en-US"/>
              <a:t>Improvement Plan expectations were not met.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C7225F7-C0A2-1880-EC84-878006E9BCEA}"/>
              </a:ext>
            </a:extLst>
          </p:cNvPr>
          <p:cNvSpPr/>
          <p:nvPr/>
        </p:nvSpPr>
        <p:spPr>
          <a:xfrm>
            <a:off x="5239512" y="5120640"/>
            <a:ext cx="2606040" cy="758952"/>
          </a:xfrm>
          <a:prstGeom prst="rect">
            <a:avLst/>
          </a:prstGeom>
          <a:solidFill>
            <a:srgbClr val="FCEBE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Initiate contract review / termination process per contract</a:t>
            </a:r>
            <a:br>
              <a:rPr lang="en-US"/>
            </a:br>
            <a:r>
              <a:rPr lang="en-US"/>
              <a:t>• Conduct leadership / stewardship review as applicable</a:t>
            </a:r>
            <a:endParaRPr lang="en-US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7FDFCD2-6F12-4F4A-B166-92A7C992C236}"/>
              </a:ext>
            </a:extLst>
          </p:cNvPr>
          <p:cNvSpPr/>
          <p:nvPr/>
        </p:nvSpPr>
        <p:spPr>
          <a:xfrm>
            <a:off x="7845552" y="5120640"/>
            <a:ext cx="2514600" cy="758952"/>
          </a:xfrm>
          <a:prstGeom prst="rect">
            <a:avLst/>
          </a:prstGeom>
          <a:solidFill>
            <a:srgbClr val="FCEBE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l">
              <a:defRPr sz="919" b="0">
                <a:solidFill>
                  <a:srgbClr val="191919"/>
                </a:solidFill>
              </a:defRPr>
            </a:pPr>
            <a:r>
              <a:rPr lang="en-US"/>
              <a:t>• Participate in transition or corrective planning as needed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AAD05C52-3240-CD8C-ABA8-0B81D79C12EA}"/>
              </a:ext>
            </a:extLst>
          </p:cNvPr>
          <p:cNvSpPr/>
          <p:nvPr/>
        </p:nvSpPr>
        <p:spPr>
          <a:xfrm>
            <a:off x="10360152" y="5120640"/>
            <a:ext cx="1600200" cy="758952"/>
          </a:xfrm>
          <a:prstGeom prst="rect">
            <a:avLst/>
          </a:prstGeom>
          <a:solidFill>
            <a:srgbClr val="FCEBEB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0" tIns="50800" rIns="63500" bIns="50800" rtlCol="0" anchor="ctr"/>
          <a:lstStyle/>
          <a:p>
            <a:pPr algn="ctr">
              <a:defRPr sz="980" b="0">
                <a:solidFill>
                  <a:srgbClr val="191919"/>
                </a:solidFill>
              </a:defRPr>
            </a:pPr>
            <a:r>
              <a:rPr lang="en-US"/>
              <a:t>Contract continuation, modification, or termination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CDD453E-B886-117C-9720-A8C8EE5F772D}"/>
              </a:ext>
            </a:extLst>
          </p:cNvPr>
          <p:cNvSpPr/>
          <p:nvPr/>
        </p:nvSpPr>
        <p:spPr>
          <a:xfrm>
            <a:off x="256032" y="6199632"/>
            <a:ext cx="11704320" cy="320040"/>
          </a:xfrm>
          <a:prstGeom prst="rect">
            <a:avLst/>
          </a:prstGeom>
          <a:solidFill>
            <a:srgbClr val="FFFFFF"/>
          </a:solidFill>
          <a:ln w="15240">
            <a:solidFill>
              <a:srgbClr val="E6EB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019" b="0">
                <a:solidFill>
                  <a:srgbClr val="12315A"/>
                </a:solidFill>
              </a:defRPr>
            </a:pPr>
            <a:r>
              <a:rPr lang="en-US" sz="1150"/>
              <a:t>This guide provides a clear, step-by-step process for identifying performance concerns early, aligning responsibilities, and delivering the support needed to help partners return to Good Standing.</a:t>
            </a:r>
            <a:endParaRPr sz="1150" dirty="0"/>
          </a:p>
        </p:txBody>
      </p:sp>
    </p:spTree>
    <p:extLst>
      <p:ext uri="{BB962C8B-B14F-4D97-AF65-F5344CB8AC3E}">
        <p14:creationId xmlns:p14="http://schemas.microsoft.com/office/powerpoint/2010/main" val="323825443"/>
      </p:ext>
    </p:extLst>
  </p:cSld>
  <p:clrMapOvr>
    <a:masterClrMapping/>
  </p:clrMapOvr>
</p:sld>
</file>

<file path=ppt/theme/theme1.xml><?xml version="1.0" encoding="utf-8"?>
<a:theme xmlns:a="http://schemas.openxmlformats.org/drawingml/2006/main" name="TITLE, AGENDA, END PLATES">
  <a:themeElements>
    <a:clrScheme name="BHT Palette">
      <a:dk1>
        <a:srgbClr val="FFFFFF"/>
      </a:dk1>
      <a:lt1>
        <a:srgbClr val="5F6469"/>
      </a:lt1>
      <a:dk2>
        <a:srgbClr val="FFFFFF"/>
      </a:dk2>
      <a:lt2>
        <a:srgbClr val="181028"/>
      </a:lt2>
      <a:accent1>
        <a:srgbClr val="BABABF"/>
      </a:accent1>
      <a:accent2>
        <a:srgbClr val="5F6469"/>
      </a:accent2>
      <a:accent3>
        <a:srgbClr val="00909D"/>
      </a:accent3>
      <a:accent4>
        <a:srgbClr val="00BCDA"/>
      </a:accent4>
      <a:accent5>
        <a:srgbClr val="D57034"/>
      </a:accent5>
      <a:accent6>
        <a:srgbClr val="FDD756"/>
      </a:accent6>
      <a:hlink>
        <a:srgbClr val="02BBD7"/>
      </a:hlink>
      <a:folHlink>
        <a:srgbClr val="00909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69910136-7D21-9947-90DD-6892719C6771}"/>
    </a:ext>
  </a:extLst>
</a:theme>
</file>

<file path=ppt/theme/theme2.xml><?xml version="1.0" encoding="utf-8"?>
<a:theme xmlns:a="http://schemas.openxmlformats.org/drawingml/2006/main" name="DIVIDER SLIDES">
  <a:themeElements>
    <a:clrScheme name="BHT Palette">
      <a:dk1>
        <a:srgbClr val="FFFFFF"/>
      </a:dk1>
      <a:lt1>
        <a:srgbClr val="5F6469"/>
      </a:lt1>
      <a:dk2>
        <a:srgbClr val="FFFFFF"/>
      </a:dk2>
      <a:lt2>
        <a:srgbClr val="181028"/>
      </a:lt2>
      <a:accent1>
        <a:srgbClr val="BABABF"/>
      </a:accent1>
      <a:accent2>
        <a:srgbClr val="420B2E"/>
      </a:accent2>
      <a:accent3>
        <a:srgbClr val="00909D"/>
      </a:accent3>
      <a:accent4>
        <a:srgbClr val="00BCDA"/>
      </a:accent4>
      <a:accent5>
        <a:srgbClr val="D57034"/>
      </a:accent5>
      <a:accent6>
        <a:srgbClr val="FDD756"/>
      </a:accent6>
      <a:hlink>
        <a:srgbClr val="02BBD7"/>
      </a:hlink>
      <a:folHlink>
        <a:srgbClr val="0090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AA91C072-A8EF-FE4C-9AF1-68E8E82451FD}"/>
    </a:ext>
  </a:extLst>
</a:theme>
</file>

<file path=ppt/theme/theme3.xml><?xml version="1.0" encoding="utf-8"?>
<a:theme xmlns:a="http://schemas.openxmlformats.org/drawingml/2006/main" name="CONTENT SLIDES">
  <a:themeElements>
    <a:clrScheme name="BHT Palette">
      <a:dk1>
        <a:srgbClr val="FFFFFF"/>
      </a:dk1>
      <a:lt1>
        <a:srgbClr val="5F6469"/>
      </a:lt1>
      <a:dk2>
        <a:srgbClr val="FFFFFF"/>
      </a:dk2>
      <a:lt2>
        <a:srgbClr val="181028"/>
      </a:lt2>
      <a:accent1>
        <a:srgbClr val="BABABF"/>
      </a:accent1>
      <a:accent2>
        <a:srgbClr val="420B2E"/>
      </a:accent2>
      <a:accent3>
        <a:srgbClr val="00909D"/>
      </a:accent3>
      <a:accent4>
        <a:srgbClr val="00BCDA"/>
      </a:accent4>
      <a:accent5>
        <a:srgbClr val="D57034"/>
      </a:accent5>
      <a:accent6>
        <a:srgbClr val="FDD756"/>
      </a:accent6>
      <a:hlink>
        <a:srgbClr val="02BBD7"/>
      </a:hlink>
      <a:folHlink>
        <a:srgbClr val="0090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192B2BB8-D740-CC4C-9096-23090CD25FFE}"/>
    </a:ext>
  </a:extLst>
</a:theme>
</file>

<file path=ppt/theme/theme4.xml><?xml version="1.0" encoding="utf-8"?>
<a:theme xmlns:a="http://schemas.openxmlformats.org/drawingml/2006/main" name="BLANK BACKGROUND SLIDES">
  <a:themeElements>
    <a:clrScheme name="BHT">
      <a:dk1>
        <a:srgbClr val="FFFFFF"/>
      </a:dk1>
      <a:lt1>
        <a:srgbClr val="5F6469"/>
      </a:lt1>
      <a:dk2>
        <a:srgbClr val="FFFFFF"/>
      </a:dk2>
      <a:lt2>
        <a:srgbClr val="181028"/>
      </a:lt2>
      <a:accent1>
        <a:srgbClr val="BABABF"/>
      </a:accent1>
      <a:accent2>
        <a:srgbClr val="5F6469"/>
      </a:accent2>
      <a:accent3>
        <a:srgbClr val="00909D"/>
      </a:accent3>
      <a:accent4>
        <a:srgbClr val="00BCDA"/>
      </a:accent4>
      <a:accent5>
        <a:srgbClr val="D57034"/>
      </a:accent5>
      <a:accent6>
        <a:srgbClr val="FDD756"/>
      </a:accent6>
      <a:hlink>
        <a:srgbClr val="02BBD7"/>
      </a:hlink>
      <a:folHlink>
        <a:srgbClr val="0090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101600">
          <a:solidFill>
            <a:schemeClr val="accent4">
              <a:lumMod val="20000"/>
              <a:lumOff val="80000"/>
            </a:schemeClr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014C1C3C-E5C0-3F40-B600-BC819A4F2180}"/>
    </a:ext>
  </a:extLst>
</a:theme>
</file>

<file path=ppt/theme/theme5.xml><?xml version="1.0" encoding="utf-8"?>
<a:theme xmlns:a="http://schemas.openxmlformats.org/drawingml/2006/main" name="1_DIVIDER SLIDES">
  <a:themeElements>
    <a:clrScheme name="BHT">
      <a:dk1>
        <a:srgbClr val="FFFFFF"/>
      </a:dk1>
      <a:lt1>
        <a:srgbClr val="5F6469"/>
      </a:lt1>
      <a:dk2>
        <a:srgbClr val="FFFFFF"/>
      </a:dk2>
      <a:lt2>
        <a:srgbClr val="181028"/>
      </a:lt2>
      <a:accent1>
        <a:srgbClr val="BABABF"/>
      </a:accent1>
      <a:accent2>
        <a:srgbClr val="5F6469"/>
      </a:accent2>
      <a:accent3>
        <a:srgbClr val="00909D"/>
      </a:accent3>
      <a:accent4>
        <a:srgbClr val="00BCDA"/>
      </a:accent4>
      <a:accent5>
        <a:srgbClr val="D57034"/>
      </a:accent5>
      <a:accent6>
        <a:srgbClr val="FDD756"/>
      </a:accent6>
      <a:hlink>
        <a:srgbClr val="02BBD7"/>
      </a:hlink>
      <a:folHlink>
        <a:srgbClr val="0090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5120A908-3D5A-F246-9F7D-04A8F1F1FB5A}"/>
    </a:ext>
  </a:extLst>
</a:theme>
</file>

<file path=ppt/theme/theme6.xml><?xml version="1.0" encoding="utf-8"?>
<a:theme xmlns:a="http://schemas.openxmlformats.org/drawingml/2006/main" name="TITLE, AGENDA, END PLATES">
  <a:themeElements>
    <a:clrScheme name="BHT">
      <a:dk1>
        <a:srgbClr val="FFFFFF"/>
      </a:dk1>
      <a:lt1>
        <a:srgbClr val="5F6469"/>
      </a:lt1>
      <a:dk2>
        <a:srgbClr val="FFFFFF"/>
      </a:dk2>
      <a:lt2>
        <a:srgbClr val="181028"/>
      </a:lt2>
      <a:accent1>
        <a:srgbClr val="BABABF"/>
      </a:accent1>
      <a:accent2>
        <a:srgbClr val="5F6469"/>
      </a:accent2>
      <a:accent3>
        <a:srgbClr val="00909D"/>
      </a:accent3>
      <a:accent4>
        <a:srgbClr val="00BCDA"/>
      </a:accent4>
      <a:accent5>
        <a:srgbClr val="D57034"/>
      </a:accent5>
      <a:accent6>
        <a:srgbClr val="FDD756"/>
      </a:accent6>
      <a:hlink>
        <a:srgbClr val="02BBD7"/>
      </a:hlink>
      <a:folHlink>
        <a:srgbClr val="0090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3D940371-BD17-704E-B29E-D19143A6488E}"/>
    </a:ext>
  </a:extLst>
</a:theme>
</file>

<file path=ppt/theme/theme7.xml><?xml version="1.0" encoding="utf-8"?>
<a:theme xmlns:a="http://schemas.openxmlformats.org/drawingml/2006/main" name="1_BHT Template">
  <a:themeElements>
    <a:clrScheme name="BHT">
      <a:dk1>
        <a:srgbClr val="333333"/>
      </a:dk1>
      <a:lt1>
        <a:sysClr val="window" lastClr="FFFFFF"/>
      </a:lt1>
      <a:dk2>
        <a:srgbClr val="5F6369"/>
      </a:dk2>
      <a:lt2>
        <a:srgbClr val="FFFFFF"/>
      </a:lt2>
      <a:accent1>
        <a:srgbClr val="3EB1C8"/>
      </a:accent1>
      <a:accent2>
        <a:srgbClr val="BF5300"/>
      </a:accent2>
      <a:accent3>
        <a:srgbClr val="81BAC6"/>
      </a:accent3>
      <a:accent4>
        <a:srgbClr val="DA6D32"/>
      </a:accent4>
      <a:accent5>
        <a:srgbClr val="868685"/>
      </a:accent5>
      <a:accent6>
        <a:srgbClr val="F79646"/>
      </a:accent6>
      <a:hlink>
        <a:srgbClr val="E2782E"/>
      </a:hlink>
      <a:folHlink>
        <a:srgbClr val="81BAC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4AF57DC5-C8CC-4B43-B7AC-428985E79185}"/>
    </a:ext>
  </a:extLst>
</a:theme>
</file>

<file path=ppt/theme/theme8.xml><?xml version="1.0" encoding="utf-8"?>
<a:theme xmlns:a="http://schemas.openxmlformats.org/drawingml/2006/main" name="CONTENT SLIDES">
  <a:themeElements>
    <a:clrScheme name="BHT">
      <a:dk1>
        <a:srgbClr val="FFFFFF"/>
      </a:dk1>
      <a:lt1>
        <a:srgbClr val="5F6469"/>
      </a:lt1>
      <a:dk2>
        <a:srgbClr val="FFFFFF"/>
      </a:dk2>
      <a:lt2>
        <a:srgbClr val="181028"/>
      </a:lt2>
      <a:accent1>
        <a:srgbClr val="BABABF"/>
      </a:accent1>
      <a:accent2>
        <a:srgbClr val="5F6469"/>
      </a:accent2>
      <a:accent3>
        <a:srgbClr val="00909D"/>
      </a:accent3>
      <a:accent4>
        <a:srgbClr val="00BCDA"/>
      </a:accent4>
      <a:accent5>
        <a:srgbClr val="D57034"/>
      </a:accent5>
      <a:accent6>
        <a:srgbClr val="FDD756"/>
      </a:accent6>
      <a:hlink>
        <a:srgbClr val="02BBD7"/>
      </a:hlink>
      <a:folHlink>
        <a:srgbClr val="0090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1C36B4B2-0812-E54F-81F9-A0F8C97CF625}"/>
    </a:ext>
  </a:extLst>
</a:theme>
</file>

<file path=ppt/theme/theme9.xml><?xml version="1.0" encoding="utf-8"?>
<a:theme xmlns:a="http://schemas.openxmlformats.org/drawingml/2006/main" name="DIVIDER SLIDES">
  <a:themeElements>
    <a:clrScheme name="Custom 5">
      <a:dk1>
        <a:srgbClr val="FFFFFF"/>
      </a:dk1>
      <a:lt1>
        <a:srgbClr val="5F6469"/>
      </a:lt1>
      <a:dk2>
        <a:srgbClr val="FFFFFF"/>
      </a:dk2>
      <a:lt2>
        <a:srgbClr val="181028"/>
      </a:lt2>
      <a:accent1>
        <a:srgbClr val="BABABF"/>
      </a:accent1>
      <a:accent2>
        <a:srgbClr val="420B2E"/>
      </a:accent2>
      <a:accent3>
        <a:srgbClr val="00909D"/>
      </a:accent3>
      <a:accent4>
        <a:srgbClr val="00BCDA"/>
      </a:accent4>
      <a:accent5>
        <a:srgbClr val="D57034"/>
      </a:accent5>
      <a:accent6>
        <a:srgbClr val="FDD756"/>
      </a:accent6>
      <a:hlink>
        <a:srgbClr val="02BBD7"/>
      </a:hlink>
      <a:folHlink>
        <a:srgbClr val="0090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20B4FD55-5A88-8F4B-AA64-A4A788097E09}"/>
    </a:ext>
  </a:extLst>
</a:theme>
</file>

<file path=ppt/theme/theme10.xml><?xml version="1.0" encoding="utf-8"?>
<a:theme xmlns:a="http://schemas.openxmlformats.org/drawingml/2006/main" name="CONTENT SLIDES">
  <a:themeElements>
    <a:clrScheme name="BHT">
      <a:dk1>
        <a:srgbClr val="FFFFFF"/>
      </a:dk1>
      <a:lt1>
        <a:srgbClr val="5F6469"/>
      </a:lt1>
      <a:dk2>
        <a:srgbClr val="FFFFFF"/>
      </a:dk2>
      <a:lt2>
        <a:srgbClr val="181028"/>
      </a:lt2>
      <a:accent1>
        <a:srgbClr val="BABABF"/>
      </a:accent1>
      <a:accent2>
        <a:srgbClr val="5F6469"/>
      </a:accent2>
      <a:accent3>
        <a:srgbClr val="00909D"/>
      </a:accent3>
      <a:accent4>
        <a:srgbClr val="00BCDA"/>
      </a:accent4>
      <a:accent5>
        <a:srgbClr val="D57034"/>
      </a:accent5>
      <a:accent6>
        <a:srgbClr val="FDD756"/>
      </a:accent6>
      <a:hlink>
        <a:srgbClr val="02BBD7"/>
      </a:hlink>
      <a:folHlink>
        <a:srgbClr val="00909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4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5 BHT Presentation Template (duplicate before use)" id="{76C4D850-1470-A44B-ADE4-637A80AEC402}" vid="{B86B82FA-C0CB-9244-9A76-BEABB31B1F8F}"/>
    </a:ext>
  </a:ext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F8E3C59877A4458FED8BBBB7031701" ma:contentTypeVersion="18" ma:contentTypeDescription="Create a new document." ma:contentTypeScope="" ma:versionID="816d0bf11a59c97c6078e227e183aa5d">
  <xsd:schema xmlns:xsd="http://www.w3.org/2001/XMLSchema" xmlns:xs="http://www.w3.org/2001/XMLSchema" xmlns:p="http://schemas.microsoft.com/office/2006/metadata/properties" xmlns:ns2="3be18fef-7c41-4b4e-82ef-789d9b1eb63e" xmlns:ns3="bdaff1d6-b7f0-484c-805b-a15add6d94c6" targetNamespace="http://schemas.microsoft.com/office/2006/metadata/properties" ma:root="true" ma:fieldsID="7d845265faf92e0a2d6961f7d2fc5014" ns2:_="" ns3:_="">
    <xsd:import namespace="3be18fef-7c41-4b4e-82ef-789d9b1eb63e"/>
    <xsd:import namespace="bdaff1d6-b7f0-484c-805b-a15add6d94c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e18fef-7c41-4b4e-82ef-789d9b1eb63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09cdcc8c-716b-4dda-a476-62d8f97b1bee}" ma:internalName="TaxCatchAll" ma:showField="CatchAllData" ma:web="3be18fef-7c41-4b4e-82ef-789d9b1eb6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aff1d6-b7f0-484c-805b-a15add6d94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754a7a7f-1ca1-47ef-83e9-df8cba72a9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be18fef-7c41-4b4e-82ef-789d9b1eb63e" xsi:nil="true"/>
    <lcf76f155ced4ddcb4097134ff3c332f xmlns="bdaff1d6-b7f0-484c-805b-a15add6d94c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6AED5CD-5297-4290-AB1E-A966F0183A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e18fef-7c41-4b4e-82ef-789d9b1eb63e"/>
    <ds:schemaRef ds:uri="bdaff1d6-b7f0-484c-805b-a15add6d94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3D9EDF6-FB52-4A15-ABBB-20E8BB58FC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346604-F752-4736-87C3-5203E6A4ABEA}">
  <ds:schemaRefs>
    <ds:schemaRef ds:uri="188f708c-7be3-4d7b-927f-99b7185615a9"/>
    <ds:schemaRef ds:uri="2fe63b0b-a827-4717-a0fa-a79525474dc0"/>
    <ds:schemaRef ds:uri="3be18fef-7c41-4b4e-82ef-789d9b1eb63e"/>
    <ds:schemaRef ds:uri="bdaff1d6-b7f0-484c-805b-a15add6d94c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TITLE, AGENDA, END PLATES</Template>
  <TotalTime>10</TotalTime>
  <Words>922</Words>
  <Application>Microsoft Office PowerPoint</Application>
  <PresentationFormat>Widescreen</PresentationFormat>
  <Paragraphs>115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3</vt:i4>
      </vt:variant>
    </vt:vector>
  </HeadingPairs>
  <TitlesOfParts>
    <vt:vector size="13" baseType="lpstr">
      <vt:lpstr>TITLE, AGENDA, END PLATES</vt:lpstr>
      <vt:lpstr>DIVIDER SLIDES</vt:lpstr>
      <vt:lpstr>CONTENT SLIDES</vt:lpstr>
      <vt:lpstr>BLANK BACKGROUND SLIDES</vt:lpstr>
      <vt:lpstr>1_DIVIDER SLIDES</vt:lpstr>
      <vt:lpstr>TITLE, AGENDA, END PLATES</vt:lpstr>
      <vt:lpstr>1_BHT Template</vt:lpstr>
      <vt:lpstr>CONTENT SLIDES</vt:lpstr>
      <vt:lpstr>DIVIDER SLIDES</vt:lpstr>
      <vt:lpstr>CONTENT SLIDES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Mitchell Imholt</dc:creator>
  <cp:lastModifiedBy>Mitchell Imholt</cp:lastModifiedBy>
  <cp:revision>5</cp:revision>
  <cp:lastPrinted>2024-04-11T13:42:22Z</cp:lastPrinted>
  <dcterms:created xsi:type="dcterms:W3CDTF">2026-09-10T00:22:38Z</dcterms:created>
  <dcterms:modified xsi:type="dcterms:W3CDTF">2026-09-16T21:25:20Z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0x010100F0F8E3C59877A4458FED8BBBB7031701</vt:lpwstr>
  </property>
  <property fmtid="{D5CDD505-2E9C-101B-9397-08002B2CF9AE}" pid="3" name="MediaServiceImageTags">
    <vt:lpwstr/>
  </property>
</Properties>
</file>