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handoutMasterIdLst>
    <p:handoutMasterId r:id="rId21"/>
  </p:handoutMasterIdLst>
  <p:sldIdLst>
    <p:sldId id="262" r:id="rId5"/>
    <p:sldId id="2147470938" r:id="rId6"/>
    <p:sldId id="2147471055" r:id="rId7"/>
    <p:sldId id="2147471054" r:id="rId8"/>
    <p:sldId id="2147471056" r:id="rId9"/>
    <p:sldId id="2147471061" r:id="rId10"/>
    <p:sldId id="2147471057" r:id="rId11"/>
    <p:sldId id="2147471060" r:id="rId12"/>
    <p:sldId id="2147471144" r:id="rId13"/>
    <p:sldId id="2147471145" r:id="rId14"/>
    <p:sldId id="2147471146" r:id="rId15"/>
    <p:sldId id="2147471147" r:id="rId16"/>
    <p:sldId id="2147471148" r:id="rId17"/>
    <p:sldId id="2147471149" r:id="rId18"/>
    <p:sldId id="214747107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26EE05-0E8D-31E3-F145-4CE06704610A}" name="Tessa Vlaar" initials="TV" userId="S::tessa@betterhealthtogether.org::bf7dfdcf-8b0b-419e-8b61-d6dfae1e09a3" providerId="AD"/>
  <p188:author id="{C4B10155-4BF4-0870-719E-C3A63820E0C2}" name="Maggie Curran" initials="MC" userId="S::maggie.curran@BetterHealthTogether.org::9ddd8b43-3741-40bd-a951-27be9753323d" providerId="AD"/>
  <p188:author id="{1EE5AEB7-CF4A-BEE6-FCC7-E7A69A726C17}" name="Tessa Vlaar" initials="" userId="S::tessa@BetterHealthTogether.org::bf7dfdcf-8b0b-419e-8b61-d6dfae1e09a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67134"/>
    <a:srgbClr val="43092E"/>
    <a:srgbClr val="FED756"/>
    <a:srgbClr val="00BCD7"/>
    <a:srgbClr val="007184"/>
    <a:srgbClr val="00909D"/>
    <a:srgbClr val="420B2E"/>
    <a:srgbClr val="F2F2F2"/>
    <a:srgbClr val="2F3235"/>
    <a:srgbClr val="E064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BBD193-EF4A-402A-DD04-A7CC8285FC43}" v="10" dt="2026-09-30T21:20:03.5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638"/>
    <p:restoredTop sz="75476"/>
  </p:normalViewPr>
  <p:slideViewPr>
    <p:cSldViewPr snapToGrid="0" showGuides="1">
      <p:cViewPr varScale="1">
        <p:scale>
          <a:sx n="87" d="100"/>
          <a:sy n="87" d="100"/>
        </p:scale>
        <p:origin x="105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iley Muto" userId="S::hailey@betterhealthtogether.org::0c60e4ea-6675-4db7-a82c-a5b4d506d326" providerId="AD" clId="Web-{5DBBD193-EF4A-402A-DD04-A7CC8285FC43}"/>
    <pc:docChg chg="delSld modSld">
      <pc:chgData name="Hailey Muto" userId="S::hailey@betterhealthtogether.org::0c60e4ea-6675-4db7-a82c-a5b4d506d326" providerId="AD" clId="Web-{5DBBD193-EF4A-402A-DD04-A7CC8285FC43}" dt="2026-09-30T21:20:03.523" v="8"/>
      <pc:docMkLst>
        <pc:docMk/>
      </pc:docMkLst>
      <pc:sldChg chg="modSp">
        <pc:chgData name="Hailey Muto" userId="S::hailey@betterhealthtogether.org::0c60e4ea-6675-4db7-a82c-a5b4d506d326" providerId="AD" clId="Web-{5DBBD193-EF4A-402A-DD04-A7CC8285FC43}" dt="2026-09-30T21:19:09.851" v="1" actId="20577"/>
        <pc:sldMkLst>
          <pc:docMk/>
          <pc:sldMk cId="732545363" sldId="2147471056"/>
        </pc:sldMkLst>
        <pc:spChg chg="mod">
          <ac:chgData name="Hailey Muto" userId="S::hailey@betterhealthtogether.org::0c60e4ea-6675-4db7-a82c-a5b4d506d326" providerId="AD" clId="Web-{5DBBD193-EF4A-402A-DD04-A7CC8285FC43}" dt="2026-09-30T21:19:09.851" v="1" actId="20577"/>
          <ac:spMkLst>
            <pc:docMk/>
            <pc:sldMk cId="732545363" sldId="2147471056"/>
            <ac:spMk id="8" creationId="{FCFD88EE-8FD1-5ED1-EAB2-14000164F474}"/>
          </ac:spMkLst>
        </pc:spChg>
      </pc:sldChg>
      <pc:sldChg chg="del">
        <pc:chgData name="Hailey Muto" userId="S::hailey@betterhealthtogether.org::0c60e4ea-6675-4db7-a82c-a5b4d506d326" providerId="AD" clId="Web-{5DBBD193-EF4A-402A-DD04-A7CC8285FC43}" dt="2026-09-30T21:20:03.523" v="8"/>
        <pc:sldMkLst>
          <pc:docMk/>
          <pc:sldMk cId="3431452020" sldId="2147471058"/>
        </pc:sldMkLst>
      </pc:sldChg>
      <pc:sldChg chg="modSp">
        <pc:chgData name="Hailey Muto" userId="S::hailey@betterhealthtogether.org::0c60e4ea-6675-4db7-a82c-a5b4d506d326" providerId="AD" clId="Web-{5DBBD193-EF4A-402A-DD04-A7CC8285FC43}" dt="2026-09-30T21:19:28.288" v="2" actId="1076"/>
        <pc:sldMkLst>
          <pc:docMk/>
          <pc:sldMk cId="100287970" sldId="2147471060"/>
        </pc:sldMkLst>
        <pc:picChg chg="mod">
          <ac:chgData name="Hailey Muto" userId="S::hailey@betterhealthtogether.org::0c60e4ea-6675-4db7-a82c-a5b4d506d326" providerId="AD" clId="Web-{5DBBD193-EF4A-402A-DD04-A7CC8285FC43}" dt="2026-09-30T21:19:28.288" v="2" actId="1076"/>
          <ac:picMkLst>
            <pc:docMk/>
            <pc:sldMk cId="100287970" sldId="2147471060"/>
            <ac:picMk id="3" creationId="{DC5EFD0B-E81D-E699-21E8-188176C244B6}"/>
          </ac:picMkLst>
        </pc:picChg>
      </pc:sldChg>
      <pc:sldChg chg="del">
        <pc:chgData name="Hailey Muto" userId="S::hailey@betterhealthtogether.org::0c60e4ea-6675-4db7-a82c-a5b4d506d326" providerId="AD" clId="Web-{5DBBD193-EF4A-402A-DD04-A7CC8285FC43}" dt="2026-09-30T21:19:57.007" v="7"/>
        <pc:sldMkLst>
          <pc:docMk/>
          <pc:sldMk cId="3025297684" sldId="2147471080"/>
        </pc:sldMkLst>
      </pc:sldChg>
      <pc:sldChg chg="del">
        <pc:chgData name="Hailey Muto" userId="S::hailey@betterhealthtogether.org::0c60e4ea-6675-4db7-a82c-a5b4d506d326" providerId="AD" clId="Web-{5DBBD193-EF4A-402A-DD04-A7CC8285FC43}" dt="2026-09-30T21:19:46.820" v="5"/>
        <pc:sldMkLst>
          <pc:docMk/>
          <pc:sldMk cId="1867263909" sldId="2147471091"/>
        </pc:sldMkLst>
      </pc:sldChg>
      <pc:sldChg chg="del">
        <pc:chgData name="Hailey Muto" userId="S::hailey@betterhealthtogether.org::0c60e4ea-6675-4db7-a82c-a5b4d506d326" providerId="AD" clId="Web-{5DBBD193-EF4A-402A-DD04-A7CC8285FC43}" dt="2026-09-30T21:19:36.132" v="3"/>
        <pc:sldMkLst>
          <pc:docMk/>
          <pc:sldMk cId="2557378582" sldId="2147471093"/>
        </pc:sldMkLst>
      </pc:sldChg>
      <pc:sldChg chg="del">
        <pc:chgData name="Hailey Muto" userId="S::hailey@betterhealthtogether.org::0c60e4ea-6675-4db7-a82c-a5b4d506d326" providerId="AD" clId="Web-{5DBBD193-EF4A-402A-DD04-A7CC8285FC43}" dt="2026-09-30T21:19:40.460" v="4"/>
        <pc:sldMkLst>
          <pc:docMk/>
          <pc:sldMk cId="3245223404" sldId="2147471125"/>
        </pc:sldMkLst>
      </pc:sldChg>
      <pc:sldChg chg="del">
        <pc:chgData name="Hailey Muto" userId="S::hailey@betterhealthtogether.org::0c60e4ea-6675-4db7-a82c-a5b4d506d326" providerId="AD" clId="Web-{5DBBD193-EF4A-402A-DD04-A7CC8285FC43}" dt="2026-09-30T21:19:53.070" v="6"/>
        <pc:sldMkLst>
          <pc:docMk/>
          <pc:sldMk cId="1513535664" sldId="214747112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C0F5919-0DF9-6B9E-C008-62267F0888D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68B9852-370E-56DD-D37A-C4507BAEEA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7B86BFA-D026-7743-801F-5377A84AD75E}" type="datetimeFigureOut">
              <a:rPr lang="en-US" smtClean="0"/>
              <a:t>9/30/2026</a:t>
            </a:fld>
            <a:endParaRPr lang="en-US"/>
          </a:p>
        </p:txBody>
      </p:sp>
      <p:sp>
        <p:nvSpPr>
          <p:cNvPr id="4" name="Footer Placeholder 3">
            <a:extLst>
              <a:ext uri="{FF2B5EF4-FFF2-40B4-BE49-F238E27FC236}">
                <a16:creationId xmlns:a16="http://schemas.microsoft.com/office/drawing/2014/main" id="{AB106082-02C4-A92E-6A5F-931D5D337E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1435C4C-A96D-D31E-2B33-A79562D26C4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31E05AC-BF26-3446-BD55-86B17C0B5D72}" type="slidenum">
              <a:rPr lang="en-US" smtClean="0"/>
              <a:t>‹#›</a:t>
            </a:fld>
            <a:endParaRPr lang="en-US"/>
          </a:p>
        </p:txBody>
      </p:sp>
    </p:spTree>
    <p:extLst>
      <p:ext uri="{BB962C8B-B14F-4D97-AF65-F5344CB8AC3E}">
        <p14:creationId xmlns:p14="http://schemas.microsoft.com/office/powerpoint/2010/main" val="27652585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488E30-5943-4044-99B0-104A281878FA}"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98B366-FC72-0740-801D-4577DD4D1A77}" type="slidenum">
              <a:rPr lang="en-US" smtClean="0"/>
              <a:t>‹#›</a:t>
            </a:fld>
            <a:endParaRPr lang="en-US"/>
          </a:p>
        </p:txBody>
      </p:sp>
    </p:spTree>
    <p:extLst>
      <p:ext uri="{BB962C8B-B14F-4D97-AF65-F5344CB8AC3E}">
        <p14:creationId xmlns:p14="http://schemas.microsoft.com/office/powerpoint/2010/main" val="3521727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98B366-FC72-0740-801D-4577DD4D1A77}" type="slidenum">
              <a:rPr lang="en-US" smtClean="0"/>
              <a:t>2</a:t>
            </a:fld>
            <a:endParaRPr lang="en-US"/>
          </a:p>
        </p:txBody>
      </p:sp>
    </p:spTree>
    <p:extLst>
      <p:ext uri="{BB962C8B-B14F-4D97-AF65-F5344CB8AC3E}">
        <p14:creationId xmlns:p14="http://schemas.microsoft.com/office/powerpoint/2010/main" val="432681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handout</a:t>
            </a:r>
          </a:p>
          <a:p>
            <a:endParaRPr lang="en-US" dirty="0"/>
          </a:p>
          <a:p>
            <a:r>
              <a:rPr lang="en-US" sz="1200" kern="1200" dirty="0">
                <a:solidFill>
                  <a:schemeClr val="tx1"/>
                </a:solidFill>
                <a:effectLst/>
                <a:latin typeface="+mn-lt"/>
                <a:ea typeface="+mn-ea"/>
                <a:cs typeface="+mn-cs"/>
              </a:rPr>
              <a:t> Step 1:</a:t>
            </a:r>
          </a:p>
          <a:p>
            <a:r>
              <a:rPr lang="en-US" sz="1200" kern="1200" dirty="0">
                <a:solidFill>
                  <a:schemeClr val="tx1"/>
                </a:solidFill>
                <a:effectLst/>
                <a:latin typeface="+mn-lt"/>
                <a:ea typeface="+mn-ea"/>
                <a:cs typeface="+mn-cs"/>
              </a:rPr>
              <a:t>            Outreach &amp; Program Introduction</a:t>
            </a:r>
            <a:endParaRPr lang="en-US" sz="14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Review script and client information</a:t>
            </a:r>
          </a:p>
          <a:p>
            <a:pPr lvl="0"/>
            <a:r>
              <a:rPr lang="en-US" sz="1200" kern="1200" dirty="0">
                <a:solidFill>
                  <a:schemeClr val="tx1"/>
                </a:solidFill>
                <a:effectLst/>
                <a:latin typeface="+mn-lt"/>
                <a:ea typeface="+mn-ea"/>
                <a:cs typeface="+mn-cs"/>
              </a:rPr>
              <a:t>Call your client and introduce yourself and the program</a:t>
            </a:r>
          </a:p>
          <a:p>
            <a:pPr lvl="0"/>
            <a:r>
              <a:rPr lang="en-US" sz="1200" kern="1200" dirty="0">
                <a:solidFill>
                  <a:schemeClr val="tx1"/>
                </a:solidFill>
                <a:effectLst/>
                <a:latin typeface="+mn-lt"/>
                <a:ea typeface="+mn-ea"/>
                <a:cs typeface="+mn-cs"/>
              </a:rPr>
              <a:t>Ask for permission (verbal consent) to work together</a:t>
            </a:r>
          </a:p>
          <a:p>
            <a:r>
              <a:rPr lang="en-US" sz="1200" kern="1200" dirty="0">
                <a:solidFill>
                  <a:schemeClr val="tx1"/>
                </a:solidFill>
                <a:effectLst/>
                <a:latin typeface="+mn-lt"/>
                <a:ea typeface="+mn-ea"/>
                <a:cs typeface="+mn-cs"/>
              </a:rPr>
              <a:t>      Step 2:</a:t>
            </a:r>
          </a:p>
          <a:p>
            <a:r>
              <a:rPr lang="en-US" sz="1200" kern="1200" dirty="0">
                <a:solidFill>
                  <a:schemeClr val="tx1"/>
                </a:solidFill>
                <a:effectLst/>
                <a:latin typeface="+mn-lt"/>
                <a:ea typeface="+mn-ea"/>
                <a:cs typeface="+mn-cs"/>
              </a:rPr>
              <a:t>           Record Consent &amp; Authorization</a:t>
            </a:r>
          </a:p>
          <a:p>
            <a:pPr lvl="0"/>
            <a:r>
              <a:rPr lang="en-US" sz="1200" kern="1200" dirty="0">
                <a:solidFill>
                  <a:schemeClr val="tx1"/>
                </a:solidFill>
                <a:effectLst/>
                <a:latin typeface="+mn-lt"/>
                <a:ea typeface="+mn-ea"/>
                <a:cs typeface="+mn-cs"/>
              </a:rPr>
              <a:t>Send the electronic consent and authorization form</a:t>
            </a:r>
          </a:p>
          <a:p>
            <a:pPr lvl="0"/>
            <a:r>
              <a:rPr lang="en-US" sz="1200" kern="1200" dirty="0">
                <a:solidFill>
                  <a:schemeClr val="tx1"/>
                </a:solidFill>
                <a:effectLst/>
                <a:latin typeface="+mn-lt"/>
                <a:ea typeface="+mn-ea"/>
                <a:cs typeface="+mn-cs"/>
              </a:rPr>
              <a:t>Ask for it to be returned in 7-days</a:t>
            </a:r>
          </a:p>
          <a:p>
            <a:r>
              <a:rPr lang="en-US" sz="1200" kern="1200" dirty="0">
                <a:solidFill>
                  <a:schemeClr val="tx1"/>
                </a:solidFill>
                <a:effectLst/>
                <a:latin typeface="+mn-lt"/>
                <a:ea typeface="+mn-ea"/>
                <a:cs typeface="+mn-cs"/>
              </a:rPr>
              <a:t>      Step 3:</a:t>
            </a:r>
          </a:p>
          <a:p>
            <a:r>
              <a:rPr lang="en-US" sz="1200" kern="1200" dirty="0">
                <a:solidFill>
                  <a:schemeClr val="tx1"/>
                </a:solidFill>
                <a:effectLst/>
                <a:latin typeface="+mn-lt"/>
                <a:ea typeface="+mn-ea"/>
                <a:cs typeface="+mn-cs"/>
              </a:rPr>
              <a:t>           Complete Assessments</a:t>
            </a:r>
          </a:p>
          <a:p>
            <a:pPr lvl="0"/>
            <a:r>
              <a:rPr lang="en-US" sz="1200" kern="1200" dirty="0">
                <a:solidFill>
                  <a:schemeClr val="tx1"/>
                </a:solidFill>
                <a:effectLst/>
                <a:latin typeface="+mn-lt"/>
                <a:ea typeface="+mn-ea"/>
                <a:cs typeface="+mn-cs"/>
              </a:rPr>
              <a:t>Learn more about the client’s health-related social (HRSN) needs by completing the assessments</a:t>
            </a:r>
          </a:p>
          <a:p>
            <a:r>
              <a:rPr lang="en-US" sz="1200" kern="1200" dirty="0">
                <a:solidFill>
                  <a:schemeClr val="tx1"/>
                </a:solidFill>
                <a:effectLst/>
                <a:latin typeface="+mn-lt"/>
                <a:ea typeface="+mn-ea"/>
                <a:cs typeface="+mn-cs"/>
              </a:rPr>
              <a:t>      Step 4:</a:t>
            </a:r>
          </a:p>
          <a:p>
            <a:r>
              <a:rPr lang="en-US" sz="1200" kern="1200" dirty="0">
                <a:solidFill>
                  <a:schemeClr val="tx1"/>
                </a:solidFill>
                <a:effectLst/>
                <a:latin typeface="+mn-lt"/>
                <a:ea typeface="+mn-ea"/>
                <a:cs typeface="+mn-cs"/>
              </a:rPr>
              <a:t>           Set Goals</a:t>
            </a:r>
          </a:p>
          <a:p>
            <a:pPr lvl="0"/>
            <a:r>
              <a:rPr lang="en-US" sz="1200" kern="1200" dirty="0">
                <a:solidFill>
                  <a:schemeClr val="tx1"/>
                </a:solidFill>
                <a:effectLst/>
                <a:latin typeface="+mn-lt"/>
                <a:ea typeface="+mn-ea"/>
                <a:cs typeface="+mn-cs"/>
              </a:rPr>
              <a:t>Based on the HRSN Assessment, set goals and create an action plan with your client</a:t>
            </a:r>
          </a:p>
          <a:p>
            <a:r>
              <a:rPr lang="en-US" sz="1200" kern="1200" dirty="0">
                <a:solidFill>
                  <a:schemeClr val="tx1"/>
                </a:solidFill>
                <a:effectLst/>
                <a:latin typeface="+mn-lt"/>
                <a:ea typeface="+mn-ea"/>
                <a:cs typeface="+mn-cs"/>
              </a:rPr>
              <a:t>      Step 5:</a:t>
            </a:r>
          </a:p>
          <a:p>
            <a:r>
              <a:rPr lang="en-US" sz="1200" kern="1200" dirty="0">
                <a:solidFill>
                  <a:schemeClr val="tx1"/>
                </a:solidFill>
                <a:effectLst/>
                <a:latin typeface="+mn-lt"/>
                <a:ea typeface="+mn-ea"/>
                <a:cs typeface="+mn-cs"/>
              </a:rPr>
              <a:t>           Find Resources &amp; Make Referrals</a:t>
            </a:r>
          </a:p>
          <a:p>
            <a:pPr lvl="0"/>
            <a:r>
              <a:rPr lang="en-US" sz="1200" kern="1200" dirty="0">
                <a:solidFill>
                  <a:schemeClr val="tx1"/>
                </a:solidFill>
                <a:effectLst/>
                <a:latin typeface="+mn-lt"/>
                <a:ea typeface="+mn-ea"/>
                <a:cs typeface="+mn-cs"/>
              </a:rPr>
              <a:t>Look for resources that will help your client meet their goals</a:t>
            </a:r>
          </a:p>
          <a:p>
            <a:pPr lvl="0"/>
            <a:r>
              <a:rPr lang="en-US" sz="1200" kern="1200" dirty="0">
                <a:solidFill>
                  <a:schemeClr val="tx1"/>
                </a:solidFill>
                <a:effectLst/>
                <a:latin typeface="+mn-lt"/>
                <a:ea typeface="+mn-ea"/>
                <a:cs typeface="+mn-cs"/>
              </a:rPr>
              <a:t>Make referrals to resource agencies</a:t>
            </a:r>
          </a:p>
          <a:p>
            <a:pPr lvl="0"/>
            <a:r>
              <a:rPr lang="en-US" sz="1200" kern="1200" dirty="0">
                <a:solidFill>
                  <a:schemeClr val="tx1"/>
                </a:solidFill>
                <a:effectLst/>
                <a:latin typeface="+mn-lt"/>
                <a:ea typeface="+mn-ea"/>
                <a:cs typeface="+mn-cs"/>
              </a:rPr>
              <a:t>Reach out to resources to complete the referrals, or support your client to do so independently</a:t>
            </a:r>
          </a:p>
          <a:p>
            <a:r>
              <a:rPr lang="en-US" sz="1200" kern="1200" dirty="0">
                <a:solidFill>
                  <a:schemeClr val="tx1"/>
                </a:solidFill>
                <a:effectLst/>
                <a:latin typeface="+mn-lt"/>
                <a:ea typeface="+mn-ea"/>
                <a:cs typeface="+mn-cs"/>
              </a:rPr>
              <a:t>      Step 6:</a:t>
            </a:r>
          </a:p>
          <a:p>
            <a:r>
              <a:rPr lang="en-US" sz="1200" kern="1200" dirty="0">
                <a:solidFill>
                  <a:schemeClr val="tx1"/>
                </a:solidFill>
                <a:effectLst/>
                <a:latin typeface="+mn-lt"/>
                <a:ea typeface="+mn-ea"/>
                <a:cs typeface="+mn-cs"/>
              </a:rPr>
              <a:t>           Progress Update</a:t>
            </a:r>
          </a:p>
          <a:p>
            <a:pPr lvl="0"/>
            <a:r>
              <a:rPr lang="en-US" sz="1200" kern="1200" dirty="0">
                <a:solidFill>
                  <a:schemeClr val="tx1"/>
                </a:solidFill>
                <a:effectLst/>
                <a:latin typeface="+mn-lt"/>
                <a:ea typeface="+mn-ea"/>
                <a:cs typeface="+mn-cs"/>
              </a:rPr>
              <a:t>After 1-2 weeks of making referrals, check-in with your client to see if they were able to get connected and receive support</a:t>
            </a:r>
          </a:p>
          <a:p>
            <a:pPr lvl="0"/>
            <a:r>
              <a:rPr lang="en-US" sz="1200" kern="1200" dirty="0">
                <a:solidFill>
                  <a:schemeClr val="tx1"/>
                </a:solidFill>
                <a:effectLst/>
                <a:latin typeface="+mn-lt"/>
                <a:ea typeface="+mn-ea"/>
                <a:cs typeface="+mn-cs"/>
              </a:rPr>
              <a:t>Provide education and coaching based on your client’s needs</a:t>
            </a:r>
          </a:p>
          <a:p>
            <a:r>
              <a:rPr lang="en-US" sz="1200" kern="1200" dirty="0">
                <a:solidFill>
                  <a:schemeClr val="tx1"/>
                </a:solidFill>
                <a:effectLst/>
                <a:latin typeface="+mn-lt"/>
                <a:ea typeface="+mn-ea"/>
                <a:cs typeface="+mn-cs"/>
              </a:rPr>
              <a:t>      Step 7:</a:t>
            </a:r>
          </a:p>
          <a:p>
            <a:r>
              <a:rPr lang="en-US" sz="1200" kern="1200" dirty="0">
                <a:solidFill>
                  <a:schemeClr val="tx1"/>
                </a:solidFill>
                <a:effectLst/>
                <a:latin typeface="+mn-lt"/>
                <a:ea typeface="+mn-ea"/>
                <a:cs typeface="+mn-cs"/>
              </a:rPr>
              <a:t>           Ready for Discharge?</a:t>
            </a:r>
          </a:p>
          <a:p>
            <a:pPr lvl="0"/>
            <a:r>
              <a:rPr lang="en-US" sz="1200" kern="1200" dirty="0">
                <a:solidFill>
                  <a:schemeClr val="tx1"/>
                </a:solidFill>
                <a:effectLst/>
                <a:latin typeface="+mn-lt"/>
                <a:ea typeface="+mn-ea"/>
                <a:cs typeface="+mn-cs"/>
              </a:rPr>
              <a:t>Based on what you learned in the progress update, determine if your client has met their goals and is ready for discharge</a:t>
            </a:r>
          </a:p>
          <a:p>
            <a:pPr lvl="1"/>
            <a:r>
              <a:rPr lang="en-US" sz="1200" kern="1200" dirty="0">
                <a:solidFill>
                  <a:schemeClr val="tx1"/>
                </a:solidFill>
                <a:effectLst/>
                <a:latin typeface="+mn-lt"/>
                <a:ea typeface="+mn-ea"/>
                <a:cs typeface="+mn-cs"/>
              </a:rPr>
              <a:t>If yes- proceed to step 8</a:t>
            </a:r>
          </a:p>
          <a:p>
            <a:pPr lvl="1"/>
            <a:r>
              <a:rPr lang="en-US" sz="1200" kern="1200" dirty="0">
                <a:solidFill>
                  <a:schemeClr val="tx1"/>
                </a:solidFill>
                <a:effectLst/>
                <a:latin typeface="+mn-lt"/>
                <a:ea typeface="+mn-ea"/>
                <a:cs typeface="+mn-cs"/>
              </a:rPr>
              <a:t>If no- go back to step 5 and repeat 5-7 until your client has met their goals and is ready for discharge</a:t>
            </a:r>
          </a:p>
          <a:p>
            <a:r>
              <a:rPr lang="en-US" sz="1200" kern="1200" dirty="0">
                <a:solidFill>
                  <a:schemeClr val="tx1"/>
                </a:solidFill>
                <a:effectLst/>
                <a:latin typeface="+mn-lt"/>
                <a:ea typeface="+mn-ea"/>
                <a:cs typeface="+mn-cs"/>
              </a:rPr>
              <a:t>      Step 8:</a:t>
            </a:r>
          </a:p>
          <a:p>
            <a:r>
              <a:rPr lang="en-US" sz="1200" kern="1200" dirty="0">
                <a:solidFill>
                  <a:schemeClr val="tx1"/>
                </a:solidFill>
                <a:effectLst/>
                <a:latin typeface="+mn-lt"/>
                <a:ea typeface="+mn-ea"/>
                <a:cs typeface="+mn-cs"/>
              </a:rPr>
              <a:t>           Complete Discharge Form</a:t>
            </a:r>
          </a:p>
          <a:p>
            <a:pPr lvl="0"/>
            <a:r>
              <a:rPr lang="en-US" sz="1200" kern="1200" dirty="0">
                <a:solidFill>
                  <a:schemeClr val="tx1"/>
                </a:solidFill>
                <a:effectLst/>
                <a:latin typeface="+mn-lt"/>
                <a:ea typeface="+mn-ea"/>
                <a:cs typeface="+mn-cs"/>
              </a:rPr>
              <a:t>Do a warm handoff if your client is going to receive ongoing case management from another program</a:t>
            </a:r>
          </a:p>
          <a:p>
            <a:pPr lvl="0"/>
            <a:r>
              <a:rPr lang="en-US" sz="1200" kern="1200" dirty="0">
                <a:solidFill>
                  <a:schemeClr val="tx1"/>
                </a:solidFill>
                <a:effectLst/>
                <a:latin typeface="+mn-lt"/>
                <a:ea typeface="+mn-ea"/>
                <a:cs typeface="+mn-cs"/>
              </a:rPr>
              <a:t>Document the reason for discharge</a:t>
            </a:r>
            <a:endParaRPr lang="en-US" dirty="0"/>
          </a:p>
        </p:txBody>
      </p:sp>
      <p:sp>
        <p:nvSpPr>
          <p:cNvPr id="4" name="Slide Number Placeholder 3"/>
          <p:cNvSpPr>
            <a:spLocks noGrp="1"/>
          </p:cNvSpPr>
          <p:nvPr>
            <p:ph type="sldNum" sz="quarter" idx="5"/>
          </p:nvPr>
        </p:nvSpPr>
        <p:spPr/>
        <p:txBody>
          <a:bodyPr/>
          <a:lstStyle/>
          <a:p>
            <a:fld id="{9E98B366-FC72-0740-801D-4577DD4D1A77}" type="slidenum">
              <a:rPr lang="en-US" smtClean="0"/>
              <a:t>4</a:t>
            </a:fld>
            <a:endParaRPr lang="en-US"/>
          </a:p>
        </p:txBody>
      </p:sp>
    </p:spTree>
    <p:extLst>
      <p:ext uri="{BB962C8B-B14F-4D97-AF65-F5344CB8AC3E}">
        <p14:creationId xmlns:p14="http://schemas.microsoft.com/office/powerpoint/2010/main" val="3205180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98B366-FC72-0740-801D-4577DD4D1A77}" type="slidenum">
              <a:rPr lang="en-US" smtClean="0"/>
              <a:t>6</a:t>
            </a:fld>
            <a:endParaRPr lang="en-US"/>
          </a:p>
        </p:txBody>
      </p:sp>
    </p:spTree>
    <p:extLst>
      <p:ext uri="{BB962C8B-B14F-4D97-AF65-F5344CB8AC3E}">
        <p14:creationId xmlns:p14="http://schemas.microsoft.com/office/powerpoint/2010/main" val="1895667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98B366-FC72-0740-801D-4577DD4D1A77}" type="slidenum">
              <a:rPr lang="en-US" smtClean="0"/>
              <a:t>7</a:t>
            </a:fld>
            <a:endParaRPr lang="en-US"/>
          </a:p>
        </p:txBody>
      </p:sp>
    </p:spTree>
    <p:extLst>
      <p:ext uri="{BB962C8B-B14F-4D97-AF65-F5344CB8AC3E}">
        <p14:creationId xmlns:p14="http://schemas.microsoft.com/office/powerpoint/2010/main" val="2311018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go to Dashboard and then click All</a:t>
            </a:r>
          </a:p>
        </p:txBody>
      </p:sp>
      <p:sp>
        <p:nvSpPr>
          <p:cNvPr id="4" name="Slide Number Placeholder 3"/>
          <p:cNvSpPr>
            <a:spLocks noGrp="1"/>
          </p:cNvSpPr>
          <p:nvPr>
            <p:ph type="sldNum" sz="quarter" idx="5"/>
          </p:nvPr>
        </p:nvSpPr>
        <p:spPr/>
        <p:txBody>
          <a:bodyPr/>
          <a:lstStyle/>
          <a:p>
            <a:fld id="{9E98B366-FC72-0740-801D-4577DD4D1A77}" type="slidenum">
              <a:rPr lang="en-US" smtClean="0"/>
              <a:t>8</a:t>
            </a:fld>
            <a:endParaRPr lang="en-US"/>
          </a:p>
        </p:txBody>
      </p:sp>
    </p:spTree>
    <p:extLst>
      <p:ext uri="{BB962C8B-B14F-4D97-AF65-F5344CB8AC3E}">
        <p14:creationId xmlns:p14="http://schemas.microsoft.com/office/powerpoint/2010/main" val="2546271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8478C-1654-41C9-53BA-22FD722A5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4B5B77-BB75-30EA-C739-AEEAAB38ED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59CEA8-668C-D29D-753B-6E38FB455DA2}"/>
              </a:ext>
            </a:extLst>
          </p:cNvPr>
          <p:cNvSpPr>
            <a:spLocks noGrp="1"/>
          </p:cNvSpPr>
          <p:nvPr>
            <p:ph type="body" idx="1"/>
          </p:nvPr>
        </p:nvSpPr>
        <p:spPr/>
        <p:txBody>
          <a:bodyPr/>
          <a:lstStyle/>
          <a:p>
            <a:r>
              <a:rPr lang="en-US" dirty="0"/>
              <a:t>Let’s go to Dashboard and then click All</a:t>
            </a:r>
          </a:p>
        </p:txBody>
      </p:sp>
      <p:sp>
        <p:nvSpPr>
          <p:cNvPr id="4" name="Slide Number Placeholder 3">
            <a:extLst>
              <a:ext uri="{FF2B5EF4-FFF2-40B4-BE49-F238E27FC236}">
                <a16:creationId xmlns:a16="http://schemas.microsoft.com/office/drawing/2014/main" id="{17044946-ABF1-9E2B-E410-E9FC9043E974}"/>
              </a:ext>
            </a:extLst>
          </p:cNvPr>
          <p:cNvSpPr>
            <a:spLocks noGrp="1"/>
          </p:cNvSpPr>
          <p:nvPr>
            <p:ph type="sldNum" sz="quarter" idx="5"/>
          </p:nvPr>
        </p:nvSpPr>
        <p:spPr/>
        <p:txBody>
          <a:bodyPr/>
          <a:lstStyle/>
          <a:p>
            <a:fld id="{9E98B366-FC72-0740-801D-4577DD4D1A77}" type="slidenum">
              <a:rPr lang="en-US" smtClean="0"/>
              <a:t>9</a:t>
            </a:fld>
            <a:endParaRPr lang="en-US"/>
          </a:p>
        </p:txBody>
      </p:sp>
    </p:spTree>
    <p:extLst>
      <p:ext uri="{BB962C8B-B14F-4D97-AF65-F5344CB8AC3E}">
        <p14:creationId xmlns:p14="http://schemas.microsoft.com/office/powerpoint/2010/main" val="3461544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D7F02-ADB5-2B2B-EAF9-D9FE6A4E36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DE7B5A-F1DE-5E27-06DB-C277899C84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6776DF-D0F1-F778-A483-C2C5414A1E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9087AA-081C-2445-C84E-CAAE57F3D82A}"/>
              </a:ext>
            </a:extLst>
          </p:cNvPr>
          <p:cNvSpPr>
            <a:spLocks noGrp="1"/>
          </p:cNvSpPr>
          <p:nvPr>
            <p:ph type="sldNum" sz="quarter" idx="5"/>
          </p:nvPr>
        </p:nvSpPr>
        <p:spPr/>
        <p:txBody>
          <a:bodyPr/>
          <a:lstStyle/>
          <a:p>
            <a:fld id="{9E98B366-FC72-0740-801D-4577DD4D1A77}" type="slidenum">
              <a:rPr lang="en-US" smtClean="0"/>
              <a:t>10</a:t>
            </a:fld>
            <a:endParaRPr lang="en-US"/>
          </a:p>
        </p:txBody>
      </p:sp>
    </p:spTree>
    <p:extLst>
      <p:ext uri="{BB962C8B-B14F-4D97-AF65-F5344CB8AC3E}">
        <p14:creationId xmlns:p14="http://schemas.microsoft.com/office/powerpoint/2010/main" val="190340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47584-3697-008C-44C5-DD20B41B1D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F5E05D-FD1B-A687-6AD4-0B62CD5102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A73D0B-D1F4-61CF-940A-EB92413BA9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80393B-3336-F465-20A6-D5AFEBFC741B}"/>
              </a:ext>
            </a:extLst>
          </p:cNvPr>
          <p:cNvSpPr>
            <a:spLocks noGrp="1"/>
          </p:cNvSpPr>
          <p:nvPr>
            <p:ph type="sldNum" sz="quarter" idx="5"/>
          </p:nvPr>
        </p:nvSpPr>
        <p:spPr/>
        <p:txBody>
          <a:bodyPr/>
          <a:lstStyle/>
          <a:p>
            <a:fld id="{9E98B366-FC72-0740-801D-4577DD4D1A77}" type="slidenum">
              <a:rPr lang="en-US" smtClean="0"/>
              <a:t>11</a:t>
            </a:fld>
            <a:endParaRPr lang="en-US"/>
          </a:p>
        </p:txBody>
      </p:sp>
    </p:spTree>
    <p:extLst>
      <p:ext uri="{BB962C8B-B14F-4D97-AF65-F5344CB8AC3E}">
        <p14:creationId xmlns:p14="http://schemas.microsoft.com/office/powerpoint/2010/main" val="3640151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9DD56-5E85-29FA-E950-FA3BD2E76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E3FF5F-BB82-A2CC-9C28-05B9BD65D8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F32603-981E-857A-3C42-E944DCD1DE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60C795-7BEF-F71C-B2DB-95C260C36ECF}"/>
              </a:ext>
            </a:extLst>
          </p:cNvPr>
          <p:cNvSpPr>
            <a:spLocks noGrp="1"/>
          </p:cNvSpPr>
          <p:nvPr>
            <p:ph type="sldNum" sz="quarter" idx="5"/>
          </p:nvPr>
        </p:nvSpPr>
        <p:spPr/>
        <p:txBody>
          <a:bodyPr/>
          <a:lstStyle/>
          <a:p>
            <a:fld id="{9E98B366-FC72-0740-801D-4577DD4D1A77}" type="slidenum">
              <a:rPr lang="en-US" smtClean="0"/>
              <a:t>12</a:t>
            </a:fld>
            <a:endParaRPr lang="en-US"/>
          </a:p>
        </p:txBody>
      </p:sp>
    </p:spTree>
    <p:extLst>
      <p:ext uri="{BB962C8B-B14F-4D97-AF65-F5344CB8AC3E}">
        <p14:creationId xmlns:p14="http://schemas.microsoft.com/office/powerpoint/2010/main" val="4016102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41AD4-FF73-642D-1FC9-273DF106D2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4BE832-01B2-8440-C4D3-062CEFF9F5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B0CA6B-55C5-0233-2DE9-6A422FF7EF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C43EE2-3BC0-B5FF-18BA-2EA66BCCB1CF}"/>
              </a:ext>
            </a:extLst>
          </p:cNvPr>
          <p:cNvSpPr>
            <a:spLocks noGrp="1"/>
          </p:cNvSpPr>
          <p:nvPr>
            <p:ph type="sldNum" sz="quarter" idx="5"/>
          </p:nvPr>
        </p:nvSpPr>
        <p:spPr/>
        <p:txBody>
          <a:bodyPr/>
          <a:lstStyle/>
          <a:p>
            <a:fld id="{9E98B366-FC72-0740-801D-4577DD4D1A77}" type="slidenum">
              <a:rPr lang="en-US" smtClean="0"/>
              <a:t>13</a:t>
            </a:fld>
            <a:endParaRPr lang="en-US"/>
          </a:p>
        </p:txBody>
      </p:sp>
    </p:spTree>
    <p:extLst>
      <p:ext uri="{BB962C8B-B14F-4D97-AF65-F5344CB8AC3E}">
        <p14:creationId xmlns:p14="http://schemas.microsoft.com/office/powerpoint/2010/main" val="4126692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41FC0-8BBE-703F-2FC0-C98D7DB839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060835-0124-5977-E0DE-5C43B24D0E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446E26-45FE-0075-1E5A-996ED4834D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ABA388-DCAD-A3B6-FE0B-C3EDDE415ABE}"/>
              </a:ext>
            </a:extLst>
          </p:cNvPr>
          <p:cNvSpPr>
            <a:spLocks noGrp="1"/>
          </p:cNvSpPr>
          <p:nvPr>
            <p:ph type="sldNum" sz="quarter" idx="5"/>
          </p:nvPr>
        </p:nvSpPr>
        <p:spPr/>
        <p:txBody>
          <a:bodyPr/>
          <a:lstStyle/>
          <a:p>
            <a:fld id="{9E98B366-FC72-0740-801D-4577DD4D1A77}" type="slidenum">
              <a:rPr lang="en-US" smtClean="0"/>
              <a:t>14</a:t>
            </a:fld>
            <a:endParaRPr lang="en-US"/>
          </a:p>
        </p:txBody>
      </p:sp>
    </p:spTree>
    <p:extLst>
      <p:ext uri="{BB962C8B-B14F-4D97-AF65-F5344CB8AC3E}">
        <p14:creationId xmlns:p14="http://schemas.microsoft.com/office/powerpoint/2010/main" val="3579890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Double-click on the client's name on the Client Case view to open the Client Profile.</a:t>
            </a:r>
          </a:p>
        </p:txBody>
      </p:sp>
      <p:sp>
        <p:nvSpPr>
          <p:cNvPr id="4" name="Slide Number Placeholder 3"/>
          <p:cNvSpPr>
            <a:spLocks noGrp="1"/>
          </p:cNvSpPr>
          <p:nvPr>
            <p:ph type="sldNum" sz="quarter" idx="5"/>
          </p:nvPr>
        </p:nvSpPr>
        <p:spPr/>
        <p:txBody>
          <a:bodyPr/>
          <a:lstStyle/>
          <a:p>
            <a:fld id="{9E98B366-FC72-0740-801D-4577DD4D1A77}" type="slidenum">
              <a:rPr lang="en-US" smtClean="0"/>
              <a:t>16</a:t>
            </a:fld>
            <a:endParaRPr lang="en-US"/>
          </a:p>
        </p:txBody>
      </p:sp>
    </p:spTree>
    <p:extLst>
      <p:ext uri="{BB962C8B-B14F-4D97-AF65-F5344CB8AC3E}">
        <p14:creationId xmlns:p14="http://schemas.microsoft.com/office/powerpoint/2010/main" val="1332042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_02">
    <p:bg>
      <p:bgPr>
        <a:solidFill>
          <a:schemeClr val="accent4"/>
        </a:solidFill>
        <a:effectLst/>
      </p:bgPr>
    </p:bg>
    <p:spTree>
      <p:nvGrpSpPr>
        <p:cNvPr id="1" name=""/>
        <p:cNvGrpSpPr/>
        <p:nvPr/>
      </p:nvGrpSpPr>
      <p:grpSpPr>
        <a:xfrm>
          <a:off x="0" y="0"/>
          <a:ext cx="0" cy="0"/>
          <a:chOff x="0" y="0"/>
          <a:chExt cx="0" cy="0"/>
        </a:xfrm>
      </p:grpSpPr>
      <p:grpSp>
        <p:nvGrpSpPr>
          <p:cNvPr id="79" name="Group 78">
            <a:extLst>
              <a:ext uri="{FF2B5EF4-FFF2-40B4-BE49-F238E27FC236}">
                <a16:creationId xmlns:a16="http://schemas.microsoft.com/office/drawing/2014/main" id="{0AF71880-2DF5-0B46-A687-1243267A4311}"/>
              </a:ext>
            </a:extLst>
          </p:cNvPr>
          <p:cNvGrpSpPr/>
          <p:nvPr userDrawn="1"/>
        </p:nvGrpSpPr>
        <p:grpSpPr>
          <a:xfrm>
            <a:off x="4039659" y="4301696"/>
            <a:ext cx="7769870" cy="2556302"/>
            <a:chOff x="929797" y="8521458"/>
            <a:chExt cx="7166706" cy="2357861"/>
          </a:xfrm>
          <a:solidFill>
            <a:schemeClr val="bg1"/>
          </a:solidFill>
        </p:grpSpPr>
        <p:sp>
          <p:nvSpPr>
            <p:cNvPr id="80" name="Google Shape;11;p2">
              <a:extLst>
                <a:ext uri="{FF2B5EF4-FFF2-40B4-BE49-F238E27FC236}">
                  <a16:creationId xmlns:a16="http://schemas.microsoft.com/office/drawing/2014/main" id="{83B5512A-E56A-AD47-B718-999B4A3288BB}"/>
                </a:ext>
              </a:extLst>
            </p:cNvPr>
            <p:cNvSpPr/>
            <p:nvPr/>
          </p:nvSpPr>
          <p:spPr>
            <a:xfrm rot="5400000" flipH="1">
              <a:off x="4682647" y="7465431"/>
              <a:ext cx="2356358" cy="4471354"/>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2;p2">
              <a:extLst>
                <a:ext uri="{FF2B5EF4-FFF2-40B4-BE49-F238E27FC236}">
                  <a16:creationId xmlns:a16="http://schemas.microsoft.com/office/drawing/2014/main" id="{A4E7C180-5E9E-604E-9C71-89F17157F8F2}"/>
                </a:ext>
              </a:extLst>
            </p:cNvPr>
            <p:cNvSpPr/>
            <p:nvPr/>
          </p:nvSpPr>
          <p:spPr>
            <a:xfrm flipH="1">
              <a:off x="929797" y="8521458"/>
              <a:ext cx="2807977" cy="2357861"/>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 name="Freeform 74">
            <a:extLst>
              <a:ext uri="{FF2B5EF4-FFF2-40B4-BE49-F238E27FC236}">
                <a16:creationId xmlns:a16="http://schemas.microsoft.com/office/drawing/2014/main" id="{8A221A52-818C-6943-8336-9EE8A15C7A64}"/>
              </a:ext>
            </a:extLst>
          </p:cNvPr>
          <p:cNvSpPr/>
          <p:nvPr/>
        </p:nvSpPr>
        <p:spPr>
          <a:xfrm rot="5400000" flipH="1">
            <a:off x="224719" y="-261053"/>
            <a:ext cx="6870921" cy="7367179"/>
          </a:xfrm>
          <a:custGeom>
            <a:avLst/>
            <a:gdLst>
              <a:gd name="connsiteX0" fmla="*/ 6870921 w 6870921"/>
              <a:gd name="connsiteY0" fmla="*/ 8002658 h 8002658"/>
              <a:gd name="connsiteX1" fmla="*/ 6870921 w 6870921"/>
              <a:gd name="connsiteY1" fmla="*/ 2359280 h 8002658"/>
              <a:gd name="connsiteX2" fmla="*/ 6870706 w 6870921"/>
              <a:gd name="connsiteY2" fmla="*/ 2359280 h 8002658"/>
              <a:gd name="connsiteX3" fmla="*/ 6870706 w 6870921"/>
              <a:gd name="connsiteY3" fmla="*/ 0 h 8002658"/>
              <a:gd name="connsiteX4" fmla="*/ 3989981 w 6870921"/>
              <a:gd name="connsiteY4" fmla="*/ 0 h 8002658"/>
              <a:gd name="connsiteX5" fmla="*/ 3989981 w 6870921"/>
              <a:gd name="connsiteY5" fmla="*/ 1510 h 8002658"/>
              <a:gd name="connsiteX6" fmla="*/ 2428022 w 6870921"/>
              <a:gd name="connsiteY6" fmla="*/ 1510 h 8002658"/>
              <a:gd name="connsiteX7" fmla="*/ 23159 w 6870921"/>
              <a:gd name="connsiteY7" fmla="*/ 2172669 h 8002658"/>
              <a:gd name="connsiteX8" fmla="*/ 13655 w 6870921"/>
              <a:gd name="connsiteY8" fmla="*/ 2359280 h 8002658"/>
              <a:gd name="connsiteX9" fmla="*/ 0 w 6870921"/>
              <a:gd name="connsiteY9" fmla="*/ 2359280 h 8002658"/>
              <a:gd name="connsiteX10" fmla="*/ 0 w 6870921"/>
              <a:gd name="connsiteY10" fmla="*/ 8002658 h 8002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70921" h="8002658">
                <a:moveTo>
                  <a:pt x="6870921" y="8002658"/>
                </a:moveTo>
                <a:lnTo>
                  <a:pt x="6870921" y="2359280"/>
                </a:lnTo>
                <a:lnTo>
                  <a:pt x="6870706" y="2359280"/>
                </a:lnTo>
                <a:lnTo>
                  <a:pt x="6870706" y="0"/>
                </a:lnTo>
                <a:lnTo>
                  <a:pt x="3989981" y="0"/>
                </a:lnTo>
                <a:lnTo>
                  <a:pt x="3989981" y="1510"/>
                </a:lnTo>
                <a:lnTo>
                  <a:pt x="2428022" y="1510"/>
                </a:lnTo>
                <a:cubicBezTo>
                  <a:pt x="1181599" y="1510"/>
                  <a:pt x="147547" y="957661"/>
                  <a:pt x="23159" y="2172669"/>
                </a:cubicBezTo>
                <a:lnTo>
                  <a:pt x="13655" y="2359280"/>
                </a:lnTo>
                <a:lnTo>
                  <a:pt x="0" y="2359280"/>
                </a:lnTo>
                <a:lnTo>
                  <a:pt x="0" y="8002658"/>
                </a:lnTo>
                <a:close/>
              </a:path>
            </a:pathLst>
          </a:custGeom>
          <a:solidFill>
            <a:schemeClr val="bg1">
              <a:lumMod val="95000"/>
            </a:schemeClr>
          </a:solidFill>
          <a:ln w="0">
            <a:solidFill>
              <a:schemeClr val="accent4">
                <a:lumMod val="20000"/>
                <a:lumOff val="8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4;p2">
            <a:extLst>
              <a:ext uri="{FF2B5EF4-FFF2-40B4-BE49-F238E27FC236}">
                <a16:creationId xmlns:a16="http://schemas.microsoft.com/office/drawing/2014/main" id="{60ECB4EC-8652-AD47-9520-609DA3CC391D}"/>
              </a:ext>
            </a:extLst>
          </p:cNvPr>
          <p:cNvSpPr/>
          <p:nvPr/>
        </p:nvSpPr>
        <p:spPr>
          <a:xfrm rot="16200000" flipH="1">
            <a:off x="8477864" y="-2062365"/>
            <a:ext cx="1633465" cy="5758198"/>
          </a:xfrm>
          <a:custGeom>
            <a:avLst/>
            <a:gdLst/>
            <a:ahLst/>
            <a:cxnLst/>
            <a:rect l="l" t="t" r="r" b="b"/>
            <a:pathLst>
              <a:path w="29510" h="104027" extrusionOk="0">
                <a:moveTo>
                  <a:pt x="1" y="1"/>
                </a:moveTo>
                <a:lnTo>
                  <a:pt x="1" y="8261"/>
                </a:lnTo>
                <a:cubicBezTo>
                  <a:pt x="1433" y="8261"/>
                  <a:pt x="2871" y="8406"/>
                  <a:pt x="4262" y="8692"/>
                </a:cubicBezTo>
                <a:cubicBezTo>
                  <a:pt x="5615" y="8973"/>
                  <a:pt x="6954" y="9389"/>
                  <a:pt x="8228" y="9933"/>
                </a:cubicBezTo>
                <a:cubicBezTo>
                  <a:pt x="9488" y="10467"/>
                  <a:pt x="10700" y="11126"/>
                  <a:pt x="11837" y="11900"/>
                </a:cubicBezTo>
                <a:cubicBezTo>
                  <a:pt x="12971" y="12663"/>
                  <a:pt x="14033" y="13542"/>
                  <a:pt x="15003" y="14512"/>
                </a:cubicBezTo>
                <a:cubicBezTo>
                  <a:pt x="15967" y="15477"/>
                  <a:pt x="16848" y="16544"/>
                  <a:pt x="17616" y="17672"/>
                </a:cubicBezTo>
                <a:cubicBezTo>
                  <a:pt x="18384" y="18811"/>
                  <a:pt x="19044" y="20028"/>
                  <a:pt x="19583" y="21283"/>
                </a:cubicBezTo>
                <a:cubicBezTo>
                  <a:pt x="20121" y="22561"/>
                  <a:pt x="20538" y="23896"/>
                  <a:pt x="20819" y="25249"/>
                </a:cubicBezTo>
                <a:cubicBezTo>
                  <a:pt x="21104" y="26645"/>
                  <a:pt x="21249" y="28078"/>
                  <a:pt x="21249" y="29515"/>
                </a:cubicBezTo>
                <a:lnTo>
                  <a:pt x="21249" y="104026"/>
                </a:lnTo>
                <a:lnTo>
                  <a:pt x="29509" y="104026"/>
                </a:lnTo>
                <a:lnTo>
                  <a:pt x="29509" y="29515"/>
                </a:lnTo>
                <a:cubicBezTo>
                  <a:pt x="29509" y="13281"/>
                  <a:pt x="16230" y="1"/>
                  <a:pt x="1" y="1"/>
                </a:cubicBezTo>
                <a:close/>
              </a:path>
            </a:pathLst>
          </a:custGeom>
          <a:solidFill>
            <a:schemeClr val="accent3">
              <a:alpha val="71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 name="BHT LOGO">
            <a:extLst>
              <a:ext uri="{FF2B5EF4-FFF2-40B4-BE49-F238E27FC236}">
                <a16:creationId xmlns:a16="http://schemas.microsoft.com/office/drawing/2014/main" id="{88431626-AC05-0241-A7A0-E0FFF0B20B9D}"/>
              </a:ext>
            </a:extLst>
          </p:cNvPr>
          <p:cNvGrpSpPr/>
          <p:nvPr/>
        </p:nvGrpSpPr>
        <p:grpSpPr>
          <a:xfrm>
            <a:off x="7911342" y="4961003"/>
            <a:ext cx="2776622" cy="1322201"/>
            <a:chOff x="776695" y="534478"/>
            <a:chExt cx="2776622" cy="1322201"/>
          </a:xfrm>
        </p:grpSpPr>
        <p:sp>
          <p:nvSpPr>
            <p:cNvPr id="65" name="Freeform 64">
              <a:extLst>
                <a:ext uri="{FF2B5EF4-FFF2-40B4-BE49-F238E27FC236}">
                  <a16:creationId xmlns:a16="http://schemas.microsoft.com/office/drawing/2014/main" id="{2076286F-DEA6-0F40-BDA9-374BFFB7B2DF}"/>
                </a:ext>
              </a:extLst>
            </p:cNvPr>
            <p:cNvSpPr/>
            <p:nvPr/>
          </p:nvSpPr>
          <p:spPr>
            <a:xfrm>
              <a:off x="1167065" y="777860"/>
              <a:ext cx="92006" cy="59907"/>
            </a:xfrm>
            <a:custGeom>
              <a:avLst/>
              <a:gdLst>
                <a:gd name="connsiteX0" fmla="*/ 0 w 92006"/>
                <a:gd name="connsiteY0" fmla="*/ 0 h 59907"/>
                <a:gd name="connsiteX1" fmla="*/ 92006 w 92006"/>
                <a:gd name="connsiteY1" fmla="*/ 0 h 59907"/>
                <a:gd name="connsiteX2" fmla="*/ 92006 w 92006"/>
                <a:gd name="connsiteY2" fmla="*/ 59907 h 59907"/>
                <a:gd name="connsiteX3" fmla="*/ 0 w 92006"/>
                <a:gd name="connsiteY3" fmla="*/ 59907 h 59907"/>
              </a:gdLst>
              <a:ahLst/>
              <a:cxnLst>
                <a:cxn ang="0">
                  <a:pos x="connsiteX0" y="connsiteY0"/>
                </a:cxn>
                <a:cxn ang="0">
                  <a:pos x="connsiteX1" y="connsiteY1"/>
                </a:cxn>
                <a:cxn ang="0">
                  <a:pos x="connsiteX2" y="connsiteY2"/>
                </a:cxn>
                <a:cxn ang="0">
                  <a:pos x="connsiteX3" y="connsiteY3"/>
                </a:cxn>
              </a:cxnLst>
              <a:rect l="l" t="t" r="r" b="b"/>
              <a:pathLst>
                <a:path w="92006" h="59907">
                  <a:moveTo>
                    <a:pt x="0" y="0"/>
                  </a:moveTo>
                  <a:lnTo>
                    <a:pt x="92006" y="0"/>
                  </a:lnTo>
                  <a:lnTo>
                    <a:pt x="92006" y="59907"/>
                  </a:lnTo>
                  <a:lnTo>
                    <a:pt x="0" y="59907"/>
                  </a:lnTo>
                  <a:close/>
                </a:path>
              </a:pathLst>
            </a:custGeom>
            <a:solidFill>
              <a:srgbClr val="00BCDA"/>
            </a:solidFill>
            <a:ln w="16401"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93F03CF0-7904-A24B-BCA3-7577D7179FD2}"/>
                </a:ext>
              </a:extLst>
            </p:cNvPr>
            <p:cNvSpPr/>
            <p:nvPr/>
          </p:nvSpPr>
          <p:spPr>
            <a:xfrm>
              <a:off x="1167065" y="534478"/>
              <a:ext cx="691855" cy="545857"/>
            </a:xfrm>
            <a:custGeom>
              <a:avLst/>
              <a:gdLst>
                <a:gd name="connsiteX0" fmla="*/ 523944 w 691855"/>
                <a:gd name="connsiteY0" fmla="*/ 0 h 545857"/>
                <a:gd name="connsiteX1" fmla="*/ 0 w 691855"/>
                <a:gd name="connsiteY1" fmla="*/ 0 h 545857"/>
                <a:gd name="connsiteX2" fmla="*/ 0 w 691855"/>
                <a:gd name="connsiteY2" fmla="*/ 151972 h 545857"/>
                <a:gd name="connsiteX3" fmla="*/ 92006 w 691855"/>
                <a:gd name="connsiteY3" fmla="*/ 151972 h 545857"/>
                <a:gd name="connsiteX4" fmla="*/ 92006 w 691855"/>
                <a:gd name="connsiteY4" fmla="*/ 91411 h 545857"/>
                <a:gd name="connsiteX5" fmla="*/ 523944 w 691855"/>
                <a:gd name="connsiteY5" fmla="*/ 91411 h 545857"/>
                <a:gd name="connsiteX6" fmla="*/ 599849 w 691855"/>
                <a:gd name="connsiteY6" fmla="*/ 166826 h 545857"/>
                <a:gd name="connsiteX7" fmla="*/ 599849 w 691855"/>
                <a:gd name="connsiteY7" fmla="*/ 379031 h 545857"/>
                <a:gd name="connsiteX8" fmla="*/ 523944 w 691855"/>
                <a:gd name="connsiteY8" fmla="*/ 454445 h 545857"/>
                <a:gd name="connsiteX9" fmla="*/ 521151 w 691855"/>
                <a:gd name="connsiteY9" fmla="*/ 454445 h 545857"/>
                <a:gd name="connsiteX10" fmla="*/ 521151 w 691855"/>
                <a:gd name="connsiteY10" fmla="*/ 455262 h 545857"/>
                <a:gd name="connsiteX11" fmla="*/ 521151 w 691855"/>
                <a:gd name="connsiteY11" fmla="*/ 455262 h 545857"/>
                <a:gd name="connsiteX12" fmla="*/ 521151 w 691855"/>
                <a:gd name="connsiteY12" fmla="*/ 470116 h 545857"/>
                <a:gd name="connsiteX13" fmla="*/ 521151 w 691855"/>
                <a:gd name="connsiteY13" fmla="*/ 545857 h 545857"/>
                <a:gd name="connsiteX14" fmla="*/ 523286 w 691855"/>
                <a:gd name="connsiteY14" fmla="*/ 545857 h 545857"/>
                <a:gd name="connsiteX15" fmla="*/ 691855 w 691855"/>
                <a:gd name="connsiteY15" fmla="*/ 379031 h 545857"/>
                <a:gd name="connsiteX16" fmla="*/ 691855 w 691855"/>
                <a:gd name="connsiteY16" fmla="*/ 166826 h 545857"/>
                <a:gd name="connsiteX17" fmla="*/ 523944 w 691855"/>
                <a:gd name="connsiteY17" fmla="*/ 0 h 545857"/>
                <a:gd name="connsiteX18" fmla="*/ 429966 w 691855"/>
                <a:gd name="connsiteY18" fmla="*/ 470116 h 545857"/>
                <a:gd name="connsiteX19" fmla="*/ 429966 w 691855"/>
                <a:gd name="connsiteY19" fmla="*/ 545857 h 545857"/>
                <a:gd name="connsiteX20" fmla="*/ 168240 w 691855"/>
                <a:gd name="connsiteY20" fmla="*/ 545857 h 545857"/>
                <a:gd name="connsiteX21" fmla="*/ 1150 w 691855"/>
                <a:gd name="connsiteY21" fmla="*/ 394702 h 545857"/>
                <a:gd name="connsiteX22" fmla="*/ 93978 w 691855"/>
                <a:gd name="connsiteY22" fmla="*/ 394702 h 545857"/>
                <a:gd name="connsiteX23" fmla="*/ 168240 w 691855"/>
                <a:gd name="connsiteY23" fmla="*/ 454445 h 545857"/>
                <a:gd name="connsiteX24" fmla="*/ 209807 w 691855"/>
                <a:gd name="connsiteY24" fmla="*/ 454445 h 545857"/>
                <a:gd name="connsiteX25" fmla="*/ 209807 w 691855"/>
                <a:gd name="connsiteY25" fmla="*/ 531002 h 545857"/>
                <a:gd name="connsiteX26" fmla="*/ 208329 w 691855"/>
                <a:gd name="connsiteY26" fmla="*/ 545857 h 545857"/>
                <a:gd name="connsiteX27" fmla="*/ 301157 w 691855"/>
                <a:gd name="connsiteY27" fmla="*/ 545857 h 545857"/>
                <a:gd name="connsiteX28" fmla="*/ 301157 w 691855"/>
                <a:gd name="connsiteY28" fmla="*/ 531002 h 545857"/>
                <a:gd name="connsiteX29" fmla="*/ 301157 w 691855"/>
                <a:gd name="connsiteY29" fmla="*/ 454445 h 545857"/>
                <a:gd name="connsiteX30" fmla="*/ 427994 w 691855"/>
                <a:gd name="connsiteY30" fmla="*/ 454445 h 545857"/>
                <a:gd name="connsiteX31" fmla="*/ 429637 w 691855"/>
                <a:gd name="connsiteY31" fmla="*/ 470769 h 545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91855" h="545857">
                  <a:moveTo>
                    <a:pt x="523944" y="0"/>
                  </a:moveTo>
                  <a:lnTo>
                    <a:pt x="0" y="0"/>
                  </a:lnTo>
                  <a:lnTo>
                    <a:pt x="0" y="151972"/>
                  </a:lnTo>
                  <a:lnTo>
                    <a:pt x="92006" y="151972"/>
                  </a:lnTo>
                  <a:lnTo>
                    <a:pt x="92006" y="91411"/>
                  </a:lnTo>
                  <a:lnTo>
                    <a:pt x="523944" y="91411"/>
                  </a:lnTo>
                  <a:cubicBezTo>
                    <a:pt x="565866" y="91411"/>
                    <a:pt x="599849" y="125176"/>
                    <a:pt x="599849" y="166826"/>
                  </a:cubicBezTo>
                  <a:lnTo>
                    <a:pt x="599849" y="379031"/>
                  </a:lnTo>
                  <a:cubicBezTo>
                    <a:pt x="599849" y="420682"/>
                    <a:pt x="565866" y="454445"/>
                    <a:pt x="523944" y="454445"/>
                  </a:cubicBezTo>
                  <a:lnTo>
                    <a:pt x="521151" y="454445"/>
                  </a:lnTo>
                  <a:lnTo>
                    <a:pt x="521151" y="455262"/>
                  </a:lnTo>
                  <a:lnTo>
                    <a:pt x="521151" y="455262"/>
                  </a:lnTo>
                  <a:cubicBezTo>
                    <a:pt x="521400" y="460209"/>
                    <a:pt x="521400" y="465168"/>
                    <a:pt x="521151" y="470116"/>
                  </a:cubicBezTo>
                  <a:lnTo>
                    <a:pt x="521151" y="545857"/>
                  </a:lnTo>
                  <a:lnTo>
                    <a:pt x="523286" y="545857"/>
                  </a:lnTo>
                  <a:cubicBezTo>
                    <a:pt x="616203" y="546038"/>
                    <a:pt x="691673" y="471347"/>
                    <a:pt x="691855" y="379031"/>
                  </a:cubicBezTo>
                  <a:lnTo>
                    <a:pt x="691855" y="166826"/>
                  </a:lnTo>
                  <a:cubicBezTo>
                    <a:pt x="691765" y="74728"/>
                    <a:pt x="616642" y="90"/>
                    <a:pt x="523944" y="0"/>
                  </a:cubicBezTo>
                  <a:moveTo>
                    <a:pt x="429966" y="470116"/>
                  </a:moveTo>
                  <a:lnTo>
                    <a:pt x="429966" y="545857"/>
                  </a:lnTo>
                  <a:lnTo>
                    <a:pt x="168240" y="545857"/>
                  </a:lnTo>
                  <a:cubicBezTo>
                    <a:pt x="81675" y="545739"/>
                    <a:pt x="9358" y="480320"/>
                    <a:pt x="1150" y="394702"/>
                  </a:cubicBezTo>
                  <a:lnTo>
                    <a:pt x="93978" y="394702"/>
                  </a:lnTo>
                  <a:cubicBezTo>
                    <a:pt x="101483" y="429506"/>
                    <a:pt x="132415" y="454390"/>
                    <a:pt x="168240" y="454445"/>
                  </a:cubicBezTo>
                  <a:lnTo>
                    <a:pt x="209807" y="454445"/>
                  </a:lnTo>
                  <a:lnTo>
                    <a:pt x="209807" y="531002"/>
                  </a:lnTo>
                  <a:cubicBezTo>
                    <a:pt x="209812" y="535991"/>
                    <a:pt x="209316" y="540966"/>
                    <a:pt x="208329" y="545857"/>
                  </a:cubicBezTo>
                  <a:lnTo>
                    <a:pt x="301157" y="545857"/>
                  </a:lnTo>
                  <a:cubicBezTo>
                    <a:pt x="301157" y="540960"/>
                    <a:pt x="301157" y="535900"/>
                    <a:pt x="301157" y="531002"/>
                  </a:cubicBezTo>
                  <a:lnTo>
                    <a:pt x="301157" y="454445"/>
                  </a:lnTo>
                  <a:lnTo>
                    <a:pt x="427994" y="454445"/>
                  </a:lnTo>
                  <a:cubicBezTo>
                    <a:pt x="429092" y="459817"/>
                    <a:pt x="429642" y="465287"/>
                    <a:pt x="429637" y="470769"/>
                  </a:cubicBezTo>
                </a:path>
              </a:pathLst>
            </a:custGeom>
            <a:solidFill>
              <a:srgbClr val="00BCDA"/>
            </a:solidFill>
            <a:ln w="16401"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687B31FA-F50C-B142-8D5A-13375B33CAA8}"/>
                </a:ext>
              </a:extLst>
            </p:cNvPr>
            <p:cNvSpPr/>
            <p:nvPr/>
          </p:nvSpPr>
          <p:spPr>
            <a:xfrm>
              <a:off x="1167065" y="686449"/>
              <a:ext cx="301485" cy="393885"/>
            </a:xfrm>
            <a:custGeom>
              <a:avLst/>
              <a:gdLst>
                <a:gd name="connsiteX0" fmla="*/ 0 w 301485"/>
                <a:gd name="connsiteY0" fmla="*/ 91411 h 393885"/>
                <a:gd name="connsiteX1" fmla="*/ 92006 w 301485"/>
                <a:gd name="connsiteY1" fmla="*/ 91411 h 393885"/>
                <a:gd name="connsiteX2" fmla="*/ 92006 w 301485"/>
                <a:gd name="connsiteY2" fmla="*/ 0 h 393885"/>
                <a:gd name="connsiteX3" fmla="*/ 0 w 301485"/>
                <a:gd name="connsiteY3" fmla="*/ 0 h 393885"/>
                <a:gd name="connsiteX4" fmla="*/ 301485 w 301485"/>
                <a:gd name="connsiteY4" fmla="*/ 302474 h 393885"/>
                <a:gd name="connsiteX5" fmla="*/ 301485 w 301485"/>
                <a:gd name="connsiteY5" fmla="*/ 379031 h 393885"/>
                <a:gd name="connsiteX6" fmla="*/ 301485 w 301485"/>
                <a:gd name="connsiteY6" fmla="*/ 393885 h 393885"/>
                <a:gd name="connsiteX7" fmla="*/ 208000 w 301485"/>
                <a:gd name="connsiteY7" fmla="*/ 393885 h 393885"/>
                <a:gd name="connsiteX8" fmla="*/ 209479 w 301485"/>
                <a:gd name="connsiteY8" fmla="*/ 379031 h 393885"/>
                <a:gd name="connsiteX9" fmla="*/ 209479 w 301485"/>
                <a:gd name="connsiteY9" fmla="*/ 302474 h 393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1485" h="393885">
                  <a:moveTo>
                    <a:pt x="0" y="91411"/>
                  </a:moveTo>
                  <a:lnTo>
                    <a:pt x="92006" y="91411"/>
                  </a:lnTo>
                  <a:lnTo>
                    <a:pt x="92006" y="0"/>
                  </a:lnTo>
                  <a:lnTo>
                    <a:pt x="0" y="0"/>
                  </a:lnTo>
                  <a:close/>
                  <a:moveTo>
                    <a:pt x="301485" y="302474"/>
                  </a:moveTo>
                  <a:lnTo>
                    <a:pt x="301485" y="379031"/>
                  </a:lnTo>
                  <a:cubicBezTo>
                    <a:pt x="301485" y="384091"/>
                    <a:pt x="301485" y="388988"/>
                    <a:pt x="301485" y="393885"/>
                  </a:cubicBezTo>
                  <a:lnTo>
                    <a:pt x="208000" y="393885"/>
                  </a:lnTo>
                  <a:cubicBezTo>
                    <a:pt x="208988" y="388995"/>
                    <a:pt x="209484" y="384019"/>
                    <a:pt x="209479" y="379031"/>
                  </a:cubicBezTo>
                  <a:lnTo>
                    <a:pt x="209479" y="302474"/>
                  </a:lnTo>
                  <a:close/>
                </a:path>
              </a:pathLst>
            </a:custGeom>
            <a:solidFill>
              <a:srgbClr val="007284"/>
            </a:solidFill>
            <a:ln w="16401"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34DBEF2B-9193-DF49-92AB-ADD382CDFAB4}"/>
                </a:ext>
              </a:extLst>
            </p:cNvPr>
            <p:cNvSpPr/>
            <p:nvPr/>
          </p:nvSpPr>
          <p:spPr>
            <a:xfrm>
              <a:off x="1167065" y="837768"/>
              <a:ext cx="520493" cy="243219"/>
            </a:xfrm>
            <a:custGeom>
              <a:avLst/>
              <a:gdLst>
                <a:gd name="connsiteX0" fmla="*/ 92006 w 520493"/>
                <a:gd name="connsiteY0" fmla="*/ 75741 h 243219"/>
                <a:gd name="connsiteX1" fmla="*/ 92006 w 520493"/>
                <a:gd name="connsiteY1" fmla="*/ 0 h 243219"/>
                <a:gd name="connsiteX2" fmla="*/ 0 w 520493"/>
                <a:gd name="connsiteY2" fmla="*/ 0 h 243219"/>
                <a:gd name="connsiteX3" fmla="*/ 0 w 520493"/>
                <a:gd name="connsiteY3" fmla="*/ 75741 h 243219"/>
                <a:gd name="connsiteX4" fmla="*/ 0 w 520493"/>
                <a:gd name="connsiteY4" fmla="*/ 92064 h 243219"/>
                <a:gd name="connsiteX5" fmla="*/ 92992 w 520493"/>
                <a:gd name="connsiteY5" fmla="*/ 92064 h 243219"/>
                <a:gd name="connsiteX6" fmla="*/ 91349 w 520493"/>
                <a:gd name="connsiteY6" fmla="*/ 75741 h 243219"/>
                <a:gd name="connsiteX7" fmla="*/ 427666 w 520493"/>
                <a:gd name="connsiteY7" fmla="*/ 151155 h 243219"/>
                <a:gd name="connsiteX8" fmla="*/ 520493 w 520493"/>
                <a:gd name="connsiteY8" fmla="*/ 151155 h 243219"/>
                <a:gd name="connsiteX9" fmla="*/ 520493 w 520493"/>
                <a:gd name="connsiteY9" fmla="*/ 167479 h 243219"/>
                <a:gd name="connsiteX10" fmla="*/ 520493 w 520493"/>
                <a:gd name="connsiteY10" fmla="*/ 243220 h 243219"/>
                <a:gd name="connsiteX11" fmla="*/ 429966 w 520493"/>
                <a:gd name="connsiteY11" fmla="*/ 243220 h 243219"/>
                <a:gd name="connsiteX12" fmla="*/ 429966 w 520493"/>
                <a:gd name="connsiteY12" fmla="*/ 166826 h 243219"/>
                <a:gd name="connsiteX13" fmla="*/ 428323 w 520493"/>
                <a:gd name="connsiteY13" fmla="*/ 150502 h 2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0493" h="243219">
                  <a:moveTo>
                    <a:pt x="92006" y="75741"/>
                  </a:moveTo>
                  <a:lnTo>
                    <a:pt x="92006" y="0"/>
                  </a:lnTo>
                  <a:lnTo>
                    <a:pt x="0" y="0"/>
                  </a:lnTo>
                  <a:lnTo>
                    <a:pt x="0" y="75741"/>
                  </a:lnTo>
                  <a:cubicBezTo>
                    <a:pt x="0" y="80964"/>
                    <a:pt x="0" y="86188"/>
                    <a:pt x="0" y="92064"/>
                  </a:cubicBezTo>
                  <a:lnTo>
                    <a:pt x="92992" y="92064"/>
                  </a:lnTo>
                  <a:cubicBezTo>
                    <a:pt x="91811" y="86705"/>
                    <a:pt x="91259" y="81227"/>
                    <a:pt x="91349" y="75741"/>
                  </a:cubicBezTo>
                  <a:moveTo>
                    <a:pt x="427666" y="151155"/>
                  </a:moveTo>
                  <a:lnTo>
                    <a:pt x="520493" y="151155"/>
                  </a:lnTo>
                  <a:cubicBezTo>
                    <a:pt x="520493" y="156379"/>
                    <a:pt x="520493" y="161602"/>
                    <a:pt x="520493" y="167479"/>
                  </a:cubicBezTo>
                  <a:lnTo>
                    <a:pt x="520493" y="243220"/>
                  </a:lnTo>
                  <a:lnTo>
                    <a:pt x="429966" y="243220"/>
                  </a:lnTo>
                  <a:lnTo>
                    <a:pt x="429966" y="166826"/>
                  </a:lnTo>
                  <a:cubicBezTo>
                    <a:pt x="429971" y="161344"/>
                    <a:pt x="429420" y="155874"/>
                    <a:pt x="428323" y="150502"/>
                  </a:cubicBezTo>
                </a:path>
              </a:pathLst>
            </a:custGeom>
            <a:solidFill>
              <a:srgbClr val="6A6B62"/>
            </a:solidFill>
            <a:ln w="16401"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7003C7FA-96C3-0D45-8D7D-41726AF36037}"/>
                </a:ext>
              </a:extLst>
            </p:cNvPr>
            <p:cNvSpPr/>
            <p:nvPr/>
          </p:nvSpPr>
          <p:spPr>
            <a:xfrm>
              <a:off x="995210" y="836951"/>
              <a:ext cx="1182282" cy="920098"/>
            </a:xfrm>
            <a:custGeom>
              <a:avLst/>
              <a:gdLst>
                <a:gd name="connsiteX0" fmla="*/ 600178 w 1182282"/>
                <a:gd name="connsiteY0" fmla="*/ 151971 h 920098"/>
                <a:gd name="connsiteX1" fmla="*/ 600178 w 1182282"/>
                <a:gd name="connsiteY1" fmla="*/ 151971 h 920098"/>
                <a:gd name="connsiteX2" fmla="*/ 525751 w 1182282"/>
                <a:gd name="connsiteY2" fmla="*/ 92228 h 920098"/>
                <a:gd name="connsiteX3" fmla="*/ 473340 w 1182282"/>
                <a:gd name="connsiteY3" fmla="*/ 92228 h 920098"/>
                <a:gd name="connsiteX4" fmla="*/ 473340 w 1182282"/>
                <a:gd name="connsiteY4" fmla="*/ 16323 h 920098"/>
                <a:gd name="connsiteX5" fmla="*/ 473340 w 1182282"/>
                <a:gd name="connsiteY5" fmla="*/ 0 h 920098"/>
                <a:gd name="connsiteX6" fmla="*/ 525751 w 1182282"/>
                <a:gd name="connsiteY6" fmla="*/ 0 h 920098"/>
                <a:gd name="connsiteX7" fmla="*/ 693005 w 1182282"/>
                <a:gd name="connsiteY7" fmla="*/ 151155 h 920098"/>
                <a:gd name="connsiteX8" fmla="*/ 381334 w 1182282"/>
                <a:gd name="connsiteY8" fmla="*/ 92228 h 920098"/>
                <a:gd name="connsiteX9" fmla="*/ 266326 w 1182282"/>
                <a:gd name="connsiteY9" fmla="*/ 92228 h 920098"/>
                <a:gd name="connsiteX10" fmla="*/ 264683 w 1182282"/>
                <a:gd name="connsiteY10" fmla="*/ 75904 h 920098"/>
                <a:gd name="connsiteX11" fmla="*/ 264683 w 1182282"/>
                <a:gd name="connsiteY11" fmla="*/ 816 h 920098"/>
                <a:gd name="connsiteX12" fmla="*/ 379691 w 1182282"/>
                <a:gd name="connsiteY12" fmla="*/ 816 h 920098"/>
                <a:gd name="connsiteX13" fmla="*/ 381334 w 1182282"/>
                <a:gd name="connsiteY13" fmla="*/ 17140 h 920098"/>
                <a:gd name="connsiteX14" fmla="*/ 381334 w 1182282"/>
                <a:gd name="connsiteY14" fmla="*/ 93044 h 920098"/>
                <a:gd name="connsiteX15" fmla="*/ 693498 w 1182282"/>
                <a:gd name="connsiteY15" fmla="*/ 243383 h 920098"/>
                <a:gd name="connsiteX16" fmla="*/ 693498 w 1182282"/>
                <a:gd name="connsiteY16" fmla="*/ 546347 h 920098"/>
                <a:gd name="connsiteX17" fmla="*/ 169883 w 1182282"/>
                <a:gd name="connsiteY17" fmla="*/ 546347 h 920098"/>
                <a:gd name="connsiteX18" fmla="*/ 2629 w 1182282"/>
                <a:gd name="connsiteY18" fmla="*/ 395028 h 920098"/>
                <a:gd name="connsiteX19" fmla="*/ 95457 w 1182282"/>
                <a:gd name="connsiteY19" fmla="*/ 395028 h 920098"/>
                <a:gd name="connsiteX20" fmla="*/ 169883 w 1182282"/>
                <a:gd name="connsiteY20" fmla="*/ 455098 h 920098"/>
                <a:gd name="connsiteX21" fmla="*/ 601821 w 1182282"/>
                <a:gd name="connsiteY21" fmla="*/ 455098 h 920098"/>
                <a:gd name="connsiteX22" fmla="*/ 601821 w 1182282"/>
                <a:gd name="connsiteY22" fmla="*/ 242893 h 920098"/>
                <a:gd name="connsiteX23" fmla="*/ 94635 w 1182282"/>
                <a:gd name="connsiteY23" fmla="*/ 389315 h 920098"/>
                <a:gd name="connsiteX24" fmla="*/ 94635 w 1182282"/>
                <a:gd name="connsiteY24" fmla="*/ 387682 h 920098"/>
                <a:gd name="connsiteX25" fmla="*/ 94635 w 1182282"/>
                <a:gd name="connsiteY25" fmla="*/ 389315 h 920098"/>
                <a:gd name="connsiteX26" fmla="*/ 2136 w 1182282"/>
                <a:gd name="connsiteY26" fmla="*/ 387846 h 920098"/>
                <a:gd name="connsiteX27" fmla="*/ 2136 w 1182282"/>
                <a:gd name="connsiteY27" fmla="*/ 391927 h 920098"/>
                <a:gd name="connsiteX28" fmla="*/ 2136 w 1182282"/>
                <a:gd name="connsiteY28" fmla="*/ 387846 h 920098"/>
                <a:gd name="connsiteX29" fmla="*/ 93649 w 1182282"/>
                <a:gd name="connsiteY29" fmla="*/ 303943 h 920098"/>
                <a:gd name="connsiteX30" fmla="*/ 1972 w 1182282"/>
                <a:gd name="connsiteY30" fmla="*/ 303943 h 920098"/>
                <a:gd name="connsiteX31" fmla="*/ 1972 w 1182282"/>
                <a:gd name="connsiteY31" fmla="*/ 167642 h 920098"/>
                <a:gd name="connsiteX32" fmla="*/ 169883 w 1182282"/>
                <a:gd name="connsiteY32" fmla="*/ 816 h 920098"/>
                <a:gd name="connsiteX33" fmla="*/ 171855 w 1182282"/>
                <a:gd name="connsiteY33" fmla="*/ 816 h 920098"/>
                <a:gd name="connsiteX34" fmla="*/ 171855 w 1182282"/>
                <a:gd name="connsiteY34" fmla="*/ 76557 h 920098"/>
                <a:gd name="connsiteX35" fmla="*/ 171855 w 1182282"/>
                <a:gd name="connsiteY35" fmla="*/ 92881 h 920098"/>
                <a:gd name="connsiteX36" fmla="*/ 169062 w 1182282"/>
                <a:gd name="connsiteY36" fmla="*/ 92881 h 920098"/>
                <a:gd name="connsiteX37" fmla="*/ 93649 w 1182282"/>
                <a:gd name="connsiteY37" fmla="*/ 167642 h 920098"/>
                <a:gd name="connsiteX38" fmla="*/ 709764 w 1182282"/>
                <a:gd name="connsiteY38" fmla="*/ 640859 h 920098"/>
                <a:gd name="connsiteX39" fmla="*/ 757246 w 1182282"/>
                <a:gd name="connsiteY39" fmla="*/ 601520 h 920098"/>
                <a:gd name="connsiteX40" fmla="*/ 762996 w 1182282"/>
                <a:gd name="connsiteY40" fmla="*/ 601520 h 920098"/>
                <a:gd name="connsiteX41" fmla="*/ 762996 w 1182282"/>
                <a:gd name="connsiteY41" fmla="*/ 616048 h 920098"/>
                <a:gd name="connsiteX42" fmla="*/ 762996 w 1182282"/>
                <a:gd name="connsiteY42" fmla="*/ 616048 h 920098"/>
                <a:gd name="connsiteX43" fmla="*/ 762996 w 1182282"/>
                <a:gd name="connsiteY43" fmla="*/ 865144 h 920098"/>
                <a:gd name="connsiteX44" fmla="*/ 764803 w 1182282"/>
                <a:gd name="connsiteY44" fmla="*/ 913135 h 920098"/>
                <a:gd name="connsiteX45" fmla="*/ 707956 w 1182282"/>
                <a:gd name="connsiteY45" fmla="*/ 913135 h 920098"/>
                <a:gd name="connsiteX46" fmla="*/ 709928 w 1182282"/>
                <a:gd name="connsiteY46" fmla="*/ 865144 h 920098"/>
                <a:gd name="connsiteX47" fmla="*/ 1126750 w 1182282"/>
                <a:gd name="connsiteY47" fmla="*/ 865144 h 920098"/>
                <a:gd name="connsiteX48" fmla="*/ 1126750 w 1182282"/>
                <a:gd name="connsiteY48" fmla="*/ 789077 h 920098"/>
                <a:gd name="connsiteX49" fmla="*/ 1085183 w 1182282"/>
                <a:gd name="connsiteY49" fmla="*/ 737005 h 920098"/>
                <a:gd name="connsiteX50" fmla="*/ 1041644 w 1182282"/>
                <a:gd name="connsiteY50" fmla="*/ 790056 h 920098"/>
                <a:gd name="connsiteX51" fmla="*/ 1041644 w 1182282"/>
                <a:gd name="connsiteY51" fmla="*/ 865144 h 920098"/>
                <a:gd name="connsiteX52" fmla="*/ 1043616 w 1182282"/>
                <a:gd name="connsiteY52" fmla="*/ 913135 h 920098"/>
                <a:gd name="connsiteX53" fmla="*/ 986769 w 1182282"/>
                <a:gd name="connsiteY53" fmla="*/ 913135 h 920098"/>
                <a:gd name="connsiteX54" fmla="*/ 988740 w 1182282"/>
                <a:gd name="connsiteY54" fmla="*/ 865144 h 920098"/>
                <a:gd name="connsiteX55" fmla="*/ 988740 w 1182282"/>
                <a:gd name="connsiteY55" fmla="*/ 640859 h 920098"/>
                <a:gd name="connsiteX56" fmla="*/ 1036058 w 1182282"/>
                <a:gd name="connsiteY56" fmla="*/ 601520 h 920098"/>
                <a:gd name="connsiteX57" fmla="*/ 1041808 w 1182282"/>
                <a:gd name="connsiteY57" fmla="*/ 601520 h 920098"/>
                <a:gd name="connsiteX58" fmla="*/ 1041808 w 1182282"/>
                <a:gd name="connsiteY58" fmla="*/ 616211 h 920098"/>
                <a:gd name="connsiteX59" fmla="*/ 1041808 w 1182282"/>
                <a:gd name="connsiteY59" fmla="*/ 725905 h 920098"/>
                <a:gd name="connsiteX60" fmla="*/ 1104241 w 1182282"/>
                <a:gd name="connsiteY60" fmla="*/ 694400 h 920098"/>
                <a:gd name="connsiteX61" fmla="*/ 1180311 w 1182282"/>
                <a:gd name="connsiteY61" fmla="*/ 790709 h 920098"/>
                <a:gd name="connsiteX62" fmla="*/ 1180311 w 1182282"/>
                <a:gd name="connsiteY62" fmla="*/ 865307 h 920098"/>
                <a:gd name="connsiteX63" fmla="*/ 1182282 w 1182282"/>
                <a:gd name="connsiteY63" fmla="*/ 913298 h 920098"/>
                <a:gd name="connsiteX64" fmla="*/ 1125271 w 1182282"/>
                <a:gd name="connsiteY64" fmla="*/ 913298 h 920098"/>
                <a:gd name="connsiteX65" fmla="*/ 1126750 w 1182282"/>
                <a:gd name="connsiteY65" fmla="*/ 865307 h 920098"/>
                <a:gd name="connsiteX66" fmla="*/ 887369 w 1182282"/>
                <a:gd name="connsiteY66" fmla="*/ 742228 h 920098"/>
                <a:gd name="connsiteX67" fmla="*/ 887369 w 1182282"/>
                <a:gd name="connsiteY67" fmla="*/ 828579 h 920098"/>
                <a:gd name="connsiteX68" fmla="*/ 920228 w 1182282"/>
                <a:gd name="connsiteY68" fmla="*/ 873632 h 920098"/>
                <a:gd name="connsiteX69" fmla="*/ 939615 w 1182282"/>
                <a:gd name="connsiteY69" fmla="*/ 868572 h 920098"/>
                <a:gd name="connsiteX70" fmla="*/ 939615 w 1182282"/>
                <a:gd name="connsiteY70" fmla="*/ 914604 h 920098"/>
                <a:gd name="connsiteX71" fmla="*/ 905606 w 1182282"/>
                <a:gd name="connsiteY71" fmla="*/ 917379 h 920098"/>
                <a:gd name="connsiteX72" fmla="*/ 834794 w 1182282"/>
                <a:gd name="connsiteY72" fmla="*/ 839026 h 920098"/>
                <a:gd name="connsiteX73" fmla="*/ 834794 w 1182282"/>
                <a:gd name="connsiteY73" fmla="*/ 742228 h 920098"/>
                <a:gd name="connsiteX74" fmla="*/ 801934 w 1182282"/>
                <a:gd name="connsiteY74" fmla="*/ 742228 h 920098"/>
                <a:gd name="connsiteX75" fmla="*/ 801934 w 1182282"/>
                <a:gd name="connsiteY75" fmla="*/ 697992 h 920098"/>
                <a:gd name="connsiteX76" fmla="*/ 834794 w 1182282"/>
                <a:gd name="connsiteY76" fmla="*/ 697992 h 920098"/>
                <a:gd name="connsiteX77" fmla="*/ 834794 w 1182282"/>
                <a:gd name="connsiteY77" fmla="*/ 679383 h 920098"/>
                <a:gd name="connsiteX78" fmla="*/ 877018 w 1182282"/>
                <a:gd name="connsiteY78" fmla="*/ 641676 h 920098"/>
                <a:gd name="connsiteX79" fmla="*/ 885397 w 1182282"/>
                <a:gd name="connsiteY79" fmla="*/ 641676 h 920098"/>
                <a:gd name="connsiteX80" fmla="*/ 888519 w 1182282"/>
                <a:gd name="connsiteY80" fmla="*/ 641676 h 920098"/>
                <a:gd name="connsiteX81" fmla="*/ 887205 w 1182282"/>
                <a:gd name="connsiteY81" fmla="*/ 682974 h 920098"/>
                <a:gd name="connsiteX82" fmla="*/ 887205 w 1182282"/>
                <a:gd name="connsiteY82" fmla="*/ 697502 h 920098"/>
                <a:gd name="connsiteX83" fmla="*/ 946352 w 1182282"/>
                <a:gd name="connsiteY83" fmla="*/ 697502 h 920098"/>
                <a:gd name="connsiteX84" fmla="*/ 946352 w 1182282"/>
                <a:gd name="connsiteY84" fmla="*/ 742228 h 920098"/>
                <a:gd name="connsiteX85" fmla="*/ 560418 w 1182282"/>
                <a:gd name="connsiteY85" fmla="*/ 883589 h 920098"/>
                <a:gd name="connsiteX86" fmla="*/ 525097 w 1182282"/>
                <a:gd name="connsiteY86" fmla="*/ 858448 h 920098"/>
                <a:gd name="connsiteX87" fmla="*/ 550404 w 1182282"/>
                <a:gd name="connsiteY87" fmla="*/ 823356 h 920098"/>
                <a:gd name="connsiteX88" fmla="*/ 560418 w 1182282"/>
                <a:gd name="connsiteY88" fmla="*/ 823356 h 920098"/>
                <a:gd name="connsiteX89" fmla="*/ 595738 w 1182282"/>
                <a:gd name="connsiteY89" fmla="*/ 848497 h 920098"/>
                <a:gd name="connsiteX90" fmla="*/ 570432 w 1182282"/>
                <a:gd name="connsiteY90" fmla="*/ 883589 h 920098"/>
                <a:gd name="connsiteX91" fmla="*/ 560418 w 1182282"/>
                <a:gd name="connsiteY91" fmla="*/ 883589 h 920098"/>
                <a:gd name="connsiteX92" fmla="*/ 644702 w 1182282"/>
                <a:gd name="connsiteY92" fmla="*/ 858614 h 920098"/>
                <a:gd name="connsiteX93" fmla="*/ 644702 w 1182282"/>
                <a:gd name="connsiteY93" fmla="*/ 791199 h 920098"/>
                <a:gd name="connsiteX94" fmla="*/ 557132 w 1182282"/>
                <a:gd name="connsiteY94" fmla="*/ 694400 h 920098"/>
                <a:gd name="connsiteX95" fmla="*/ 489113 w 1182282"/>
                <a:gd name="connsiteY95" fmla="*/ 709418 h 920098"/>
                <a:gd name="connsiteX96" fmla="*/ 489113 w 1182282"/>
                <a:gd name="connsiteY96" fmla="*/ 758388 h 920098"/>
                <a:gd name="connsiteX97" fmla="*/ 543988 w 1182282"/>
                <a:gd name="connsiteY97" fmla="*/ 736678 h 920098"/>
                <a:gd name="connsiteX98" fmla="*/ 594935 w 1182282"/>
                <a:gd name="connsiteY98" fmla="*/ 777980 h 920098"/>
                <a:gd name="connsiteX99" fmla="*/ 594920 w 1182282"/>
                <a:gd name="connsiteY99" fmla="*/ 787444 h 920098"/>
                <a:gd name="connsiteX100" fmla="*/ 594920 w 1182282"/>
                <a:gd name="connsiteY100" fmla="*/ 807196 h 920098"/>
                <a:gd name="connsiteX101" fmla="*/ 548260 w 1182282"/>
                <a:gd name="connsiteY101" fmla="*/ 789403 h 920098"/>
                <a:gd name="connsiteX102" fmla="*/ 472519 w 1182282"/>
                <a:gd name="connsiteY102" fmla="*/ 856492 h 920098"/>
                <a:gd name="connsiteX103" fmla="*/ 544809 w 1182282"/>
                <a:gd name="connsiteY103" fmla="*/ 919991 h 920098"/>
                <a:gd name="connsiteX104" fmla="*/ 597877 w 1182282"/>
                <a:gd name="connsiteY104" fmla="*/ 895506 h 920098"/>
                <a:gd name="connsiteX105" fmla="*/ 632380 w 1182282"/>
                <a:gd name="connsiteY105" fmla="*/ 919991 h 920098"/>
                <a:gd name="connsiteX106" fmla="*/ 668689 w 1182282"/>
                <a:gd name="connsiteY106" fmla="*/ 907585 h 920098"/>
                <a:gd name="connsiteX107" fmla="*/ 668689 w 1182282"/>
                <a:gd name="connsiteY107" fmla="*/ 874938 h 920098"/>
                <a:gd name="connsiteX108" fmla="*/ 657682 w 1182282"/>
                <a:gd name="connsiteY108" fmla="*/ 877223 h 920098"/>
                <a:gd name="connsiteX109" fmla="*/ 645031 w 1182282"/>
                <a:gd name="connsiteY109" fmla="*/ 857472 h 920098"/>
                <a:gd name="connsiteX110" fmla="*/ 193706 w 1182282"/>
                <a:gd name="connsiteY110" fmla="*/ 864491 h 920098"/>
                <a:gd name="connsiteX111" fmla="*/ 195678 w 1182282"/>
                <a:gd name="connsiteY111" fmla="*/ 912482 h 920098"/>
                <a:gd name="connsiteX112" fmla="*/ 138667 w 1182282"/>
                <a:gd name="connsiteY112" fmla="*/ 912482 h 920098"/>
                <a:gd name="connsiteX113" fmla="*/ 139981 w 1182282"/>
                <a:gd name="connsiteY113" fmla="*/ 864491 h 920098"/>
                <a:gd name="connsiteX114" fmla="*/ 139981 w 1182282"/>
                <a:gd name="connsiteY114" fmla="*/ 789077 h 920098"/>
                <a:gd name="connsiteX115" fmla="*/ 98414 w 1182282"/>
                <a:gd name="connsiteY115" fmla="*/ 737005 h 920098"/>
                <a:gd name="connsiteX116" fmla="*/ 54875 w 1182282"/>
                <a:gd name="connsiteY116" fmla="*/ 790056 h 920098"/>
                <a:gd name="connsiteX117" fmla="*/ 54875 w 1182282"/>
                <a:gd name="connsiteY117" fmla="*/ 865144 h 920098"/>
                <a:gd name="connsiteX118" fmla="*/ 56847 w 1182282"/>
                <a:gd name="connsiteY118" fmla="*/ 913135 h 920098"/>
                <a:gd name="connsiteX119" fmla="*/ 0 w 1182282"/>
                <a:gd name="connsiteY119" fmla="*/ 913135 h 920098"/>
                <a:gd name="connsiteX120" fmla="*/ 1972 w 1182282"/>
                <a:gd name="connsiteY120" fmla="*/ 865144 h 920098"/>
                <a:gd name="connsiteX121" fmla="*/ 1972 w 1182282"/>
                <a:gd name="connsiteY121" fmla="*/ 640859 h 920098"/>
                <a:gd name="connsiteX122" fmla="*/ 49289 w 1182282"/>
                <a:gd name="connsiteY122" fmla="*/ 601520 h 920098"/>
                <a:gd name="connsiteX123" fmla="*/ 55040 w 1182282"/>
                <a:gd name="connsiteY123" fmla="*/ 601520 h 920098"/>
                <a:gd name="connsiteX124" fmla="*/ 55040 w 1182282"/>
                <a:gd name="connsiteY124" fmla="*/ 616048 h 920098"/>
                <a:gd name="connsiteX125" fmla="*/ 55040 w 1182282"/>
                <a:gd name="connsiteY125" fmla="*/ 725905 h 920098"/>
                <a:gd name="connsiteX126" fmla="*/ 117472 w 1182282"/>
                <a:gd name="connsiteY126" fmla="*/ 694400 h 920098"/>
                <a:gd name="connsiteX127" fmla="*/ 193542 w 1182282"/>
                <a:gd name="connsiteY127" fmla="*/ 790709 h 920098"/>
                <a:gd name="connsiteX128" fmla="*/ 292285 w 1182282"/>
                <a:gd name="connsiteY128" fmla="*/ 774875 h 920098"/>
                <a:gd name="connsiteX129" fmla="*/ 341574 w 1182282"/>
                <a:gd name="connsiteY129" fmla="*/ 732108 h 920098"/>
                <a:gd name="connsiteX130" fmla="*/ 389384 w 1182282"/>
                <a:gd name="connsiteY130" fmla="*/ 774875 h 920098"/>
                <a:gd name="connsiteX131" fmla="*/ 341574 w 1182282"/>
                <a:gd name="connsiteY131" fmla="*/ 693258 h 920098"/>
                <a:gd name="connsiteX132" fmla="*/ 237574 w 1182282"/>
                <a:gd name="connsiteY132" fmla="*/ 805563 h 920098"/>
                <a:gd name="connsiteX133" fmla="*/ 344574 w 1182282"/>
                <a:gd name="connsiteY133" fmla="*/ 916950 h 920098"/>
                <a:gd name="connsiteX134" fmla="*/ 351596 w 1182282"/>
                <a:gd name="connsiteY134" fmla="*/ 916889 h 920098"/>
                <a:gd name="connsiteX135" fmla="*/ 422244 w 1182282"/>
                <a:gd name="connsiteY135" fmla="*/ 905463 h 920098"/>
                <a:gd name="connsiteX136" fmla="*/ 422244 w 1182282"/>
                <a:gd name="connsiteY136" fmla="*/ 859594 h 920098"/>
                <a:gd name="connsiteX137" fmla="*/ 360797 w 1182282"/>
                <a:gd name="connsiteY137" fmla="*/ 875917 h 920098"/>
                <a:gd name="connsiteX138" fmla="*/ 293272 w 1182282"/>
                <a:gd name="connsiteY138" fmla="*/ 812468 h 920098"/>
                <a:gd name="connsiteX139" fmla="*/ 293270 w 1182282"/>
                <a:gd name="connsiteY139" fmla="*/ 812419 h 920098"/>
                <a:gd name="connsiteX140" fmla="*/ 443602 w 1182282"/>
                <a:gd name="connsiteY140" fmla="*/ 812419 h 920098"/>
                <a:gd name="connsiteX141" fmla="*/ 444588 w 1182282"/>
                <a:gd name="connsiteY141" fmla="*/ 799850 h 920098"/>
                <a:gd name="connsiteX142" fmla="*/ 342888 w 1182282"/>
                <a:gd name="connsiteY142" fmla="*/ 695053 h 92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182282" h="920098">
                  <a:moveTo>
                    <a:pt x="600178" y="151971"/>
                  </a:moveTo>
                  <a:lnTo>
                    <a:pt x="600178" y="151971"/>
                  </a:lnTo>
                  <a:cubicBezTo>
                    <a:pt x="592659" y="117108"/>
                    <a:pt x="561638" y="92206"/>
                    <a:pt x="525751" y="92228"/>
                  </a:cubicBezTo>
                  <a:lnTo>
                    <a:pt x="473340" y="92228"/>
                  </a:lnTo>
                  <a:lnTo>
                    <a:pt x="473340" y="16323"/>
                  </a:lnTo>
                  <a:cubicBezTo>
                    <a:pt x="473340" y="11100"/>
                    <a:pt x="473340" y="5876"/>
                    <a:pt x="473340" y="0"/>
                  </a:cubicBezTo>
                  <a:lnTo>
                    <a:pt x="525751" y="0"/>
                  </a:lnTo>
                  <a:cubicBezTo>
                    <a:pt x="612378" y="33"/>
                    <a:pt x="684792" y="65475"/>
                    <a:pt x="693005" y="151155"/>
                  </a:cubicBezTo>
                  <a:close/>
                  <a:moveTo>
                    <a:pt x="381334" y="92228"/>
                  </a:moveTo>
                  <a:lnTo>
                    <a:pt x="266326" y="92228"/>
                  </a:lnTo>
                  <a:cubicBezTo>
                    <a:pt x="265154" y="86867"/>
                    <a:pt x="264602" y="81390"/>
                    <a:pt x="264683" y="75904"/>
                  </a:cubicBezTo>
                  <a:lnTo>
                    <a:pt x="264683" y="816"/>
                  </a:lnTo>
                  <a:lnTo>
                    <a:pt x="379691" y="816"/>
                  </a:lnTo>
                  <a:cubicBezTo>
                    <a:pt x="380875" y="6175"/>
                    <a:pt x="381427" y="11653"/>
                    <a:pt x="381334" y="17140"/>
                  </a:cubicBezTo>
                  <a:lnTo>
                    <a:pt x="381334" y="93044"/>
                  </a:lnTo>
                  <a:close/>
                  <a:moveTo>
                    <a:pt x="693498" y="243383"/>
                  </a:moveTo>
                  <a:lnTo>
                    <a:pt x="693498" y="546347"/>
                  </a:lnTo>
                  <a:lnTo>
                    <a:pt x="169883" y="546347"/>
                  </a:lnTo>
                  <a:cubicBezTo>
                    <a:pt x="83228" y="546229"/>
                    <a:pt x="10837" y="480736"/>
                    <a:pt x="2629" y="395028"/>
                  </a:cubicBezTo>
                  <a:lnTo>
                    <a:pt x="95457" y="395028"/>
                  </a:lnTo>
                  <a:cubicBezTo>
                    <a:pt x="102840" y="430022"/>
                    <a:pt x="133896" y="455087"/>
                    <a:pt x="169883" y="455098"/>
                  </a:cubicBezTo>
                  <a:lnTo>
                    <a:pt x="601821" y="455098"/>
                  </a:lnTo>
                  <a:lnTo>
                    <a:pt x="601821" y="242893"/>
                  </a:lnTo>
                  <a:close/>
                  <a:moveTo>
                    <a:pt x="94635" y="389315"/>
                  </a:moveTo>
                  <a:cubicBezTo>
                    <a:pt x="94558" y="388773"/>
                    <a:pt x="94558" y="388224"/>
                    <a:pt x="94635" y="387682"/>
                  </a:cubicBezTo>
                  <a:cubicBezTo>
                    <a:pt x="94558" y="388224"/>
                    <a:pt x="94558" y="388773"/>
                    <a:pt x="94635" y="389315"/>
                  </a:cubicBezTo>
                  <a:moveTo>
                    <a:pt x="2136" y="387846"/>
                  </a:moveTo>
                  <a:cubicBezTo>
                    <a:pt x="2050" y="389205"/>
                    <a:pt x="2050" y="390567"/>
                    <a:pt x="2136" y="391927"/>
                  </a:cubicBezTo>
                  <a:cubicBezTo>
                    <a:pt x="2050" y="390567"/>
                    <a:pt x="2050" y="389205"/>
                    <a:pt x="2136" y="387846"/>
                  </a:cubicBezTo>
                  <a:moveTo>
                    <a:pt x="93649" y="303943"/>
                  </a:moveTo>
                  <a:lnTo>
                    <a:pt x="1972" y="303943"/>
                  </a:lnTo>
                  <a:lnTo>
                    <a:pt x="1972" y="167642"/>
                  </a:lnTo>
                  <a:cubicBezTo>
                    <a:pt x="2062" y="75543"/>
                    <a:pt x="77185" y="906"/>
                    <a:pt x="169883" y="816"/>
                  </a:cubicBezTo>
                  <a:lnTo>
                    <a:pt x="171855" y="816"/>
                  </a:lnTo>
                  <a:lnTo>
                    <a:pt x="171855" y="76557"/>
                  </a:lnTo>
                  <a:cubicBezTo>
                    <a:pt x="171855" y="81781"/>
                    <a:pt x="171855" y="87004"/>
                    <a:pt x="171855" y="92881"/>
                  </a:cubicBezTo>
                  <a:lnTo>
                    <a:pt x="169062" y="92881"/>
                  </a:lnTo>
                  <a:cubicBezTo>
                    <a:pt x="127624" y="93233"/>
                    <a:pt x="94095" y="126474"/>
                    <a:pt x="93649" y="167642"/>
                  </a:cubicBezTo>
                  <a:close/>
                  <a:moveTo>
                    <a:pt x="709764" y="640859"/>
                  </a:moveTo>
                  <a:cubicBezTo>
                    <a:pt x="714803" y="618579"/>
                    <a:pt x="734280" y="602442"/>
                    <a:pt x="757246" y="601520"/>
                  </a:cubicBezTo>
                  <a:lnTo>
                    <a:pt x="762996" y="601520"/>
                  </a:lnTo>
                  <a:cubicBezTo>
                    <a:pt x="762996" y="606417"/>
                    <a:pt x="762996" y="611314"/>
                    <a:pt x="762996" y="616048"/>
                  </a:cubicBezTo>
                  <a:lnTo>
                    <a:pt x="762996" y="616048"/>
                  </a:lnTo>
                  <a:lnTo>
                    <a:pt x="762996" y="865144"/>
                  </a:lnTo>
                  <a:cubicBezTo>
                    <a:pt x="762996" y="881467"/>
                    <a:pt x="762996" y="902851"/>
                    <a:pt x="764803" y="913135"/>
                  </a:cubicBezTo>
                  <a:lnTo>
                    <a:pt x="707956" y="913135"/>
                  </a:lnTo>
                  <a:cubicBezTo>
                    <a:pt x="709475" y="897184"/>
                    <a:pt x="710133" y="881164"/>
                    <a:pt x="709928" y="865144"/>
                  </a:cubicBezTo>
                  <a:close/>
                  <a:moveTo>
                    <a:pt x="1126750" y="865144"/>
                  </a:moveTo>
                  <a:lnTo>
                    <a:pt x="1126750" y="789077"/>
                  </a:lnTo>
                  <a:cubicBezTo>
                    <a:pt x="1126750" y="756430"/>
                    <a:pt x="1111142" y="737005"/>
                    <a:pt x="1085183" y="737005"/>
                  </a:cubicBezTo>
                  <a:cubicBezTo>
                    <a:pt x="1056266" y="737005"/>
                    <a:pt x="1041644" y="759041"/>
                    <a:pt x="1041644" y="790056"/>
                  </a:cubicBezTo>
                  <a:lnTo>
                    <a:pt x="1041644" y="865144"/>
                  </a:lnTo>
                  <a:cubicBezTo>
                    <a:pt x="1041644" y="878856"/>
                    <a:pt x="1041644" y="900403"/>
                    <a:pt x="1043616" y="913135"/>
                  </a:cubicBezTo>
                  <a:lnTo>
                    <a:pt x="986769" y="913135"/>
                  </a:lnTo>
                  <a:cubicBezTo>
                    <a:pt x="988247" y="900403"/>
                    <a:pt x="988740" y="878856"/>
                    <a:pt x="988740" y="865144"/>
                  </a:cubicBezTo>
                  <a:lnTo>
                    <a:pt x="988740" y="640859"/>
                  </a:lnTo>
                  <a:cubicBezTo>
                    <a:pt x="993712" y="618604"/>
                    <a:pt x="1013134" y="602458"/>
                    <a:pt x="1036058" y="601520"/>
                  </a:cubicBezTo>
                  <a:lnTo>
                    <a:pt x="1041808" y="601520"/>
                  </a:lnTo>
                  <a:cubicBezTo>
                    <a:pt x="1041808" y="606580"/>
                    <a:pt x="1041808" y="611477"/>
                    <a:pt x="1041808" y="616211"/>
                  </a:cubicBezTo>
                  <a:lnTo>
                    <a:pt x="1041808" y="725905"/>
                  </a:lnTo>
                  <a:cubicBezTo>
                    <a:pt x="1055770" y="705422"/>
                    <a:pt x="1079358" y="693519"/>
                    <a:pt x="1104241" y="694400"/>
                  </a:cubicBezTo>
                  <a:cubicBezTo>
                    <a:pt x="1155831" y="694400"/>
                    <a:pt x="1180311" y="734393"/>
                    <a:pt x="1180311" y="790709"/>
                  </a:cubicBezTo>
                  <a:lnTo>
                    <a:pt x="1180311" y="865307"/>
                  </a:lnTo>
                  <a:cubicBezTo>
                    <a:pt x="1180311" y="879019"/>
                    <a:pt x="1180311" y="900566"/>
                    <a:pt x="1182282" y="913298"/>
                  </a:cubicBezTo>
                  <a:lnTo>
                    <a:pt x="1125271" y="913298"/>
                  </a:lnTo>
                  <a:cubicBezTo>
                    <a:pt x="1126257" y="900566"/>
                    <a:pt x="1126750" y="879019"/>
                    <a:pt x="1126750" y="865307"/>
                  </a:cubicBezTo>
                  <a:moveTo>
                    <a:pt x="887369" y="742228"/>
                  </a:moveTo>
                  <a:lnTo>
                    <a:pt x="887369" y="828579"/>
                  </a:lnTo>
                  <a:cubicBezTo>
                    <a:pt x="887369" y="861226"/>
                    <a:pt x="901499" y="873632"/>
                    <a:pt x="920228" y="873632"/>
                  </a:cubicBezTo>
                  <a:cubicBezTo>
                    <a:pt x="927052" y="873879"/>
                    <a:pt x="933796" y="872119"/>
                    <a:pt x="939615" y="868572"/>
                  </a:cubicBezTo>
                  <a:lnTo>
                    <a:pt x="939615" y="914604"/>
                  </a:lnTo>
                  <a:cubicBezTo>
                    <a:pt x="931236" y="914604"/>
                    <a:pt x="919736" y="917379"/>
                    <a:pt x="905606" y="917379"/>
                  </a:cubicBezTo>
                  <a:cubicBezTo>
                    <a:pt x="867325" y="917379"/>
                    <a:pt x="834794" y="895342"/>
                    <a:pt x="834794" y="839026"/>
                  </a:cubicBezTo>
                  <a:lnTo>
                    <a:pt x="834794" y="742228"/>
                  </a:lnTo>
                  <a:lnTo>
                    <a:pt x="801934" y="742228"/>
                  </a:lnTo>
                  <a:lnTo>
                    <a:pt x="801934" y="697992"/>
                  </a:lnTo>
                  <a:lnTo>
                    <a:pt x="834794" y="697992"/>
                  </a:lnTo>
                  <a:lnTo>
                    <a:pt x="834794" y="679383"/>
                  </a:lnTo>
                  <a:cubicBezTo>
                    <a:pt x="839818" y="659439"/>
                    <a:pt x="856524" y="644521"/>
                    <a:pt x="877018" y="641676"/>
                  </a:cubicBezTo>
                  <a:lnTo>
                    <a:pt x="885397" y="641676"/>
                  </a:lnTo>
                  <a:lnTo>
                    <a:pt x="888519" y="641676"/>
                  </a:lnTo>
                  <a:cubicBezTo>
                    <a:pt x="888519" y="652776"/>
                    <a:pt x="887205" y="667630"/>
                    <a:pt x="887205" y="682974"/>
                  </a:cubicBezTo>
                  <a:lnTo>
                    <a:pt x="887205" y="697502"/>
                  </a:lnTo>
                  <a:lnTo>
                    <a:pt x="946352" y="697502"/>
                  </a:lnTo>
                  <a:lnTo>
                    <a:pt x="946352" y="742228"/>
                  </a:lnTo>
                  <a:close/>
                  <a:moveTo>
                    <a:pt x="560418" y="883589"/>
                  </a:moveTo>
                  <a:cubicBezTo>
                    <a:pt x="543676" y="886337"/>
                    <a:pt x="527864" y="875080"/>
                    <a:pt x="525097" y="858448"/>
                  </a:cubicBezTo>
                  <a:cubicBezTo>
                    <a:pt x="522332" y="841814"/>
                    <a:pt x="533662" y="826103"/>
                    <a:pt x="550404" y="823356"/>
                  </a:cubicBezTo>
                  <a:cubicBezTo>
                    <a:pt x="553719" y="822812"/>
                    <a:pt x="557102" y="822812"/>
                    <a:pt x="560418" y="823356"/>
                  </a:cubicBezTo>
                  <a:cubicBezTo>
                    <a:pt x="577160" y="820609"/>
                    <a:pt x="592971" y="831865"/>
                    <a:pt x="595738" y="848497"/>
                  </a:cubicBezTo>
                  <a:cubicBezTo>
                    <a:pt x="598503" y="865131"/>
                    <a:pt x="587173" y="880842"/>
                    <a:pt x="570432" y="883589"/>
                  </a:cubicBezTo>
                  <a:cubicBezTo>
                    <a:pt x="567116" y="884133"/>
                    <a:pt x="563733" y="884133"/>
                    <a:pt x="560418" y="883589"/>
                  </a:cubicBezTo>
                  <a:moveTo>
                    <a:pt x="644702" y="858614"/>
                  </a:moveTo>
                  <a:lnTo>
                    <a:pt x="644702" y="791199"/>
                  </a:lnTo>
                  <a:cubicBezTo>
                    <a:pt x="644702" y="727700"/>
                    <a:pt x="617264" y="694400"/>
                    <a:pt x="557132" y="694400"/>
                  </a:cubicBezTo>
                  <a:cubicBezTo>
                    <a:pt x="521808" y="694400"/>
                    <a:pt x="503735" y="707133"/>
                    <a:pt x="489113" y="709418"/>
                  </a:cubicBezTo>
                  <a:lnTo>
                    <a:pt x="489113" y="758388"/>
                  </a:lnTo>
                  <a:cubicBezTo>
                    <a:pt x="503586" y="743908"/>
                    <a:pt x="523457" y="736046"/>
                    <a:pt x="543988" y="736678"/>
                  </a:cubicBezTo>
                  <a:cubicBezTo>
                    <a:pt x="569536" y="734106"/>
                    <a:pt x="592345" y="752597"/>
                    <a:pt x="594935" y="777980"/>
                  </a:cubicBezTo>
                  <a:cubicBezTo>
                    <a:pt x="595257" y="781127"/>
                    <a:pt x="595252" y="784299"/>
                    <a:pt x="594920" y="787444"/>
                  </a:cubicBezTo>
                  <a:lnTo>
                    <a:pt x="594920" y="807196"/>
                  </a:lnTo>
                  <a:cubicBezTo>
                    <a:pt x="582517" y="795103"/>
                    <a:pt x="565621" y="788660"/>
                    <a:pt x="548260" y="789403"/>
                  </a:cubicBezTo>
                  <a:cubicBezTo>
                    <a:pt x="498970" y="789403"/>
                    <a:pt x="472519" y="819928"/>
                    <a:pt x="472519" y="856492"/>
                  </a:cubicBezTo>
                  <a:cubicBezTo>
                    <a:pt x="472519" y="893057"/>
                    <a:pt x="500449" y="919991"/>
                    <a:pt x="544809" y="919991"/>
                  </a:cubicBezTo>
                  <a:cubicBezTo>
                    <a:pt x="565381" y="920534"/>
                    <a:pt x="585023" y="911472"/>
                    <a:pt x="597877" y="895506"/>
                  </a:cubicBezTo>
                  <a:cubicBezTo>
                    <a:pt x="601830" y="910934"/>
                    <a:pt x="616408" y="921279"/>
                    <a:pt x="632380" y="919991"/>
                  </a:cubicBezTo>
                  <a:cubicBezTo>
                    <a:pt x="645581" y="920262"/>
                    <a:pt x="658449" y="915866"/>
                    <a:pt x="668689" y="907585"/>
                  </a:cubicBezTo>
                  <a:lnTo>
                    <a:pt x="668689" y="874938"/>
                  </a:lnTo>
                  <a:cubicBezTo>
                    <a:pt x="665297" y="876678"/>
                    <a:pt x="661492" y="877468"/>
                    <a:pt x="657682" y="877223"/>
                  </a:cubicBezTo>
                  <a:cubicBezTo>
                    <a:pt x="650617" y="877223"/>
                    <a:pt x="645031" y="873469"/>
                    <a:pt x="645031" y="857472"/>
                  </a:cubicBezTo>
                  <a:moveTo>
                    <a:pt x="193706" y="864491"/>
                  </a:moveTo>
                  <a:cubicBezTo>
                    <a:pt x="193706" y="878203"/>
                    <a:pt x="193706" y="899750"/>
                    <a:pt x="195678" y="912482"/>
                  </a:cubicBezTo>
                  <a:lnTo>
                    <a:pt x="138667" y="912482"/>
                  </a:lnTo>
                  <a:cubicBezTo>
                    <a:pt x="139488" y="899750"/>
                    <a:pt x="139981" y="878203"/>
                    <a:pt x="139981" y="864491"/>
                  </a:cubicBezTo>
                  <a:lnTo>
                    <a:pt x="139981" y="789077"/>
                  </a:lnTo>
                  <a:cubicBezTo>
                    <a:pt x="139981" y="756430"/>
                    <a:pt x="124373" y="737005"/>
                    <a:pt x="98414" y="737005"/>
                  </a:cubicBezTo>
                  <a:cubicBezTo>
                    <a:pt x="69498" y="737005"/>
                    <a:pt x="54875" y="759041"/>
                    <a:pt x="54875" y="790056"/>
                  </a:cubicBezTo>
                  <a:lnTo>
                    <a:pt x="54875" y="865144"/>
                  </a:lnTo>
                  <a:cubicBezTo>
                    <a:pt x="54875" y="878856"/>
                    <a:pt x="54875" y="900403"/>
                    <a:pt x="56847" y="913135"/>
                  </a:cubicBezTo>
                  <a:lnTo>
                    <a:pt x="0" y="913135"/>
                  </a:lnTo>
                  <a:cubicBezTo>
                    <a:pt x="1479" y="900403"/>
                    <a:pt x="1972" y="878856"/>
                    <a:pt x="1972" y="865144"/>
                  </a:cubicBezTo>
                  <a:lnTo>
                    <a:pt x="1972" y="640859"/>
                  </a:lnTo>
                  <a:cubicBezTo>
                    <a:pt x="6891" y="618573"/>
                    <a:pt x="26342" y="602403"/>
                    <a:pt x="49289" y="601520"/>
                  </a:cubicBezTo>
                  <a:lnTo>
                    <a:pt x="55040" y="601520"/>
                  </a:lnTo>
                  <a:cubicBezTo>
                    <a:pt x="55040" y="606417"/>
                    <a:pt x="55040" y="611314"/>
                    <a:pt x="55040" y="616048"/>
                  </a:cubicBezTo>
                  <a:lnTo>
                    <a:pt x="55040" y="725905"/>
                  </a:lnTo>
                  <a:cubicBezTo>
                    <a:pt x="69002" y="705422"/>
                    <a:pt x="92590" y="693519"/>
                    <a:pt x="117472" y="694400"/>
                  </a:cubicBezTo>
                  <a:cubicBezTo>
                    <a:pt x="169062" y="694400"/>
                    <a:pt x="193542" y="734393"/>
                    <a:pt x="193542" y="790709"/>
                  </a:cubicBezTo>
                  <a:close/>
                  <a:moveTo>
                    <a:pt x="292285" y="774875"/>
                  </a:moveTo>
                  <a:cubicBezTo>
                    <a:pt x="296694" y="750960"/>
                    <a:pt x="317128" y="733229"/>
                    <a:pt x="341574" y="732108"/>
                  </a:cubicBezTo>
                  <a:cubicBezTo>
                    <a:pt x="365969" y="732640"/>
                    <a:pt x="386299" y="750827"/>
                    <a:pt x="389384" y="774875"/>
                  </a:cubicBezTo>
                  <a:close/>
                  <a:moveTo>
                    <a:pt x="341574" y="693258"/>
                  </a:moveTo>
                  <a:cubicBezTo>
                    <a:pt x="282920" y="693258"/>
                    <a:pt x="237574" y="741249"/>
                    <a:pt x="237574" y="805563"/>
                  </a:cubicBezTo>
                  <a:cubicBezTo>
                    <a:pt x="236162" y="865678"/>
                    <a:pt x="284068" y="915547"/>
                    <a:pt x="344574" y="916950"/>
                  </a:cubicBezTo>
                  <a:cubicBezTo>
                    <a:pt x="346915" y="917005"/>
                    <a:pt x="349256" y="916984"/>
                    <a:pt x="351596" y="916889"/>
                  </a:cubicBezTo>
                  <a:cubicBezTo>
                    <a:pt x="375504" y="915747"/>
                    <a:pt x="399204" y="911912"/>
                    <a:pt x="422244" y="905463"/>
                  </a:cubicBezTo>
                  <a:lnTo>
                    <a:pt x="422244" y="859594"/>
                  </a:lnTo>
                  <a:cubicBezTo>
                    <a:pt x="404069" y="871476"/>
                    <a:pt x="382515" y="877202"/>
                    <a:pt x="360797" y="875917"/>
                  </a:cubicBezTo>
                  <a:cubicBezTo>
                    <a:pt x="324515" y="876923"/>
                    <a:pt x="294283" y="848515"/>
                    <a:pt x="293272" y="812468"/>
                  </a:cubicBezTo>
                  <a:cubicBezTo>
                    <a:pt x="293272" y="812452"/>
                    <a:pt x="293270" y="812435"/>
                    <a:pt x="293270" y="812419"/>
                  </a:cubicBezTo>
                  <a:lnTo>
                    <a:pt x="443602" y="812419"/>
                  </a:lnTo>
                  <a:cubicBezTo>
                    <a:pt x="444269" y="808263"/>
                    <a:pt x="444600" y="804060"/>
                    <a:pt x="444588" y="799850"/>
                  </a:cubicBezTo>
                  <a:cubicBezTo>
                    <a:pt x="445147" y="743199"/>
                    <a:pt x="399889" y="696565"/>
                    <a:pt x="342888" y="695053"/>
                  </a:cubicBezTo>
                </a:path>
              </a:pathLst>
            </a:custGeom>
            <a:solidFill>
              <a:srgbClr val="DF6420"/>
            </a:solidFill>
            <a:ln w="16401"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2FE42087-3182-CC4E-85AF-E3328A55A6C5}"/>
                </a:ext>
              </a:extLst>
            </p:cNvPr>
            <p:cNvSpPr/>
            <p:nvPr/>
          </p:nvSpPr>
          <p:spPr>
            <a:xfrm>
              <a:off x="776695" y="686449"/>
              <a:ext cx="2776622" cy="1170229"/>
            </a:xfrm>
            <a:custGeom>
              <a:avLst/>
              <a:gdLst>
                <a:gd name="connsiteX0" fmla="*/ 599849 w 2776622"/>
                <a:gd name="connsiteY0" fmla="*/ 302474 h 1170229"/>
                <a:gd name="connsiteX1" fmla="*/ 691855 w 2776622"/>
                <a:gd name="connsiteY1" fmla="*/ 302474 h 1170229"/>
                <a:gd name="connsiteX2" fmla="*/ 691855 w 2776622"/>
                <a:gd name="connsiteY2" fmla="*/ 242730 h 1170229"/>
                <a:gd name="connsiteX3" fmla="*/ 599849 w 2776622"/>
                <a:gd name="connsiteY3" fmla="*/ 242730 h 1170229"/>
                <a:gd name="connsiteX4" fmla="*/ 598206 w 2776622"/>
                <a:gd name="connsiteY4" fmla="*/ 151319 h 1170229"/>
                <a:gd name="connsiteX5" fmla="*/ 691034 w 2776622"/>
                <a:gd name="connsiteY5" fmla="*/ 151319 h 1170229"/>
                <a:gd name="connsiteX6" fmla="*/ 523944 w 2776622"/>
                <a:gd name="connsiteY6" fmla="*/ 0 h 1170229"/>
                <a:gd name="connsiteX7" fmla="*/ 482376 w 2776622"/>
                <a:gd name="connsiteY7" fmla="*/ 0 h 1170229"/>
                <a:gd name="connsiteX8" fmla="*/ 482376 w 2776622"/>
                <a:gd name="connsiteY8" fmla="*/ 91411 h 1170229"/>
                <a:gd name="connsiteX9" fmla="*/ 523944 w 2776622"/>
                <a:gd name="connsiteY9" fmla="*/ 91411 h 1170229"/>
                <a:gd name="connsiteX10" fmla="*/ 598206 w 2776622"/>
                <a:gd name="connsiteY10" fmla="*/ 151482 h 1170229"/>
                <a:gd name="connsiteX11" fmla="*/ 598206 w 2776622"/>
                <a:gd name="connsiteY11" fmla="*/ 151482 h 1170229"/>
                <a:gd name="connsiteX12" fmla="*/ 598206 w 2776622"/>
                <a:gd name="connsiteY12" fmla="*/ 394049 h 1170229"/>
                <a:gd name="connsiteX13" fmla="*/ 598206 w 2776622"/>
                <a:gd name="connsiteY13" fmla="*/ 394049 h 1170229"/>
                <a:gd name="connsiteX14" fmla="*/ 523944 w 2776622"/>
                <a:gd name="connsiteY14" fmla="*/ 453956 h 1170229"/>
                <a:gd name="connsiteX15" fmla="*/ 312165 w 2776622"/>
                <a:gd name="connsiteY15" fmla="*/ 453956 h 1170229"/>
                <a:gd name="connsiteX16" fmla="*/ 312165 w 2776622"/>
                <a:gd name="connsiteY16" fmla="*/ 530350 h 1170229"/>
                <a:gd name="connsiteX17" fmla="*/ 313808 w 2776622"/>
                <a:gd name="connsiteY17" fmla="*/ 546673 h 1170229"/>
                <a:gd name="connsiteX18" fmla="*/ 523944 w 2776622"/>
                <a:gd name="connsiteY18" fmla="*/ 546673 h 1170229"/>
                <a:gd name="connsiteX19" fmla="*/ 691034 w 2776622"/>
                <a:gd name="connsiteY19" fmla="*/ 394702 h 1170229"/>
                <a:gd name="connsiteX20" fmla="*/ 220322 w 2776622"/>
                <a:gd name="connsiteY20" fmla="*/ 454609 h 1170229"/>
                <a:gd name="connsiteX21" fmla="*/ 92006 w 2776622"/>
                <a:gd name="connsiteY21" fmla="*/ 454609 h 1170229"/>
                <a:gd name="connsiteX22" fmla="*/ 92006 w 2776622"/>
                <a:gd name="connsiteY22" fmla="*/ 166826 h 1170229"/>
                <a:gd name="connsiteX23" fmla="*/ 167912 w 2776622"/>
                <a:gd name="connsiteY23" fmla="*/ 91411 h 1170229"/>
                <a:gd name="connsiteX24" fmla="*/ 390370 w 2776622"/>
                <a:gd name="connsiteY24" fmla="*/ 91411 h 1170229"/>
                <a:gd name="connsiteX25" fmla="*/ 390370 w 2776622"/>
                <a:gd name="connsiteY25" fmla="*/ 0 h 1170229"/>
                <a:gd name="connsiteX26" fmla="*/ 167912 w 2776622"/>
                <a:gd name="connsiteY26" fmla="*/ 0 h 1170229"/>
                <a:gd name="connsiteX27" fmla="*/ 0 w 2776622"/>
                <a:gd name="connsiteY27" fmla="*/ 166826 h 1170229"/>
                <a:gd name="connsiteX28" fmla="*/ 0 w 2776622"/>
                <a:gd name="connsiteY28" fmla="*/ 545857 h 1170229"/>
                <a:gd name="connsiteX29" fmla="*/ 221144 w 2776622"/>
                <a:gd name="connsiteY29" fmla="*/ 545857 h 1170229"/>
                <a:gd name="connsiteX30" fmla="*/ 221144 w 2776622"/>
                <a:gd name="connsiteY30" fmla="*/ 529533 h 1170229"/>
                <a:gd name="connsiteX31" fmla="*/ 1929013 w 2776622"/>
                <a:gd name="connsiteY31" fmla="*/ 515332 h 1170229"/>
                <a:gd name="connsiteX32" fmla="*/ 1881531 w 2776622"/>
                <a:gd name="connsiteY32" fmla="*/ 558752 h 1170229"/>
                <a:gd name="connsiteX33" fmla="*/ 1881531 w 2776622"/>
                <a:gd name="connsiteY33" fmla="*/ 518107 h 1170229"/>
                <a:gd name="connsiteX34" fmla="*/ 1862801 w 2776622"/>
                <a:gd name="connsiteY34" fmla="*/ 529207 h 1170229"/>
                <a:gd name="connsiteX35" fmla="*/ 1862801 w 2776622"/>
                <a:gd name="connsiteY35" fmla="*/ 652612 h 1170229"/>
                <a:gd name="connsiteX36" fmla="*/ 1861487 w 2776622"/>
                <a:gd name="connsiteY36" fmla="*/ 694074 h 1170229"/>
                <a:gd name="connsiteX37" fmla="*/ 1884488 w 2776622"/>
                <a:gd name="connsiteY37" fmla="*/ 694074 h 1170229"/>
                <a:gd name="connsiteX38" fmla="*/ 1882845 w 2776622"/>
                <a:gd name="connsiteY38" fmla="*/ 652612 h 1170229"/>
                <a:gd name="connsiteX39" fmla="*/ 1882845 w 2776622"/>
                <a:gd name="connsiteY39" fmla="*/ 592868 h 1170229"/>
                <a:gd name="connsiteX40" fmla="*/ 1926877 w 2776622"/>
                <a:gd name="connsiteY40" fmla="*/ 533614 h 1170229"/>
                <a:gd name="connsiteX41" fmla="*/ 1952179 w 2776622"/>
                <a:gd name="connsiteY41" fmla="*/ 540307 h 1170229"/>
                <a:gd name="connsiteX42" fmla="*/ 1952179 w 2776622"/>
                <a:gd name="connsiteY42" fmla="*/ 517291 h 1170229"/>
                <a:gd name="connsiteX43" fmla="*/ 1929013 w 2776622"/>
                <a:gd name="connsiteY43" fmla="*/ 515169 h 1170229"/>
                <a:gd name="connsiteX44" fmla="*/ 1637550 w 2776622"/>
                <a:gd name="connsiteY44" fmla="*/ 533614 h 1170229"/>
                <a:gd name="connsiteX45" fmla="*/ 1637550 w 2776622"/>
                <a:gd name="connsiteY45" fmla="*/ 517291 h 1170229"/>
                <a:gd name="connsiteX46" fmla="*/ 1588261 w 2776622"/>
                <a:gd name="connsiteY46" fmla="*/ 517291 h 1170229"/>
                <a:gd name="connsiteX47" fmla="*/ 1588261 w 2776622"/>
                <a:gd name="connsiteY47" fmla="*/ 508803 h 1170229"/>
                <a:gd name="connsiteX48" fmla="*/ 1589575 w 2776622"/>
                <a:gd name="connsiteY48" fmla="*/ 474197 h 1170229"/>
                <a:gd name="connsiteX49" fmla="*/ 1568216 w 2776622"/>
                <a:gd name="connsiteY49" fmla="*/ 487256 h 1170229"/>
                <a:gd name="connsiteX50" fmla="*/ 1568216 w 2776622"/>
                <a:gd name="connsiteY50" fmla="*/ 517291 h 1170229"/>
                <a:gd name="connsiteX51" fmla="*/ 1487711 w 2776622"/>
                <a:gd name="connsiteY51" fmla="*/ 517291 h 1170229"/>
                <a:gd name="connsiteX52" fmla="*/ 1487711 w 2776622"/>
                <a:gd name="connsiteY52" fmla="*/ 508803 h 1170229"/>
                <a:gd name="connsiteX53" fmla="*/ 1488861 w 2776622"/>
                <a:gd name="connsiteY53" fmla="*/ 474197 h 1170229"/>
                <a:gd name="connsiteX54" fmla="*/ 1467502 w 2776622"/>
                <a:gd name="connsiteY54" fmla="*/ 487256 h 1170229"/>
                <a:gd name="connsiteX55" fmla="*/ 1467502 w 2776622"/>
                <a:gd name="connsiteY55" fmla="*/ 517291 h 1170229"/>
                <a:gd name="connsiteX56" fmla="*/ 1438257 w 2776622"/>
                <a:gd name="connsiteY56" fmla="*/ 517291 h 1170229"/>
                <a:gd name="connsiteX57" fmla="*/ 1438257 w 2776622"/>
                <a:gd name="connsiteY57" fmla="*/ 533614 h 1170229"/>
                <a:gd name="connsiteX58" fmla="*/ 1467502 w 2776622"/>
                <a:gd name="connsiteY58" fmla="*/ 533614 h 1170229"/>
                <a:gd name="connsiteX59" fmla="*/ 1467502 w 2776622"/>
                <a:gd name="connsiteY59" fmla="*/ 639880 h 1170229"/>
                <a:gd name="connsiteX60" fmla="*/ 1512848 w 2776622"/>
                <a:gd name="connsiteY60" fmla="*/ 696196 h 1170229"/>
                <a:gd name="connsiteX61" fmla="*/ 1532071 w 2776622"/>
                <a:gd name="connsiteY61" fmla="*/ 694564 h 1170229"/>
                <a:gd name="connsiteX62" fmla="*/ 1532071 w 2776622"/>
                <a:gd name="connsiteY62" fmla="*/ 674812 h 1170229"/>
                <a:gd name="connsiteX63" fmla="*/ 1517284 w 2776622"/>
                <a:gd name="connsiteY63" fmla="*/ 679709 h 1170229"/>
                <a:gd name="connsiteX64" fmla="*/ 1487711 w 2776622"/>
                <a:gd name="connsiteY64" fmla="*/ 637432 h 1170229"/>
                <a:gd name="connsiteX65" fmla="*/ 1487711 w 2776622"/>
                <a:gd name="connsiteY65" fmla="*/ 533614 h 1170229"/>
                <a:gd name="connsiteX66" fmla="*/ 1567395 w 2776622"/>
                <a:gd name="connsiteY66" fmla="*/ 533614 h 1170229"/>
                <a:gd name="connsiteX67" fmla="*/ 1567395 w 2776622"/>
                <a:gd name="connsiteY67" fmla="*/ 639880 h 1170229"/>
                <a:gd name="connsiteX68" fmla="*/ 1612741 w 2776622"/>
                <a:gd name="connsiteY68" fmla="*/ 696196 h 1170229"/>
                <a:gd name="connsiteX69" fmla="*/ 1631964 w 2776622"/>
                <a:gd name="connsiteY69" fmla="*/ 694564 h 1170229"/>
                <a:gd name="connsiteX70" fmla="*/ 1631964 w 2776622"/>
                <a:gd name="connsiteY70" fmla="*/ 674812 h 1170229"/>
                <a:gd name="connsiteX71" fmla="*/ 1617177 w 2776622"/>
                <a:gd name="connsiteY71" fmla="*/ 679709 h 1170229"/>
                <a:gd name="connsiteX72" fmla="*/ 1587439 w 2776622"/>
                <a:gd name="connsiteY72" fmla="*/ 637432 h 1170229"/>
                <a:gd name="connsiteX73" fmla="*/ 1587439 w 2776622"/>
                <a:gd name="connsiteY73" fmla="*/ 533614 h 1170229"/>
                <a:gd name="connsiteX74" fmla="*/ 1131186 w 2776622"/>
                <a:gd name="connsiteY74" fmla="*/ 680525 h 1170229"/>
                <a:gd name="connsiteX75" fmla="*/ 1065804 w 2776622"/>
                <a:gd name="connsiteY75" fmla="*/ 598573 h 1170229"/>
                <a:gd name="connsiteX76" fmla="*/ 1131186 w 2776622"/>
                <a:gd name="connsiteY76" fmla="*/ 533614 h 1170229"/>
                <a:gd name="connsiteX77" fmla="*/ 1201341 w 2776622"/>
                <a:gd name="connsiteY77" fmla="*/ 607396 h 1170229"/>
                <a:gd name="connsiteX78" fmla="*/ 1131186 w 2776622"/>
                <a:gd name="connsiteY78" fmla="*/ 680525 h 1170229"/>
                <a:gd name="connsiteX79" fmla="*/ 1133650 w 2776622"/>
                <a:gd name="connsiteY79" fmla="*/ 515169 h 1170229"/>
                <a:gd name="connsiteX80" fmla="*/ 1063167 w 2776622"/>
                <a:gd name="connsiteY80" fmla="*/ 559895 h 1170229"/>
                <a:gd name="connsiteX81" fmla="*/ 1063167 w 2776622"/>
                <a:gd name="connsiteY81" fmla="*/ 473217 h 1170229"/>
                <a:gd name="connsiteX82" fmla="*/ 1064317 w 2776622"/>
                <a:gd name="connsiteY82" fmla="*/ 431756 h 1170229"/>
                <a:gd name="connsiteX83" fmla="*/ 1043123 w 2776622"/>
                <a:gd name="connsiteY83" fmla="*/ 444815 h 1170229"/>
                <a:gd name="connsiteX84" fmla="*/ 1043123 w 2776622"/>
                <a:gd name="connsiteY84" fmla="*/ 652612 h 1170229"/>
                <a:gd name="connsiteX85" fmla="*/ 1041973 w 2776622"/>
                <a:gd name="connsiteY85" fmla="*/ 694074 h 1170229"/>
                <a:gd name="connsiteX86" fmla="*/ 1063989 w 2776622"/>
                <a:gd name="connsiteY86" fmla="*/ 694074 h 1170229"/>
                <a:gd name="connsiteX87" fmla="*/ 1063989 w 2776622"/>
                <a:gd name="connsiteY87" fmla="*/ 653918 h 1170229"/>
                <a:gd name="connsiteX88" fmla="*/ 1132665 w 2776622"/>
                <a:gd name="connsiteY88" fmla="*/ 696849 h 1170229"/>
                <a:gd name="connsiteX89" fmla="*/ 1220220 w 2776622"/>
                <a:gd name="connsiteY89" fmla="*/ 602156 h 1170229"/>
                <a:gd name="connsiteX90" fmla="*/ 1132665 w 2776622"/>
                <a:gd name="connsiteY90" fmla="*/ 515169 h 1170229"/>
                <a:gd name="connsiteX91" fmla="*/ 1797247 w 2776622"/>
                <a:gd name="connsiteY91" fmla="*/ 583727 h 1170229"/>
                <a:gd name="connsiteX92" fmla="*/ 1739085 w 2776622"/>
                <a:gd name="connsiteY92" fmla="*/ 531166 h 1170229"/>
                <a:gd name="connsiteX93" fmla="*/ 1678788 w 2776622"/>
                <a:gd name="connsiteY93" fmla="*/ 583727 h 1170229"/>
                <a:gd name="connsiteX94" fmla="*/ 1804311 w 2776622"/>
                <a:gd name="connsiteY94" fmla="*/ 686565 h 1170229"/>
                <a:gd name="connsiteX95" fmla="*/ 1744179 w 2776622"/>
                <a:gd name="connsiteY95" fmla="*/ 697339 h 1170229"/>
                <a:gd name="connsiteX96" fmla="*/ 1656362 w 2776622"/>
                <a:gd name="connsiteY96" fmla="*/ 610899 h 1170229"/>
                <a:gd name="connsiteX97" fmla="*/ 1656444 w 2776622"/>
                <a:gd name="connsiteY97" fmla="*/ 606907 h 1170229"/>
                <a:gd name="connsiteX98" fmla="*/ 1738593 w 2776622"/>
                <a:gd name="connsiteY98" fmla="*/ 515658 h 1170229"/>
                <a:gd name="connsiteX99" fmla="*/ 1818770 w 2776622"/>
                <a:gd name="connsiteY99" fmla="*/ 594990 h 1170229"/>
                <a:gd name="connsiteX100" fmla="*/ 1818770 w 2776622"/>
                <a:gd name="connsiteY100" fmla="*/ 598908 h 1170229"/>
                <a:gd name="connsiteX101" fmla="*/ 1677310 w 2776622"/>
                <a:gd name="connsiteY101" fmla="*/ 598908 h 1170229"/>
                <a:gd name="connsiteX102" fmla="*/ 1740055 w 2776622"/>
                <a:gd name="connsiteY102" fmla="*/ 679972 h 1170229"/>
                <a:gd name="connsiteX103" fmla="*/ 1746643 w 2776622"/>
                <a:gd name="connsiteY103" fmla="*/ 680525 h 1170229"/>
                <a:gd name="connsiteX104" fmla="*/ 1804311 w 2776622"/>
                <a:gd name="connsiteY104" fmla="*/ 664202 h 1170229"/>
                <a:gd name="connsiteX105" fmla="*/ 1393569 w 2776622"/>
                <a:gd name="connsiteY105" fmla="*/ 583727 h 1170229"/>
                <a:gd name="connsiteX106" fmla="*/ 1335407 w 2776622"/>
                <a:gd name="connsiteY106" fmla="*/ 531166 h 1170229"/>
                <a:gd name="connsiteX107" fmla="*/ 1275110 w 2776622"/>
                <a:gd name="connsiteY107" fmla="*/ 583727 h 1170229"/>
                <a:gd name="connsiteX108" fmla="*/ 1400798 w 2776622"/>
                <a:gd name="connsiteY108" fmla="*/ 686565 h 1170229"/>
                <a:gd name="connsiteX109" fmla="*/ 1340665 w 2776622"/>
                <a:gd name="connsiteY109" fmla="*/ 697339 h 1170229"/>
                <a:gd name="connsiteX110" fmla="*/ 1252699 w 2776622"/>
                <a:gd name="connsiteY110" fmla="*/ 610730 h 1170229"/>
                <a:gd name="connsiteX111" fmla="*/ 1252766 w 2776622"/>
                <a:gd name="connsiteY111" fmla="*/ 606907 h 1170229"/>
                <a:gd name="connsiteX112" fmla="*/ 1334914 w 2776622"/>
                <a:gd name="connsiteY112" fmla="*/ 515658 h 1170229"/>
                <a:gd name="connsiteX113" fmla="*/ 1415091 w 2776622"/>
                <a:gd name="connsiteY113" fmla="*/ 594990 h 1170229"/>
                <a:gd name="connsiteX114" fmla="*/ 1415091 w 2776622"/>
                <a:gd name="connsiteY114" fmla="*/ 598908 h 1170229"/>
                <a:gd name="connsiteX115" fmla="*/ 1275110 w 2776622"/>
                <a:gd name="connsiteY115" fmla="*/ 598908 h 1170229"/>
                <a:gd name="connsiteX116" fmla="*/ 1337862 w 2776622"/>
                <a:gd name="connsiteY116" fmla="*/ 679972 h 1170229"/>
                <a:gd name="connsiteX117" fmla="*/ 1344444 w 2776622"/>
                <a:gd name="connsiteY117" fmla="*/ 680525 h 1170229"/>
                <a:gd name="connsiteX118" fmla="*/ 1402276 w 2776622"/>
                <a:gd name="connsiteY118" fmla="*/ 664202 h 1170229"/>
                <a:gd name="connsiteX119" fmla="*/ 2751485 w 2776622"/>
                <a:gd name="connsiteY119" fmla="*/ 884406 h 1170229"/>
                <a:gd name="connsiteX120" fmla="*/ 2704167 w 2776622"/>
                <a:gd name="connsiteY120" fmla="*/ 927663 h 1170229"/>
                <a:gd name="connsiteX121" fmla="*/ 2704167 w 2776622"/>
                <a:gd name="connsiteY121" fmla="*/ 887181 h 1170229"/>
                <a:gd name="connsiteX122" fmla="*/ 2685273 w 2776622"/>
                <a:gd name="connsiteY122" fmla="*/ 898280 h 1170229"/>
                <a:gd name="connsiteX123" fmla="*/ 2685273 w 2776622"/>
                <a:gd name="connsiteY123" fmla="*/ 1021686 h 1170229"/>
                <a:gd name="connsiteX124" fmla="*/ 2684123 w 2776622"/>
                <a:gd name="connsiteY124" fmla="*/ 1063148 h 1170229"/>
                <a:gd name="connsiteX125" fmla="*/ 2706960 w 2776622"/>
                <a:gd name="connsiteY125" fmla="*/ 1063148 h 1170229"/>
                <a:gd name="connsiteX126" fmla="*/ 2705481 w 2776622"/>
                <a:gd name="connsiteY126" fmla="*/ 1021686 h 1170229"/>
                <a:gd name="connsiteX127" fmla="*/ 2705481 w 2776622"/>
                <a:gd name="connsiteY127" fmla="*/ 961942 h 1170229"/>
                <a:gd name="connsiteX128" fmla="*/ 2749513 w 2776622"/>
                <a:gd name="connsiteY128" fmla="*/ 902688 h 1170229"/>
                <a:gd name="connsiteX129" fmla="*/ 2776622 w 2776622"/>
                <a:gd name="connsiteY129" fmla="*/ 909054 h 1170229"/>
                <a:gd name="connsiteX130" fmla="*/ 2776622 w 2776622"/>
                <a:gd name="connsiteY130" fmla="*/ 886364 h 1170229"/>
                <a:gd name="connsiteX131" fmla="*/ 2753292 w 2776622"/>
                <a:gd name="connsiteY131" fmla="*/ 884406 h 1170229"/>
                <a:gd name="connsiteX132" fmla="*/ 1576267 w 2776622"/>
                <a:gd name="connsiteY132" fmla="*/ 903831 h 1170229"/>
                <a:gd name="connsiteX133" fmla="*/ 1576267 w 2776622"/>
                <a:gd name="connsiteY133" fmla="*/ 887507 h 1170229"/>
                <a:gd name="connsiteX134" fmla="*/ 1526978 w 2776622"/>
                <a:gd name="connsiteY134" fmla="*/ 887507 h 1170229"/>
                <a:gd name="connsiteX135" fmla="*/ 1526978 w 2776622"/>
                <a:gd name="connsiteY135" fmla="*/ 878856 h 1170229"/>
                <a:gd name="connsiteX136" fmla="*/ 1528128 w 2776622"/>
                <a:gd name="connsiteY136" fmla="*/ 844250 h 1170229"/>
                <a:gd name="connsiteX137" fmla="*/ 1506934 w 2776622"/>
                <a:gd name="connsiteY137" fmla="*/ 857309 h 1170229"/>
                <a:gd name="connsiteX138" fmla="*/ 1506934 w 2776622"/>
                <a:gd name="connsiteY138" fmla="*/ 887507 h 1170229"/>
                <a:gd name="connsiteX139" fmla="*/ 1476867 w 2776622"/>
                <a:gd name="connsiteY139" fmla="*/ 887507 h 1170229"/>
                <a:gd name="connsiteX140" fmla="*/ 1476867 w 2776622"/>
                <a:gd name="connsiteY140" fmla="*/ 903831 h 1170229"/>
                <a:gd name="connsiteX141" fmla="*/ 1506112 w 2776622"/>
                <a:gd name="connsiteY141" fmla="*/ 903831 h 1170229"/>
                <a:gd name="connsiteX142" fmla="*/ 1506112 w 2776622"/>
                <a:gd name="connsiteY142" fmla="*/ 1010259 h 1170229"/>
                <a:gd name="connsiteX143" fmla="*/ 1551458 w 2776622"/>
                <a:gd name="connsiteY143" fmla="*/ 1066412 h 1170229"/>
                <a:gd name="connsiteX144" fmla="*/ 1570681 w 2776622"/>
                <a:gd name="connsiteY144" fmla="*/ 1064780 h 1170229"/>
                <a:gd name="connsiteX145" fmla="*/ 1570681 w 2776622"/>
                <a:gd name="connsiteY145" fmla="*/ 1044539 h 1170229"/>
                <a:gd name="connsiteX146" fmla="*/ 1555894 w 2776622"/>
                <a:gd name="connsiteY146" fmla="*/ 1049273 h 1170229"/>
                <a:gd name="connsiteX147" fmla="*/ 1526156 w 2776622"/>
                <a:gd name="connsiteY147" fmla="*/ 1006995 h 1170229"/>
                <a:gd name="connsiteX148" fmla="*/ 1526156 w 2776622"/>
                <a:gd name="connsiteY148" fmla="*/ 903831 h 1170229"/>
                <a:gd name="connsiteX149" fmla="*/ 2273051 w 2776622"/>
                <a:gd name="connsiteY149" fmla="*/ 903831 h 1170229"/>
                <a:gd name="connsiteX150" fmla="*/ 2273051 w 2776622"/>
                <a:gd name="connsiteY150" fmla="*/ 887507 h 1170229"/>
                <a:gd name="connsiteX151" fmla="*/ 2223762 w 2776622"/>
                <a:gd name="connsiteY151" fmla="*/ 887507 h 1170229"/>
                <a:gd name="connsiteX152" fmla="*/ 2223762 w 2776622"/>
                <a:gd name="connsiteY152" fmla="*/ 878856 h 1170229"/>
                <a:gd name="connsiteX153" fmla="*/ 2224912 w 2776622"/>
                <a:gd name="connsiteY153" fmla="*/ 844250 h 1170229"/>
                <a:gd name="connsiteX154" fmla="*/ 2203554 w 2776622"/>
                <a:gd name="connsiteY154" fmla="*/ 857309 h 1170229"/>
                <a:gd name="connsiteX155" fmla="*/ 2203554 w 2776622"/>
                <a:gd name="connsiteY155" fmla="*/ 887507 h 1170229"/>
                <a:gd name="connsiteX156" fmla="*/ 2174309 w 2776622"/>
                <a:gd name="connsiteY156" fmla="*/ 887507 h 1170229"/>
                <a:gd name="connsiteX157" fmla="*/ 2174309 w 2776622"/>
                <a:gd name="connsiteY157" fmla="*/ 903831 h 1170229"/>
                <a:gd name="connsiteX158" fmla="*/ 2203554 w 2776622"/>
                <a:gd name="connsiteY158" fmla="*/ 903831 h 1170229"/>
                <a:gd name="connsiteX159" fmla="*/ 2203554 w 2776622"/>
                <a:gd name="connsiteY159" fmla="*/ 1010259 h 1170229"/>
                <a:gd name="connsiteX160" fmla="*/ 2248900 w 2776622"/>
                <a:gd name="connsiteY160" fmla="*/ 1066412 h 1170229"/>
                <a:gd name="connsiteX161" fmla="*/ 2268122 w 2776622"/>
                <a:gd name="connsiteY161" fmla="*/ 1064780 h 1170229"/>
                <a:gd name="connsiteX162" fmla="*/ 2268122 w 2776622"/>
                <a:gd name="connsiteY162" fmla="*/ 1044539 h 1170229"/>
                <a:gd name="connsiteX163" fmla="*/ 2253336 w 2776622"/>
                <a:gd name="connsiteY163" fmla="*/ 1049273 h 1170229"/>
                <a:gd name="connsiteX164" fmla="*/ 2223762 w 2776622"/>
                <a:gd name="connsiteY164" fmla="*/ 1006995 h 1170229"/>
                <a:gd name="connsiteX165" fmla="*/ 2223762 w 2776622"/>
                <a:gd name="connsiteY165" fmla="*/ 903831 h 1170229"/>
                <a:gd name="connsiteX166" fmla="*/ 2425026 w 2776622"/>
                <a:gd name="connsiteY166" fmla="*/ 1063148 h 1170229"/>
                <a:gd name="connsiteX167" fmla="*/ 2448028 w 2776622"/>
                <a:gd name="connsiteY167" fmla="*/ 1063148 h 1170229"/>
                <a:gd name="connsiteX168" fmla="*/ 2446878 w 2776622"/>
                <a:gd name="connsiteY168" fmla="*/ 1021686 h 1170229"/>
                <a:gd name="connsiteX169" fmla="*/ 2446878 w 2776622"/>
                <a:gd name="connsiteY169" fmla="*/ 960473 h 1170229"/>
                <a:gd name="connsiteX170" fmla="*/ 2385923 w 2776622"/>
                <a:gd name="connsiteY170" fmla="*/ 884406 h 1170229"/>
                <a:gd name="connsiteX171" fmla="*/ 2331377 w 2776622"/>
                <a:gd name="connsiteY171" fmla="*/ 917052 h 1170229"/>
                <a:gd name="connsiteX172" fmla="*/ 2331377 w 2776622"/>
                <a:gd name="connsiteY172" fmla="*/ 885875 h 1170229"/>
                <a:gd name="connsiteX173" fmla="*/ 2331377 w 2776622"/>
                <a:gd name="connsiteY173" fmla="*/ 885875 h 1170229"/>
                <a:gd name="connsiteX174" fmla="*/ 2331377 w 2776622"/>
                <a:gd name="connsiteY174" fmla="*/ 842291 h 1170229"/>
                <a:gd name="connsiteX175" fmla="*/ 2332527 w 2776622"/>
                <a:gd name="connsiteY175" fmla="*/ 800993 h 1170229"/>
                <a:gd name="connsiteX176" fmla="*/ 2311332 w 2776622"/>
                <a:gd name="connsiteY176" fmla="*/ 814051 h 1170229"/>
                <a:gd name="connsiteX177" fmla="*/ 2311332 w 2776622"/>
                <a:gd name="connsiteY177" fmla="*/ 831681 h 1170229"/>
                <a:gd name="connsiteX178" fmla="*/ 2311332 w 2776622"/>
                <a:gd name="connsiteY178" fmla="*/ 831681 h 1170229"/>
                <a:gd name="connsiteX179" fmla="*/ 2311332 w 2776622"/>
                <a:gd name="connsiteY179" fmla="*/ 1021686 h 1170229"/>
                <a:gd name="connsiteX180" fmla="*/ 2310182 w 2776622"/>
                <a:gd name="connsiteY180" fmla="*/ 1063148 h 1170229"/>
                <a:gd name="connsiteX181" fmla="*/ 2332527 w 2776622"/>
                <a:gd name="connsiteY181" fmla="*/ 1063148 h 1170229"/>
                <a:gd name="connsiteX182" fmla="*/ 2331377 w 2776622"/>
                <a:gd name="connsiteY182" fmla="*/ 1021686 h 1170229"/>
                <a:gd name="connsiteX183" fmla="*/ 2331377 w 2776622"/>
                <a:gd name="connsiteY183" fmla="*/ 959657 h 1170229"/>
                <a:gd name="connsiteX184" fmla="*/ 2380666 w 2776622"/>
                <a:gd name="connsiteY184" fmla="*/ 901056 h 1170229"/>
                <a:gd name="connsiteX185" fmla="*/ 2427491 w 2776622"/>
                <a:gd name="connsiteY185" fmla="*/ 959983 h 1170229"/>
                <a:gd name="connsiteX186" fmla="*/ 2427491 w 2776622"/>
                <a:gd name="connsiteY186" fmla="*/ 1021686 h 1170229"/>
                <a:gd name="connsiteX187" fmla="*/ 2426340 w 2776622"/>
                <a:gd name="connsiteY187" fmla="*/ 1063148 h 1170229"/>
                <a:gd name="connsiteX188" fmla="*/ 2627769 w 2776622"/>
                <a:gd name="connsiteY188" fmla="*/ 952801 h 1170229"/>
                <a:gd name="connsiteX189" fmla="*/ 2569608 w 2776622"/>
                <a:gd name="connsiteY189" fmla="*/ 900239 h 1170229"/>
                <a:gd name="connsiteX190" fmla="*/ 2509475 w 2776622"/>
                <a:gd name="connsiteY190" fmla="*/ 952801 h 1170229"/>
                <a:gd name="connsiteX191" fmla="*/ 2634998 w 2776622"/>
                <a:gd name="connsiteY191" fmla="*/ 1055639 h 1170229"/>
                <a:gd name="connsiteX192" fmla="*/ 2574865 w 2776622"/>
                <a:gd name="connsiteY192" fmla="*/ 1066412 h 1170229"/>
                <a:gd name="connsiteX193" fmla="*/ 2486900 w 2776622"/>
                <a:gd name="connsiteY193" fmla="*/ 979803 h 1170229"/>
                <a:gd name="connsiteX194" fmla="*/ 2486966 w 2776622"/>
                <a:gd name="connsiteY194" fmla="*/ 975980 h 1170229"/>
                <a:gd name="connsiteX195" fmla="*/ 2569115 w 2776622"/>
                <a:gd name="connsiteY195" fmla="*/ 884732 h 1170229"/>
                <a:gd name="connsiteX196" fmla="*/ 2649292 w 2776622"/>
                <a:gd name="connsiteY196" fmla="*/ 964064 h 1170229"/>
                <a:gd name="connsiteX197" fmla="*/ 2649292 w 2776622"/>
                <a:gd name="connsiteY197" fmla="*/ 967982 h 1170229"/>
                <a:gd name="connsiteX198" fmla="*/ 2507668 w 2776622"/>
                <a:gd name="connsiteY198" fmla="*/ 967982 h 1170229"/>
                <a:gd name="connsiteX199" fmla="*/ 2570429 w 2776622"/>
                <a:gd name="connsiteY199" fmla="*/ 1049041 h 1170229"/>
                <a:gd name="connsiteX200" fmla="*/ 2577165 w 2776622"/>
                <a:gd name="connsiteY200" fmla="*/ 1049599 h 1170229"/>
                <a:gd name="connsiteX201" fmla="*/ 2634834 w 2776622"/>
                <a:gd name="connsiteY201" fmla="*/ 1033276 h 1170229"/>
                <a:gd name="connsiteX202" fmla="*/ 2132577 w 2776622"/>
                <a:gd name="connsiteY202" fmla="*/ 952801 h 1170229"/>
                <a:gd name="connsiteX203" fmla="*/ 2074416 w 2776622"/>
                <a:gd name="connsiteY203" fmla="*/ 900239 h 1170229"/>
                <a:gd name="connsiteX204" fmla="*/ 2014283 w 2776622"/>
                <a:gd name="connsiteY204" fmla="*/ 952801 h 1170229"/>
                <a:gd name="connsiteX205" fmla="*/ 2139806 w 2776622"/>
                <a:gd name="connsiteY205" fmla="*/ 1055639 h 1170229"/>
                <a:gd name="connsiteX206" fmla="*/ 2079674 w 2776622"/>
                <a:gd name="connsiteY206" fmla="*/ 1066412 h 1170229"/>
                <a:gd name="connsiteX207" fmla="*/ 1991873 w 2776622"/>
                <a:gd name="connsiteY207" fmla="*/ 979973 h 1170229"/>
                <a:gd name="connsiteX208" fmla="*/ 1991939 w 2776622"/>
                <a:gd name="connsiteY208" fmla="*/ 975980 h 1170229"/>
                <a:gd name="connsiteX209" fmla="*/ 2074087 w 2776622"/>
                <a:gd name="connsiteY209" fmla="*/ 884732 h 1170229"/>
                <a:gd name="connsiteX210" fmla="*/ 2154429 w 2776622"/>
                <a:gd name="connsiteY210" fmla="*/ 964064 h 1170229"/>
                <a:gd name="connsiteX211" fmla="*/ 2154429 w 2776622"/>
                <a:gd name="connsiteY211" fmla="*/ 967982 h 1170229"/>
                <a:gd name="connsiteX212" fmla="*/ 2012969 w 2776622"/>
                <a:gd name="connsiteY212" fmla="*/ 967982 h 1170229"/>
                <a:gd name="connsiteX213" fmla="*/ 2075714 w 2776622"/>
                <a:gd name="connsiteY213" fmla="*/ 1049046 h 1170229"/>
                <a:gd name="connsiteX214" fmla="*/ 2082302 w 2776622"/>
                <a:gd name="connsiteY214" fmla="*/ 1049599 h 1170229"/>
                <a:gd name="connsiteX215" fmla="*/ 2139971 w 2776622"/>
                <a:gd name="connsiteY215" fmla="*/ 1033276 h 1170229"/>
                <a:gd name="connsiteX216" fmla="*/ 1883503 w 2776622"/>
                <a:gd name="connsiteY216" fmla="*/ 1010586 h 1170229"/>
                <a:gd name="connsiteX217" fmla="*/ 1936735 w 2776622"/>
                <a:gd name="connsiteY217" fmla="*/ 955440 h 1170229"/>
                <a:gd name="connsiteX218" fmla="*/ 1936735 w 2776622"/>
                <a:gd name="connsiteY218" fmla="*/ 955249 h 1170229"/>
                <a:gd name="connsiteX219" fmla="*/ 1883996 w 2776622"/>
                <a:gd name="connsiteY219" fmla="*/ 902851 h 1170229"/>
                <a:gd name="connsiteX220" fmla="*/ 1831256 w 2776622"/>
                <a:gd name="connsiteY220" fmla="*/ 955249 h 1170229"/>
                <a:gd name="connsiteX221" fmla="*/ 1883503 w 2776622"/>
                <a:gd name="connsiteY221" fmla="*/ 1010586 h 1170229"/>
                <a:gd name="connsiteX222" fmla="*/ 1883503 w 2776622"/>
                <a:gd name="connsiteY222" fmla="*/ 1154885 h 1170229"/>
                <a:gd name="connsiteX223" fmla="*/ 1949222 w 2776622"/>
                <a:gd name="connsiteY223" fmla="*/ 1117015 h 1170229"/>
                <a:gd name="connsiteX224" fmla="*/ 1882517 w 2776622"/>
                <a:gd name="connsiteY224" fmla="*/ 1079145 h 1170229"/>
                <a:gd name="connsiteX225" fmla="*/ 1816798 w 2776622"/>
                <a:gd name="connsiteY225" fmla="*/ 1116199 h 1170229"/>
                <a:gd name="connsiteX226" fmla="*/ 1883831 w 2776622"/>
                <a:gd name="connsiteY226" fmla="*/ 1154885 h 1170229"/>
                <a:gd name="connsiteX227" fmla="*/ 1962037 w 2776622"/>
                <a:gd name="connsiteY227" fmla="*/ 887181 h 1170229"/>
                <a:gd name="connsiteX228" fmla="*/ 1945607 w 2776622"/>
                <a:gd name="connsiteY228" fmla="*/ 917052 h 1170229"/>
                <a:gd name="connsiteX229" fmla="*/ 1957272 w 2776622"/>
                <a:gd name="connsiteY229" fmla="*/ 955249 h 1170229"/>
                <a:gd name="connsiteX230" fmla="*/ 1884324 w 2776622"/>
                <a:gd name="connsiteY230" fmla="*/ 1027402 h 1170229"/>
                <a:gd name="connsiteX231" fmla="*/ 1883831 w 2776622"/>
                <a:gd name="connsiteY231" fmla="*/ 1027399 h 1170229"/>
                <a:gd name="connsiteX232" fmla="*/ 1843743 w 2776622"/>
                <a:gd name="connsiteY232" fmla="*/ 1017768 h 1170229"/>
                <a:gd name="connsiteX233" fmla="*/ 1827313 w 2776622"/>
                <a:gd name="connsiteY233" fmla="*/ 1042417 h 1170229"/>
                <a:gd name="connsiteX234" fmla="*/ 1848343 w 2776622"/>
                <a:gd name="connsiteY234" fmla="*/ 1066412 h 1170229"/>
                <a:gd name="connsiteX235" fmla="*/ 1883996 w 2776622"/>
                <a:gd name="connsiteY235" fmla="*/ 1062331 h 1170229"/>
                <a:gd name="connsiteX236" fmla="*/ 1970087 w 2776622"/>
                <a:gd name="connsiteY236" fmla="*/ 1116199 h 1170229"/>
                <a:gd name="connsiteX237" fmla="*/ 1882188 w 2776622"/>
                <a:gd name="connsiteY237" fmla="*/ 1170230 h 1170229"/>
                <a:gd name="connsiteX238" fmla="*/ 1794782 w 2776622"/>
                <a:gd name="connsiteY238" fmla="*/ 1117342 h 1170229"/>
                <a:gd name="connsiteX239" fmla="*/ 1828463 w 2776622"/>
                <a:gd name="connsiteY239" fmla="*/ 1076206 h 1170229"/>
                <a:gd name="connsiteX240" fmla="*/ 1806776 w 2776622"/>
                <a:gd name="connsiteY240" fmla="*/ 1043559 h 1170229"/>
                <a:gd name="connsiteX241" fmla="*/ 1831585 w 2776622"/>
                <a:gd name="connsiteY241" fmla="*/ 1006995 h 1170229"/>
                <a:gd name="connsiteX242" fmla="*/ 1809569 w 2776622"/>
                <a:gd name="connsiteY242" fmla="*/ 955249 h 1170229"/>
                <a:gd name="connsiteX243" fmla="*/ 1882501 w 2776622"/>
                <a:gd name="connsiteY243" fmla="*/ 884406 h 1170229"/>
                <a:gd name="connsiteX244" fmla="*/ 1882517 w 2776622"/>
                <a:gd name="connsiteY244" fmla="*/ 884406 h 1170229"/>
                <a:gd name="connsiteX245" fmla="*/ 1933942 w 2776622"/>
                <a:gd name="connsiteY245" fmla="*/ 905789 h 1170229"/>
                <a:gd name="connsiteX246" fmla="*/ 1942650 w 2776622"/>
                <a:gd name="connsiteY246" fmla="*/ 887181 h 1170229"/>
                <a:gd name="connsiteX247" fmla="*/ 1685525 w 2776622"/>
                <a:gd name="connsiteY247" fmla="*/ 1048456 h 1170229"/>
                <a:gd name="connsiteX248" fmla="*/ 1763139 w 2776622"/>
                <a:gd name="connsiteY248" fmla="*/ 978852 h 1170229"/>
                <a:gd name="connsiteX249" fmla="*/ 1693082 w 2776622"/>
                <a:gd name="connsiteY249" fmla="*/ 901738 h 1170229"/>
                <a:gd name="connsiteX250" fmla="*/ 1615467 w 2776622"/>
                <a:gd name="connsiteY250" fmla="*/ 971343 h 1170229"/>
                <a:gd name="connsiteX251" fmla="*/ 1615370 w 2776622"/>
                <a:gd name="connsiteY251" fmla="*/ 975164 h 1170229"/>
                <a:gd name="connsiteX252" fmla="*/ 1685525 w 2776622"/>
                <a:gd name="connsiteY252" fmla="*/ 1048456 h 1170229"/>
                <a:gd name="connsiteX253" fmla="*/ 1685525 w 2776622"/>
                <a:gd name="connsiteY253" fmla="*/ 884406 h 1170229"/>
                <a:gd name="connsiteX254" fmla="*/ 1776381 w 2776622"/>
                <a:gd name="connsiteY254" fmla="*/ 975652 h 1170229"/>
                <a:gd name="connsiteX255" fmla="*/ 1684539 w 2776622"/>
                <a:gd name="connsiteY255" fmla="*/ 1065919 h 1170229"/>
                <a:gd name="connsiteX256" fmla="*/ 1593683 w 2776622"/>
                <a:gd name="connsiteY256" fmla="*/ 975164 h 1170229"/>
                <a:gd name="connsiteX257" fmla="*/ 1683389 w 2776622"/>
                <a:gd name="connsiteY257" fmla="*/ 884406 h 1170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2776622" h="1170229">
                  <a:moveTo>
                    <a:pt x="599849" y="302474"/>
                  </a:moveTo>
                  <a:lnTo>
                    <a:pt x="691855" y="302474"/>
                  </a:lnTo>
                  <a:lnTo>
                    <a:pt x="691855" y="242730"/>
                  </a:lnTo>
                  <a:lnTo>
                    <a:pt x="599849" y="242730"/>
                  </a:lnTo>
                  <a:close/>
                  <a:moveTo>
                    <a:pt x="598206" y="151319"/>
                  </a:moveTo>
                  <a:lnTo>
                    <a:pt x="691034" y="151319"/>
                  </a:lnTo>
                  <a:cubicBezTo>
                    <a:pt x="682904" y="65637"/>
                    <a:pt x="610566" y="125"/>
                    <a:pt x="523944" y="0"/>
                  </a:cubicBezTo>
                  <a:lnTo>
                    <a:pt x="482376" y="0"/>
                  </a:lnTo>
                  <a:lnTo>
                    <a:pt x="482376" y="91411"/>
                  </a:lnTo>
                  <a:lnTo>
                    <a:pt x="523944" y="91411"/>
                  </a:lnTo>
                  <a:cubicBezTo>
                    <a:pt x="559892" y="91438"/>
                    <a:pt x="590892" y="116514"/>
                    <a:pt x="598206" y="151482"/>
                  </a:cubicBezTo>
                  <a:lnTo>
                    <a:pt x="598206" y="151482"/>
                  </a:lnTo>
                  <a:moveTo>
                    <a:pt x="598206" y="394049"/>
                  </a:moveTo>
                  <a:cubicBezTo>
                    <a:pt x="598206" y="392906"/>
                    <a:pt x="598206" y="394049"/>
                    <a:pt x="598206" y="394049"/>
                  </a:cubicBezTo>
                  <a:cubicBezTo>
                    <a:pt x="590768" y="428917"/>
                    <a:pt x="559820" y="453884"/>
                    <a:pt x="523944" y="453956"/>
                  </a:cubicBezTo>
                  <a:lnTo>
                    <a:pt x="312165" y="453956"/>
                  </a:lnTo>
                  <a:lnTo>
                    <a:pt x="312165" y="530350"/>
                  </a:lnTo>
                  <a:cubicBezTo>
                    <a:pt x="312160" y="535831"/>
                    <a:pt x="312710" y="541301"/>
                    <a:pt x="313808" y="546673"/>
                  </a:cubicBezTo>
                  <a:lnTo>
                    <a:pt x="523944" y="546673"/>
                  </a:lnTo>
                  <a:cubicBezTo>
                    <a:pt x="610826" y="546593"/>
                    <a:pt x="683297" y="480679"/>
                    <a:pt x="691034" y="394702"/>
                  </a:cubicBezTo>
                  <a:close/>
                  <a:moveTo>
                    <a:pt x="220322" y="454609"/>
                  </a:moveTo>
                  <a:lnTo>
                    <a:pt x="92006" y="454609"/>
                  </a:lnTo>
                  <a:lnTo>
                    <a:pt x="92006" y="166826"/>
                  </a:lnTo>
                  <a:cubicBezTo>
                    <a:pt x="92006" y="125175"/>
                    <a:pt x="125990" y="91411"/>
                    <a:pt x="167912" y="91411"/>
                  </a:cubicBezTo>
                  <a:lnTo>
                    <a:pt x="390370" y="91411"/>
                  </a:lnTo>
                  <a:lnTo>
                    <a:pt x="390370" y="0"/>
                  </a:lnTo>
                  <a:lnTo>
                    <a:pt x="167912" y="0"/>
                  </a:lnTo>
                  <a:cubicBezTo>
                    <a:pt x="75214" y="90"/>
                    <a:pt x="91" y="74727"/>
                    <a:pt x="0" y="166826"/>
                  </a:cubicBezTo>
                  <a:lnTo>
                    <a:pt x="0" y="545857"/>
                  </a:lnTo>
                  <a:lnTo>
                    <a:pt x="221144" y="545857"/>
                  </a:lnTo>
                  <a:cubicBezTo>
                    <a:pt x="221144" y="540797"/>
                    <a:pt x="221144" y="535573"/>
                    <a:pt x="221144" y="529533"/>
                  </a:cubicBezTo>
                  <a:close/>
                  <a:moveTo>
                    <a:pt x="1929013" y="515332"/>
                  </a:moveTo>
                  <a:cubicBezTo>
                    <a:pt x="1905173" y="517591"/>
                    <a:pt x="1885770" y="535340"/>
                    <a:pt x="1881531" y="558752"/>
                  </a:cubicBezTo>
                  <a:lnTo>
                    <a:pt x="1881531" y="518107"/>
                  </a:lnTo>
                  <a:cubicBezTo>
                    <a:pt x="1873957" y="518895"/>
                    <a:pt x="1867106" y="522955"/>
                    <a:pt x="1862801" y="529207"/>
                  </a:cubicBezTo>
                  <a:lnTo>
                    <a:pt x="1862801" y="652612"/>
                  </a:lnTo>
                  <a:cubicBezTo>
                    <a:pt x="1862801" y="666161"/>
                    <a:pt x="1862801" y="680199"/>
                    <a:pt x="1861487" y="694074"/>
                  </a:cubicBezTo>
                  <a:lnTo>
                    <a:pt x="1884488" y="694074"/>
                  </a:lnTo>
                  <a:cubicBezTo>
                    <a:pt x="1883174" y="680199"/>
                    <a:pt x="1882845" y="666161"/>
                    <a:pt x="1882845" y="652612"/>
                  </a:cubicBezTo>
                  <a:lnTo>
                    <a:pt x="1882845" y="592868"/>
                  </a:lnTo>
                  <a:cubicBezTo>
                    <a:pt x="1882845" y="561527"/>
                    <a:pt x="1904861" y="533614"/>
                    <a:pt x="1926877" y="533614"/>
                  </a:cubicBezTo>
                  <a:cubicBezTo>
                    <a:pt x="1935782" y="533325"/>
                    <a:pt x="1944588" y="535653"/>
                    <a:pt x="1952179" y="540307"/>
                  </a:cubicBezTo>
                  <a:lnTo>
                    <a:pt x="1952179" y="517291"/>
                  </a:lnTo>
                  <a:cubicBezTo>
                    <a:pt x="1946264" y="517291"/>
                    <a:pt x="1941007" y="515169"/>
                    <a:pt x="1929013" y="515169"/>
                  </a:cubicBezTo>
                  <a:moveTo>
                    <a:pt x="1637550" y="533614"/>
                  </a:moveTo>
                  <a:lnTo>
                    <a:pt x="1637550" y="517291"/>
                  </a:lnTo>
                  <a:lnTo>
                    <a:pt x="1588261" y="517291"/>
                  </a:lnTo>
                  <a:lnTo>
                    <a:pt x="1588261" y="508803"/>
                  </a:lnTo>
                  <a:cubicBezTo>
                    <a:pt x="1588261" y="495254"/>
                    <a:pt x="1588261" y="480726"/>
                    <a:pt x="1589575" y="474197"/>
                  </a:cubicBezTo>
                  <a:cubicBezTo>
                    <a:pt x="1580744" y="474846"/>
                    <a:pt x="1572781" y="479716"/>
                    <a:pt x="1568216" y="487256"/>
                  </a:cubicBezTo>
                  <a:lnTo>
                    <a:pt x="1568216" y="517291"/>
                  </a:lnTo>
                  <a:lnTo>
                    <a:pt x="1487711" y="517291"/>
                  </a:lnTo>
                  <a:lnTo>
                    <a:pt x="1487711" y="508803"/>
                  </a:lnTo>
                  <a:cubicBezTo>
                    <a:pt x="1487711" y="495254"/>
                    <a:pt x="1487711" y="480726"/>
                    <a:pt x="1488861" y="474197"/>
                  </a:cubicBezTo>
                  <a:cubicBezTo>
                    <a:pt x="1480030" y="474846"/>
                    <a:pt x="1472066" y="479716"/>
                    <a:pt x="1467502" y="487256"/>
                  </a:cubicBezTo>
                  <a:lnTo>
                    <a:pt x="1467502" y="517291"/>
                  </a:lnTo>
                  <a:lnTo>
                    <a:pt x="1438257" y="517291"/>
                  </a:lnTo>
                  <a:lnTo>
                    <a:pt x="1438257" y="533614"/>
                  </a:lnTo>
                  <a:lnTo>
                    <a:pt x="1467502" y="533614"/>
                  </a:lnTo>
                  <a:lnTo>
                    <a:pt x="1467502" y="639880"/>
                  </a:lnTo>
                  <a:cubicBezTo>
                    <a:pt x="1467502" y="682158"/>
                    <a:pt x="1488368" y="696196"/>
                    <a:pt x="1512848" y="696196"/>
                  </a:cubicBezTo>
                  <a:cubicBezTo>
                    <a:pt x="1519420" y="696196"/>
                    <a:pt x="1526978" y="694564"/>
                    <a:pt x="1532071" y="694564"/>
                  </a:cubicBezTo>
                  <a:lnTo>
                    <a:pt x="1532071" y="674812"/>
                  </a:lnTo>
                  <a:cubicBezTo>
                    <a:pt x="1527939" y="678237"/>
                    <a:pt x="1522659" y="679985"/>
                    <a:pt x="1517284" y="679709"/>
                  </a:cubicBezTo>
                  <a:cubicBezTo>
                    <a:pt x="1500855" y="679709"/>
                    <a:pt x="1487711" y="668936"/>
                    <a:pt x="1487711" y="637432"/>
                  </a:cubicBezTo>
                  <a:lnTo>
                    <a:pt x="1487711" y="533614"/>
                  </a:lnTo>
                  <a:lnTo>
                    <a:pt x="1567395" y="533614"/>
                  </a:lnTo>
                  <a:lnTo>
                    <a:pt x="1567395" y="639880"/>
                  </a:lnTo>
                  <a:cubicBezTo>
                    <a:pt x="1567395" y="682158"/>
                    <a:pt x="1588261" y="696196"/>
                    <a:pt x="1612741" y="696196"/>
                  </a:cubicBezTo>
                  <a:cubicBezTo>
                    <a:pt x="1619149" y="696196"/>
                    <a:pt x="1626870" y="694564"/>
                    <a:pt x="1631964" y="694564"/>
                  </a:cubicBezTo>
                  <a:lnTo>
                    <a:pt x="1631964" y="674812"/>
                  </a:lnTo>
                  <a:cubicBezTo>
                    <a:pt x="1627832" y="678237"/>
                    <a:pt x="1622551" y="679985"/>
                    <a:pt x="1617177" y="679709"/>
                  </a:cubicBezTo>
                  <a:cubicBezTo>
                    <a:pt x="1600747" y="679709"/>
                    <a:pt x="1587439" y="668936"/>
                    <a:pt x="1587439" y="637432"/>
                  </a:cubicBezTo>
                  <a:lnTo>
                    <a:pt x="1587439" y="533614"/>
                  </a:lnTo>
                  <a:close/>
                  <a:moveTo>
                    <a:pt x="1131186" y="680525"/>
                  </a:moveTo>
                  <a:cubicBezTo>
                    <a:pt x="1090353" y="675832"/>
                    <a:pt x="1061080" y="639142"/>
                    <a:pt x="1065804" y="598573"/>
                  </a:cubicBezTo>
                  <a:cubicBezTo>
                    <a:pt x="1069775" y="564466"/>
                    <a:pt x="1096854" y="537560"/>
                    <a:pt x="1131186" y="533614"/>
                  </a:cubicBezTo>
                  <a:cubicBezTo>
                    <a:pt x="1170933" y="535033"/>
                    <a:pt x="1202174" y="567889"/>
                    <a:pt x="1201341" y="607396"/>
                  </a:cubicBezTo>
                  <a:cubicBezTo>
                    <a:pt x="1202259" y="646824"/>
                    <a:pt x="1170869" y="679546"/>
                    <a:pt x="1131186" y="680525"/>
                  </a:cubicBezTo>
                  <a:moveTo>
                    <a:pt x="1133650" y="515169"/>
                  </a:moveTo>
                  <a:cubicBezTo>
                    <a:pt x="1103324" y="514927"/>
                    <a:pt x="1075700" y="532457"/>
                    <a:pt x="1063167" y="559895"/>
                  </a:cubicBezTo>
                  <a:lnTo>
                    <a:pt x="1063167" y="473217"/>
                  </a:lnTo>
                  <a:cubicBezTo>
                    <a:pt x="1063167" y="458037"/>
                    <a:pt x="1063167" y="439428"/>
                    <a:pt x="1064317" y="431756"/>
                  </a:cubicBezTo>
                  <a:cubicBezTo>
                    <a:pt x="1055527" y="432402"/>
                    <a:pt x="1047613" y="437280"/>
                    <a:pt x="1043123" y="444815"/>
                  </a:cubicBezTo>
                  <a:lnTo>
                    <a:pt x="1043123" y="652612"/>
                  </a:lnTo>
                  <a:cubicBezTo>
                    <a:pt x="1043123" y="662570"/>
                    <a:pt x="1043123" y="681831"/>
                    <a:pt x="1041973" y="694074"/>
                  </a:cubicBezTo>
                  <a:lnTo>
                    <a:pt x="1063989" y="694074"/>
                  </a:lnTo>
                  <a:cubicBezTo>
                    <a:pt x="1063989" y="686075"/>
                    <a:pt x="1063989" y="663059"/>
                    <a:pt x="1063989" y="653918"/>
                  </a:cubicBezTo>
                  <a:cubicBezTo>
                    <a:pt x="1076677" y="680148"/>
                    <a:pt x="1103372" y="696836"/>
                    <a:pt x="1132665" y="696849"/>
                  </a:cubicBezTo>
                  <a:cubicBezTo>
                    <a:pt x="1183161" y="694722"/>
                    <a:pt x="1222361" y="652327"/>
                    <a:pt x="1220220" y="602156"/>
                  </a:cubicBezTo>
                  <a:cubicBezTo>
                    <a:pt x="1218206" y="554969"/>
                    <a:pt x="1180161" y="517170"/>
                    <a:pt x="1132665" y="515169"/>
                  </a:cubicBezTo>
                  <a:moveTo>
                    <a:pt x="1797247" y="583727"/>
                  </a:moveTo>
                  <a:cubicBezTo>
                    <a:pt x="1793468" y="554399"/>
                    <a:pt x="1768823" y="532129"/>
                    <a:pt x="1739085" y="531166"/>
                  </a:cubicBezTo>
                  <a:cubicBezTo>
                    <a:pt x="1709315" y="533054"/>
                    <a:pt x="1684539" y="554639"/>
                    <a:pt x="1678788" y="583727"/>
                  </a:cubicBezTo>
                  <a:close/>
                  <a:moveTo>
                    <a:pt x="1804311" y="686565"/>
                  </a:moveTo>
                  <a:cubicBezTo>
                    <a:pt x="1784908" y="693055"/>
                    <a:pt x="1764650" y="696684"/>
                    <a:pt x="1744179" y="697339"/>
                  </a:cubicBezTo>
                  <a:cubicBezTo>
                    <a:pt x="1695908" y="697561"/>
                    <a:pt x="1656592" y="658859"/>
                    <a:pt x="1656362" y="610899"/>
                  </a:cubicBezTo>
                  <a:cubicBezTo>
                    <a:pt x="1656362" y="609567"/>
                    <a:pt x="1656395" y="608237"/>
                    <a:pt x="1656444" y="606907"/>
                  </a:cubicBezTo>
                  <a:cubicBezTo>
                    <a:pt x="1656444" y="553039"/>
                    <a:pt x="1692918" y="515658"/>
                    <a:pt x="1738593" y="515658"/>
                  </a:cubicBezTo>
                  <a:cubicBezTo>
                    <a:pt x="1794618" y="515658"/>
                    <a:pt x="1818770" y="568710"/>
                    <a:pt x="1818770" y="594990"/>
                  </a:cubicBezTo>
                  <a:cubicBezTo>
                    <a:pt x="1818770" y="596460"/>
                    <a:pt x="1818770" y="598092"/>
                    <a:pt x="1818770" y="598908"/>
                  </a:cubicBezTo>
                  <a:lnTo>
                    <a:pt x="1677310" y="598908"/>
                  </a:lnTo>
                  <a:cubicBezTo>
                    <a:pt x="1672102" y="638509"/>
                    <a:pt x="1700196" y="674802"/>
                    <a:pt x="1740055" y="679972"/>
                  </a:cubicBezTo>
                  <a:cubicBezTo>
                    <a:pt x="1742240" y="680256"/>
                    <a:pt x="1744442" y="680441"/>
                    <a:pt x="1746643" y="680525"/>
                  </a:cubicBezTo>
                  <a:cubicBezTo>
                    <a:pt x="1767197" y="682011"/>
                    <a:pt x="1787635" y="676229"/>
                    <a:pt x="1804311" y="664202"/>
                  </a:cubicBezTo>
                  <a:close/>
                  <a:moveTo>
                    <a:pt x="1393569" y="583727"/>
                  </a:moveTo>
                  <a:cubicBezTo>
                    <a:pt x="1389793" y="554399"/>
                    <a:pt x="1365152" y="532129"/>
                    <a:pt x="1335407" y="531166"/>
                  </a:cubicBezTo>
                  <a:cubicBezTo>
                    <a:pt x="1305628" y="533054"/>
                    <a:pt x="1280869" y="554639"/>
                    <a:pt x="1275110" y="583727"/>
                  </a:cubicBezTo>
                  <a:close/>
                  <a:moveTo>
                    <a:pt x="1400798" y="686565"/>
                  </a:moveTo>
                  <a:cubicBezTo>
                    <a:pt x="1381386" y="693037"/>
                    <a:pt x="1361130" y="696666"/>
                    <a:pt x="1340665" y="697339"/>
                  </a:cubicBezTo>
                  <a:cubicBezTo>
                    <a:pt x="1292301" y="697556"/>
                    <a:pt x="1252917" y="658779"/>
                    <a:pt x="1252699" y="610730"/>
                  </a:cubicBezTo>
                  <a:cubicBezTo>
                    <a:pt x="1252694" y="609455"/>
                    <a:pt x="1252715" y="608180"/>
                    <a:pt x="1252766" y="606907"/>
                  </a:cubicBezTo>
                  <a:cubicBezTo>
                    <a:pt x="1252766" y="553039"/>
                    <a:pt x="1289240" y="515658"/>
                    <a:pt x="1334914" y="515658"/>
                  </a:cubicBezTo>
                  <a:cubicBezTo>
                    <a:pt x="1378460" y="517085"/>
                    <a:pt x="1413476" y="551733"/>
                    <a:pt x="1415091" y="594990"/>
                  </a:cubicBezTo>
                  <a:cubicBezTo>
                    <a:pt x="1415091" y="596460"/>
                    <a:pt x="1415091" y="598092"/>
                    <a:pt x="1415091" y="598908"/>
                  </a:cubicBezTo>
                  <a:lnTo>
                    <a:pt x="1275110" y="598908"/>
                  </a:lnTo>
                  <a:cubicBezTo>
                    <a:pt x="1269907" y="638509"/>
                    <a:pt x="1298002" y="674802"/>
                    <a:pt x="1337862" y="679972"/>
                  </a:cubicBezTo>
                  <a:cubicBezTo>
                    <a:pt x="1340046" y="680256"/>
                    <a:pt x="1342242" y="680441"/>
                    <a:pt x="1344444" y="680525"/>
                  </a:cubicBezTo>
                  <a:cubicBezTo>
                    <a:pt x="1365051" y="681993"/>
                    <a:pt x="1385523" y="676214"/>
                    <a:pt x="1402276" y="664202"/>
                  </a:cubicBezTo>
                  <a:close/>
                  <a:moveTo>
                    <a:pt x="2751485" y="884406"/>
                  </a:moveTo>
                  <a:cubicBezTo>
                    <a:pt x="2727744" y="886663"/>
                    <a:pt x="2708406" y="904340"/>
                    <a:pt x="2704167" y="927663"/>
                  </a:cubicBezTo>
                  <a:lnTo>
                    <a:pt x="2704167" y="887181"/>
                  </a:lnTo>
                  <a:cubicBezTo>
                    <a:pt x="2696560" y="888008"/>
                    <a:pt x="2689676" y="892053"/>
                    <a:pt x="2685273" y="898280"/>
                  </a:cubicBezTo>
                  <a:lnTo>
                    <a:pt x="2685273" y="1021686"/>
                  </a:lnTo>
                  <a:cubicBezTo>
                    <a:pt x="2685273" y="1035234"/>
                    <a:pt x="2685273" y="1049273"/>
                    <a:pt x="2684123" y="1063148"/>
                  </a:cubicBezTo>
                  <a:lnTo>
                    <a:pt x="2706960" y="1063148"/>
                  </a:lnTo>
                  <a:cubicBezTo>
                    <a:pt x="2705810" y="1049273"/>
                    <a:pt x="2705481" y="1035234"/>
                    <a:pt x="2705481" y="1021686"/>
                  </a:cubicBezTo>
                  <a:lnTo>
                    <a:pt x="2705481" y="961942"/>
                  </a:lnTo>
                  <a:cubicBezTo>
                    <a:pt x="2705481" y="930601"/>
                    <a:pt x="2727497" y="902688"/>
                    <a:pt x="2749513" y="902688"/>
                  </a:cubicBezTo>
                  <a:cubicBezTo>
                    <a:pt x="2758993" y="901953"/>
                    <a:pt x="2768473" y="904180"/>
                    <a:pt x="2776622" y="909054"/>
                  </a:cubicBezTo>
                  <a:lnTo>
                    <a:pt x="2776622" y="886364"/>
                  </a:lnTo>
                  <a:cubicBezTo>
                    <a:pt x="2770543" y="886364"/>
                    <a:pt x="2765286" y="884406"/>
                    <a:pt x="2753292" y="884406"/>
                  </a:cubicBezTo>
                  <a:moveTo>
                    <a:pt x="1576267" y="903831"/>
                  </a:moveTo>
                  <a:lnTo>
                    <a:pt x="1576267" y="887507"/>
                  </a:lnTo>
                  <a:lnTo>
                    <a:pt x="1526978" y="887507"/>
                  </a:lnTo>
                  <a:lnTo>
                    <a:pt x="1526978" y="878856"/>
                  </a:lnTo>
                  <a:cubicBezTo>
                    <a:pt x="1526978" y="865307"/>
                    <a:pt x="1526978" y="850779"/>
                    <a:pt x="1528128" y="844250"/>
                  </a:cubicBezTo>
                  <a:cubicBezTo>
                    <a:pt x="1519348" y="844924"/>
                    <a:pt x="1511444" y="849793"/>
                    <a:pt x="1506934" y="857309"/>
                  </a:cubicBezTo>
                  <a:lnTo>
                    <a:pt x="1506934" y="887507"/>
                  </a:lnTo>
                  <a:lnTo>
                    <a:pt x="1476867" y="887507"/>
                  </a:lnTo>
                  <a:lnTo>
                    <a:pt x="1476867" y="903831"/>
                  </a:lnTo>
                  <a:lnTo>
                    <a:pt x="1506112" y="903831"/>
                  </a:lnTo>
                  <a:lnTo>
                    <a:pt x="1506112" y="1010259"/>
                  </a:lnTo>
                  <a:cubicBezTo>
                    <a:pt x="1506112" y="1052374"/>
                    <a:pt x="1526978" y="1066412"/>
                    <a:pt x="1551458" y="1066412"/>
                  </a:cubicBezTo>
                  <a:cubicBezTo>
                    <a:pt x="1557866" y="1066412"/>
                    <a:pt x="1565423" y="1064780"/>
                    <a:pt x="1570681" y="1064780"/>
                  </a:cubicBezTo>
                  <a:lnTo>
                    <a:pt x="1570681" y="1044539"/>
                  </a:lnTo>
                  <a:cubicBezTo>
                    <a:pt x="1566488" y="1047836"/>
                    <a:pt x="1561235" y="1049518"/>
                    <a:pt x="1555894" y="1049273"/>
                  </a:cubicBezTo>
                  <a:cubicBezTo>
                    <a:pt x="1539464" y="1049273"/>
                    <a:pt x="1526156" y="1038499"/>
                    <a:pt x="1526156" y="1006995"/>
                  </a:cubicBezTo>
                  <a:lnTo>
                    <a:pt x="1526156" y="903831"/>
                  </a:lnTo>
                  <a:close/>
                  <a:moveTo>
                    <a:pt x="2273051" y="903831"/>
                  </a:moveTo>
                  <a:lnTo>
                    <a:pt x="2273051" y="887507"/>
                  </a:lnTo>
                  <a:lnTo>
                    <a:pt x="2223762" y="887507"/>
                  </a:lnTo>
                  <a:lnTo>
                    <a:pt x="2223762" y="878856"/>
                  </a:lnTo>
                  <a:cubicBezTo>
                    <a:pt x="2223762" y="865307"/>
                    <a:pt x="2223762" y="850779"/>
                    <a:pt x="2224912" y="844250"/>
                  </a:cubicBezTo>
                  <a:cubicBezTo>
                    <a:pt x="2216073" y="844900"/>
                    <a:pt x="2208121" y="849769"/>
                    <a:pt x="2203554" y="857309"/>
                  </a:cubicBezTo>
                  <a:lnTo>
                    <a:pt x="2203554" y="887507"/>
                  </a:lnTo>
                  <a:lnTo>
                    <a:pt x="2174309" y="887507"/>
                  </a:lnTo>
                  <a:lnTo>
                    <a:pt x="2174309" y="903831"/>
                  </a:lnTo>
                  <a:lnTo>
                    <a:pt x="2203554" y="903831"/>
                  </a:lnTo>
                  <a:lnTo>
                    <a:pt x="2203554" y="1010259"/>
                  </a:lnTo>
                  <a:cubicBezTo>
                    <a:pt x="2203554" y="1052374"/>
                    <a:pt x="2224584" y="1066412"/>
                    <a:pt x="2248900" y="1066412"/>
                  </a:cubicBezTo>
                  <a:cubicBezTo>
                    <a:pt x="2255472" y="1066412"/>
                    <a:pt x="2263029" y="1064780"/>
                    <a:pt x="2268122" y="1064780"/>
                  </a:cubicBezTo>
                  <a:lnTo>
                    <a:pt x="2268122" y="1044539"/>
                  </a:lnTo>
                  <a:cubicBezTo>
                    <a:pt x="2263933" y="1047836"/>
                    <a:pt x="2258675" y="1049518"/>
                    <a:pt x="2253336" y="1049273"/>
                  </a:cubicBezTo>
                  <a:cubicBezTo>
                    <a:pt x="2236906" y="1049273"/>
                    <a:pt x="2223762" y="1038499"/>
                    <a:pt x="2223762" y="1006995"/>
                  </a:cubicBezTo>
                  <a:lnTo>
                    <a:pt x="2223762" y="903831"/>
                  </a:lnTo>
                  <a:close/>
                  <a:moveTo>
                    <a:pt x="2425026" y="1063148"/>
                  </a:moveTo>
                  <a:lnTo>
                    <a:pt x="2448028" y="1063148"/>
                  </a:lnTo>
                  <a:cubicBezTo>
                    <a:pt x="2448028" y="1054006"/>
                    <a:pt x="2446878" y="1034908"/>
                    <a:pt x="2446878" y="1021686"/>
                  </a:cubicBezTo>
                  <a:lnTo>
                    <a:pt x="2446878" y="960473"/>
                  </a:lnTo>
                  <a:cubicBezTo>
                    <a:pt x="2446878" y="916236"/>
                    <a:pt x="2426834" y="884406"/>
                    <a:pt x="2385923" y="884406"/>
                  </a:cubicBezTo>
                  <a:cubicBezTo>
                    <a:pt x="2362856" y="883681"/>
                    <a:pt x="2341514" y="896457"/>
                    <a:pt x="2331377" y="917052"/>
                  </a:cubicBezTo>
                  <a:lnTo>
                    <a:pt x="2331377" y="885875"/>
                  </a:lnTo>
                  <a:lnTo>
                    <a:pt x="2331377" y="885875"/>
                  </a:lnTo>
                  <a:lnTo>
                    <a:pt x="2331377" y="842291"/>
                  </a:lnTo>
                  <a:cubicBezTo>
                    <a:pt x="2331377" y="827273"/>
                    <a:pt x="2331377" y="808501"/>
                    <a:pt x="2332527" y="800993"/>
                  </a:cubicBezTo>
                  <a:cubicBezTo>
                    <a:pt x="2323721" y="801585"/>
                    <a:pt x="2315785" y="806476"/>
                    <a:pt x="2311332" y="814051"/>
                  </a:cubicBezTo>
                  <a:lnTo>
                    <a:pt x="2311332" y="831681"/>
                  </a:lnTo>
                  <a:lnTo>
                    <a:pt x="2311332" y="831681"/>
                  </a:lnTo>
                  <a:lnTo>
                    <a:pt x="2311332" y="1021686"/>
                  </a:lnTo>
                  <a:cubicBezTo>
                    <a:pt x="2311332" y="1034908"/>
                    <a:pt x="2311332" y="1054333"/>
                    <a:pt x="2310182" y="1063148"/>
                  </a:cubicBezTo>
                  <a:lnTo>
                    <a:pt x="2332527" y="1063148"/>
                  </a:lnTo>
                  <a:cubicBezTo>
                    <a:pt x="2332527" y="1054006"/>
                    <a:pt x="2331377" y="1034908"/>
                    <a:pt x="2331377" y="1021686"/>
                  </a:cubicBezTo>
                  <a:lnTo>
                    <a:pt x="2331377" y="959657"/>
                  </a:lnTo>
                  <a:cubicBezTo>
                    <a:pt x="2331377" y="927010"/>
                    <a:pt x="2347806" y="901056"/>
                    <a:pt x="2380666" y="901056"/>
                  </a:cubicBezTo>
                  <a:cubicBezTo>
                    <a:pt x="2409911" y="901056"/>
                    <a:pt x="2427491" y="923745"/>
                    <a:pt x="2427491" y="959983"/>
                  </a:cubicBezTo>
                  <a:lnTo>
                    <a:pt x="2427491" y="1021686"/>
                  </a:lnTo>
                  <a:cubicBezTo>
                    <a:pt x="2427491" y="1034908"/>
                    <a:pt x="2427491" y="1054333"/>
                    <a:pt x="2426340" y="1063148"/>
                  </a:cubicBezTo>
                  <a:moveTo>
                    <a:pt x="2627769" y="952801"/>
                  </a:moveTo>
                  <a:cubicBezTo>
                    <a:pt x="2624056" y="923438"/>
                    <a:pt x="2599378" y="901136"/>
                    <a:pt x="2569608" y="900239"/>
                  </a:cubicBezTo>
                  <a:cubicBezTo>
                    <a:pt x="2539755" y="901859"/>
                    <a:pt x="2514897" y="923585"/>
                    <a:pt x="2509475" y="952801"/>
                  </a:cubicBezTo>
                  <a:close/>
                  <a:moveTo>
                    <a:pt x="2634998" y="1055639"/>
                  </a:moveTo>
                  <a:cubicBezTo>
                    <a:pt x="2615595" y="1062111"/>
                    <a:pt x="2595337" y="1065740"/>
                    <a:pt x="2574865" y="1066412"/>
                  </a:cubicBezTo>
                  <a:cubicBezTo>
                    <a:pt x="2526496" y="1066629"/>
                    <a:pt x="2487114" y="1027853"/>
                    <a:pt x="2486900" y="979803"/>
                  </a:cubicBezTo>
                  <a:cubicBezTo>
                    <a:pt x="2486900" y="978528"/>
                    <a:pt x="2486917" y="977253"/>
                    <a:pt x="2486966" y="975980"/>
                  </a:cubicBezTo>
                  <a:cubicBezTo>
                    <a:pt x="2486966" y="922113"/>
                    <a:pt x="2523605" y="884732"/>
                    <a:pt x="2569115" y="884732"/>
                  </a:cubicBezTo>
                  <a:cubicBezTo>
                    <a:pt x="2612834" y="885759"/>
                    <a:pt x="2648076" y="920632"/>
                    <a:pt x="2649292" y="964064"/>
                  </a:cubicBezTo>
                  <a:cubicBezTo>
                    <a:pt x="2649292" y="965533"/>
                    <a:pt x="2649292" y="967166"/>
                    <a:pt x="2649292" y="967982"/>
                  </a:cubicBezTo>
                  <a:lnTo>
                    <a:pt x="2507668" y="967982"/>
                  </a:lnTo>
                  <a:cubicBezTo>
                    <a:pt x="2502476" y="1007584"/>
                    <a:pt x="2530571" y="1043874"/>
                    <a:pt x="2570429" y="1049041"/>
                  </a:cubicBezTo>
                  <a:cubicBezTo>
                    <a:pt x="2572664" y="1049330"/>
                    <a:pt x="2574915" y="1049518"/>
                    <a:pt x="2577165" y="1049599"/>
                  </a:cubicBezTo>
                  <a:cubicBezTo>
                    <a:pt x="2597719" y="1051070"/>
                    <a:pt x="2618141" y="1045290"/>
                    <a:pt x="2634834" y="1033276"/>
                  </a:cubicBezTo>
                  <a:close/>
                  <a:moveTo>
                    <a:pt x="2132577" y="952801"/>
                  </a:moveTo>
                  <a:cubicBezTo>
                    <a:pt x="2128864" y="923438"/>
                    <a:pt x="2104187" y="901136"/>
                    <a:pt x="2074416" y="900239"/>
                  </a:cubicBezTo>
                  <a:cubicBezTo>
                    <a:pt x="2044563" y="901859"/>
                    <a:pt x="2019705" y="923585"/>
                    <a:pt x="2014283" y="952801"/>
                  </a:cubicBezTo>
                  <a:close/>
                  <a:moveTo>
                    <a:pt x="2139806" y="1055639"/>
                  </a:moveTo>
                  <a:cubicBezTo>
                    <a:pt x="2120403" y="1062111"/>
                    <a:pt x="2100145" y="1065740"/>
                    <a:pt x="2079674" y="1066412"/>
                  </a:cubicBezTo>
                  <a:cubicBezTo>
                    <a:pt x="2031403" y="1066634"/>
                    <a:pt x="1992087" y="1027933"/>
                    <a:pt x="1991873" y="979973"/>
                  </a:cubicBezTo>
                  <a:cubicBezTo>
                    <a:pt x="1991857" y="978643"/>
                    <a:pt x="1991890" y="977311"/>
                    <a:pt x="1991939" y="975980"/>
                  </a:cubicBezTo>
                  <a:cubicBezTo>
                    <a:pt x="1991939" y="922113"/>
                    <a:pt x="2028413" y="884732"/>
                    <a:pt x="2074087" y="884732"/>
                  </a:cubicBezTo>
                  <a:cubicBezTo>
                    <a:pt x="2117692" y="886075"/>
                    <a:pt x="2152802" y="920747"/>
                    <a:pt x="2154429" y="964064"/>
                  </a:cubicBezTo>
                  <a:cubicBezTo>
                    <a:pt x="2154429" y="965533"/>
                    <a:pt x="2154429" y="967166"/>
                    <a:pt x="2154429" y="967982"/>
                  </a:cubicBezTo>
                  <a:lnTo>
                    <a:pt x="2012969" y="967982"/>
                  </a:lnTo>
                  <a:cubicBezTo>
                    <a:pt x="2007761" y="1007583"/>
                    <a:pt x="2035855" y="1043876"/>
                    <a:pt x="2075714" y="1049046"/>
                  </a:cubicBezTo>
                  <a:cubicBezTo>
                    <a:pt x="2077899" y="1049330"/>
                    <a:pt x="2080101" y="1049514"/>
                    <a:pt x="2082302" y="1049599"/>
                  </a:cubicBezTo>
                  <a:cubicBezTo>
                    <a:pt x="2102856" y="1051070"/>
                    <a:pt x="2123278" y="1045290"/>
                    <a:pt x="2139971" y="1033276"/>
                  </a:cubicBezTo>
                  <a:close/>
                  <a:moveTo>
                    <a:pt x="1883503" y="1010586"/>
                  </a:moveTo>
                  <a:cubicBezTo>
                    <a:pt x="1913536" y="1009964"/>
                    <a:pt x="1937359" y="985275"/>
                    <a:pt x="1936735" y="955440"/>
                  </a:cubicBezTo>
                  <a:cubicBezTo>
                    <a:pt x="1936735" y="955377"/>
                    <a:pt x="1936735" y="955313"/>
                    <a:pt x="1936735" y="955249"/>
                  </a:cubicBezTo>
                  <a:cubicBezTo>
                    <a:pt x="1936735" y="926311"/>
                    <a:pt x="1913125" y="902851"/>
                    <a:pt x="1883996" y="902851"/>
                  </a:cubicBezTo>
                  <a:cubicBezTo>
                    <a:pt x="1854866" y="902851"/>
                    <a:pt x="1831256" y="926311"/>
                    <a:pt x="1831256" y="955249"/>
                  </a:cubicBezTo>
                  <a:cubicBezTo>
                    <a:pt x="1830418" y="984819"/>
                    <a:pt x="1853749" y="1009522"/>
                    <a:pt x="1883503" y="1010586"/>
                  </a:cubicBezTo>
                  <a:moveTo>
                    <a:pt x="1883503" y="1154885"/>
                  </a:moveTo>
                  <a:cubicBezTo>
                    <a:pt x="1919977" y="1154885"/>
                    <a:pt x="1949222" y="1138562"/>
                    <a:pt x="1949222" y="1117015"/>
                  </a:cubicBezTo>
                  <a:cubicBezTo>
                    <a:pt x="1949222" y="1095468"/>
                    <a:pt x="1918991" y="1079145"/>
                    <a:pt x="1882517" y="1079145"/>
                  </a:cubicBezTo>
                  <a:cubicBezTo>
                    <a:pt x="1846043" y="1079145"/>
                    <a:pt x="1816798" y="1095468"/>
                    <a:pt x="1816798" y="1116199"/>
                  </a:cubicBezTo>
                  <a:cubicBezTo>
                    <a:pt x="1816798" y="1136930"/>
                    <a:pt x="1846864" y="1154885"/>
                    <a:pt x="1883831" y="1154885"/>
                  </a:cubicBezTo>
                  <a:moveTo>
                    <a:pt x="1962037" y="887181"/>
                  </a:moveTo>
                  <a:cubicBezTo>
                    <a:pt x="1962316" y="899335"/>
                    <a:pt x="1956056" y="910716"/>
                    <a:pt x="1945607" y="917052"/>
                  </a:cubicBezTo>
                  <a:cubicBezTo>
                    <a:pt x="1953313" y="928314"/>
                    <a:pt x="1957371" y="941636"/>
                    <a:pt x="1957272" y="955249"/>
                  </a:cubicBezTo>
                  <a:cubicBezTo>
                    <a:pt x="1957190" y="995186"/>
                    <a:pt x="1924528" y="1027491"/>
                    <a:pt x="1884324" y="1027402"/>
                  </a:cubicBezTo>
                  <a:cubicBezTo>
                    <a:pt x="1884160" y="1027401"/>
                    <a:pt x="1883996" y="1027401"/>
                    <a:pt x="1883831" y="1027399"/>
                  </a:cubicBezTo>
                  <a:cubicBezTo>
                    <a:pt x="1864280" y="1027399"/>
                    <a:pt x="1854258" y="1017768"/>
                    <a:pt x="1843743" y="1017768"/>
                  </a:cubicBezTo>
                  <a:cubicBezTo>
                    <a:pt x="1836185" y="1017768"/>
                    <a:pt x="1827313" y="1027726"/>
                    <a:pt x="1827313" y="1042417"/>
                  </a:cubicBezTo>
                  <a:cubicBezTo>
                    <a:pt x="1827067" y="1054602"/>
                    <a:pt x="1836169" y="1064986"/>
                    <a:pt x="1848343" y="1066412"/>
                  </a:cubicBezTo>
                  <a:cubicBezTo>
                    <a:pt x="1860140" y="1064429"/>
                    <a:pt x="1872051" y="1063068"/>
                    <a:pt x="1883996" y="1062331"/>
                  </a:cubicBezTo>
                  <a:cubicBezTo>
                    <a:pt x="1931313" y="1062331"/>
                    <a:pt x="1970087" y="1085184"/>
                    <a:pt x="1970087" y="1116199"/>
                  </a:cubicBezTo>
                  <a:cubicBezTo>
                    <a:pt x="1970087" y="1147213"/>
                    <a:pt x="1929834" y="1170230"/>
                    <a:pt x="1882188" y="1170230"/>
                  </a:cubicBezTo>
                  <a:cubicBezTo>
                    <a:pt x="1834542" y="1170230"/>
                    <a:pt x="1794782" y="1147866"/>
                    <a:pt x="1794782" y="1117342"/>
                  </a:cubicBezTo>
                  <a:cubicBezTo>
                    <a:pt x="1796589" y="1098117"/>
                    <a:pt x="1809881" y="1081876"/>
                    <a:pt x="1828463" y="1076206"/>
                  </a:cubicBezTo>
                  <a:cubicBezTo>
                    <a:pt x="1815319" y="1070601"/>
                    <a:pt x="1806792" y="1057767"/>
                    <a:pt x="1806776" y="1043559"/>
                  </a:cubicBezTo>
                  <a:cubicBezTo>
                    <a:pt x="1806694" y="1027466"/>
                    <a:pt x="1816535" y="1012963"/>
                    <a:pt x="1831585" y="1006995"/>
                  </a:cubicBezTo>
                  <a:cubicBezTo>
                    <a:pt x="1817389" y="993499"/>
                    <a:pt x="1809421" y="974776"/>
                    <a:pt x="1809569" y="955249"/>
                  </a:cubicBezTo>
                  <a:cubicBezTo>
                    <a:pt x="1810013" y="915675"/>
                    <a:pt x="1842675" y="883957"/>
                    <a:pt x="1882501" y="884406"/>
                  </a:cubicBezTo>
                  <a:cubicBezTo>
                    <a:pt x="1882517" y="884406"/>
                    <a:pt x="1882517" y="884406"/>
                    <a:pt x="1882517" y="884406"/>
                  </a:cubicBezTo>
                  <a:cubicBezTo>
                    <a:pt x="1901871" y="884286"/>
                    <a:pt x="1920437" y="892007"/>
                    <a:pt x="1933942" y="905789"/>
                  </a:cubicBezTo>
                  <a:cubicBezTo>
                    <a:pt x="1939380" y="901100"/>
                    <a:pt x="1942551" y="894332"/>
                    <a:pt x="1942650" y="887181"/>
                  </a:cubicBezTo>
                  <a:close/>
                  <a:moveTo>
                    <a:pt x="1685525" y="1048456"/>
                  </a:moveTo>
                  <a:cubicBezTo>
                    <a:pt x="1726303" y="1050530"/>
                    <a:pt x="1761052" y="1019366"/>
                    <a:pt x="1763139" y="978852"/>
                  </a:cubicBezTo>
                  <a:cubicBezTo>
                    <a:pt x="1765225" y="938335"/>
                    <a:pt x="1733861" y="903811"/>
                    <a:pt x="1693082" y="901738"/>
                  </a:cubicBezTo>
                  <a:cubicBezTo>
                    <a:pt x="1652304" y="899663"/>
                    <a:pt x="1617553" y="930828"/>
                    <a:pt x="1615467" y="971343"/>
                  </a:cubicBezTo>
                  <a:cubicBezTo>
                    <a:pt x="1615401" y="972616"/>
                    <a:pt x="1615368" y="973889"/>
                    <a:pt x="1615370" y="975164"/>
                  </a:cubicBezTo>
                  <a:cubicBezTo>
                    <a:pt x="1614630" y="1014551"/>
                    <a:pt x="1645896" y="1047213"/>
                    <a:pt x="1685525" y="1048456"/>
                  </a:cubicBezTo>
                  <a:moveTo>
                    <a:pt x="1685525" y="884406"/>
                  </a:moveTo>
                  <a:cubicBezTo>
                    <a:pt x="1735980" y="884677"/>
                    <a:pt x="1776644" y="925529"/>
                    <a:pt x="1776381" y="975652"/>
                  </a:cubicBezTo>
                  <a:cubicBezTo>
                    <a:pt x="1776102" y="1025777"/>
                    <a:pt x="1734994" y="1066190"/>
                    <a:pt x="1684539" y="1065919"/>
                  </a:cubicBezTo>
                  <a:cubicBezTo>
                    <a:pt x="1634282" y="1065650"/>
                    <a:pt x="1593683" y="1025098"/>
                    <a:pt x="1593683" y="975164"/>
                  </a:cubicBezTo>
                  <a:cubicBezTo>
                    <a:pt x="1593408" y="925562"/>
                    <a:pt x="1633467" y="885032"/>
                    <a:pt x="1683389" y="884406"/>
                  </a:cubicBezTo>
                </a:path>
              </a:pathLst>
            </a:custGeom>
            <a:solidFill>
              <a:srgbClr val="5F6369"/>
            </a:solidFill>
            <a:ln w="16401"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EF6650B3-45F8-E748-B335-D8216C0D887B}"/>
                </a:ext>
              </a:extLst>
            </p:cNvPr>
            <p:cNvSpPr/>
            <p:nvPr/>
          </p:nvSpPr>
          <p:spPr>
            <a:xfrm>
              <a:off x="997838" y="836951"/>
              <a:ext cx="470711" cy="396170"/>
            </a:xfrm>
            <a:custGeom>
              <a:avLst/>
              <a:gdLst>
                <a:gd name="connsiteX0" fmla="*/ 378705 w 470711"/>
                <a:gd name="connsiteY0" fmla="*/ 16323 h 396170"/>
                <a:gd name="connsiteX1" fmla="*/ 378705 w 470711"/>
                <a:gd name="connsiteY1" fmla="*/ 92228 h 396170"/>
                <a:gd name="connsiteX2" fmla="*/ 470711 w 470711"/>
                <a:gd name="connsiteY2" fmla="*/ 92228 h 396170"/>
                <a:gd name="connsiteX3" fmla="*/ 470711 w 470711"/>
                <a:gd name="connsiteY3" fmla="*/ 16323 h 396170"/>
                <a:gd name="connsiteX4" fmla="*/ 470711 w 470711"/>
                <a:gd name="connsiteY4" fmla="*/ 0 h 396170"/>
                <a:gd name="connsiteX5" fmla="*/ 377062 w 470711"/>
                <a:gd name="connsiteY5" fmla="*/ 0 h 396170"/>
                <a:gd name="connsiteX6" fmla="*/ 378705 w 470711"/>
                <a:gd name="connsiteY6" fmla="*/ 16323 h 396170"/>
                <a:gd name="connsiteX7" fmla="*/ 92828 w 470711"/>
                <a:gd name="connsiteY7" fmla="*/ 395354 h 396170"/>
                <a:gd name="connsiteX8" fmla="*/ 0 w 470711"/>
                <a:gd name="connsiteY8" fmla="*/ 395354 h 396170"/>
                <a:gd name="connsiteX9" fmla="*/ 0 w 470711"/>
                <a:gd name="connsiteY9" fmla="*/ 379031 h 396170"/>
                <a:gd name="connsiteX10" fmla="*/ 0 w 470711"/>
                <a:gd name="connsiteY10" fmla="*/ 303943 h 396170"/>
                <a:gd name="connsiteX11" fmla="*/ 91021 w 470711"/>
                <a:gd name="connsiteY11" fmla="*/ 303943 h 396170"/>
                <a:gd name="connsiteX12" fmla="*/ 91021 w 470711"/>
                <a:gd name="connsiteY12" fmla="*/ 379847 h 396170"/>
                <a:gd name="connsiteX13" fmla="*/ 92664 w 470711"/>
                <a:gd name="connsiteY13" fmla="*/ 396171 h 396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0711" h="396170">
                  <a:moveTo>
                    <a:pt x="378705" y="16323"/>
                  </a:moveTo>
                  <a:lnTo>
                    <a:pt x="378705" y="92228"/>
                  </a:lnTo>
                  <a:lnTo>
                    <a:pt x="470711" y="92228"/>
                  </a:lnTo>
                  <a:lnTo>
                    <a:pt x="470711" y="16323"/>
                  </a:lnTo>
                  <a:cubicBezTo>
                    <a:pt x="470711" y="11100"/>
                    <a:pt x="470711" y="5876"/>
                    <a:pt x="470711" y="0"/>
                  </a:cubicBezTo>
                  <a:lnTo>
                    <a:pt x="377062" y="0"/>
                  </a:lnTo>
                  <a:cubicBezTo>
                    <a:pt x="378247" y="5359"/>
                    <a:pt x="378799" y="10837"/>
                    <a:pt x="378705" y="16323"/>
                  </a:cubicBezTo>
                  <a:moveTo>
                    <a:pt x="92828" y="395354"/>
                  </a:moveTo>
                  <a:lnTo>
                    <a:pt x="0" y="395354"/>
                  </a:lnTo>
                  <a:cubicBezTo>
                    <a:pt x="0" y="390294"/>
                    <a:pt x="0" y="385071"/>
                    <a:pt x="0" y="379031"/>
                  </a:cubicBezTo>
                  <a:lnTo>
                    <a:pt x="0" y="303943"/>
                  </a:lnTo>
                  <a:lnTo>
                    <a:pt x="91021" y="303943"/>
                  </a:lnTo>
                  <a:lnTo>
                    <a:pt x="91021" y="379847"/>
                  </a:lnTo>
                  <a:cubicBezTo>
                    <a:pt x="91016" y="385329"/>
                    <a:pt x="91566" y="390799"/>
                    <a:pt x="92664" y="396171"/>
                  </a:cubicBezTo>
                </a:path>
              </a:pathLst>
            </a:custGeom>
            <a:solidFill>
              <a:srgbClr val="783C20"/>
            </a:solidFill>
            <a:ln w="16401" cap="flat">
              <a:noFill/>
              <a:prstDash val="solid"/>
              <a:miter/>
            </a:ln>
          </p:spPr>
          <p:txBody>
            <a:bodyPr rtlCol="0" anchor="ctr"/>
            <a:lstStyle/>
            <a:p>
              <a:endParaRPr lang="en-US"/>
            </a:p>
          </p:txBody>
        </p:sp>
      </p:grpSp>
      <p:sp>
        <p:nvSpPr>
          <p:cNvPr id="3" name="Title placeholder">
            <a:extLst>
              <a:ext uri="{FF2B5EF4-FFF2-40B4-BE49-F238E27FC236}">
                <a16:creationId xmlns:a16="http://schemas.microsoft.com/office/drawing/2014/main" id="{3EFA0C70-289A-5065-D354-E2756B3E9ACE}"/>
              </a:ext>
            </a:extLst>
          </p:cNvPr>
          <p:cNvSpPr>
            <a:spLocks noGrp="1"/>
          </p:cNvSpPr>
          <p:nvPr>
            <p:ph type="title" hasCustomPrompt="1"/>
          </p:nvPr>
        </p:nvSpPr>
        <p:spPr>
          <a:xfrm>
            <a:off x="608597" y="575509"/>
            <a:ext cx="6269474" cy="3726184"/>
          </a:xfrm>
          <a:prstGeom prst="rect">
            <a:avLst/>
          </a:prstGeom>
          <a:noFill/>
          <a:ln>
            <a:noFill/>
          </a:ln>
        </p:spPr>
        <p:txBody>
          <a:bodyPr lIns="0" tIns="0" rIns="0" bIns="0" anchor="b" anchorCtr="0"/>
          <a:lstStyle>
            <a:lvl1pPr algn="l">
              <a:defRPr sz="5200" b="0" i="0">
                <a:solidFill>
                  <a:srgbClr val="007184"/>
                </a:solidFill>
                <a:latin typeface="Calibri Light" panose="020F0302020204030204" pitchFamily="34" charset="0"/>
                <a:cs typeface="Calibri Light" panose="020F0302020204030204" pitchFamily="34" charset="0"/>
              </a:defRPr>
            </a:lvl1pPr>
          </a:lstStyle>
          <a:p>
            <a:r>
              <a:rPr lang="en-US"/>
              <a:t>Click to add a title to your presentation</a:t>
            </a:r>
          </a:p>
        </p:txBody>
      </p:sp>
      <p:sp>
        <p:nvSpPr>
          <p:cNvPr id="4" name="Text placeholder">
            <a:extLst>
              <a:ext uri="{FF2B5EF4-FFF2-40B4-BE49-F238E27FC236}">
                <a16:creationId xmlns:a16="http://schemas.microsoft.com/office/drawing/2014/main" id="{D16C287B-823B-FDFC-77F9-33F5431DEB03}"/>
              </a:ext>
            </a:extLst>
          </p:cNvPr>
          <p:cNvSpPr>
            <a:spLocks noGrp="1"/>
          </p:cNvSpPr>
          <p:nvPr>
            <p:ph type="body" sz="quarter" idx="10" hasCustomPrompt="1"/>
          </p:nvPr>
        </p:nvSpPr>
        <p:spPr>
          <a:xfrm>
            <a:off x="645425" y="4969045"/>
            <a:ext cx="4298842" cy="1295516"/>
          </a:xfrm>
          <a:prstGeom prst="rect">
            <a:avLst/>
          </a:prstGeom>
        </p:spPr>
        <p:txBody>
          <a:bodyPr lIns="0" tIns="0" rIns="0" bIns="0"/>
          <a:lstStyle>
            <a:lvl1pPr marL="0" indent="0">
              <a:buNone/>
              <a:defRPr sz="2000" i="0">
                <a:solidFill>
                  <a:schemeClr val="accent2"/>
                </a:solidFill>
                <a:latin typeface="Calibri" panose="020F0502020204030204" pitchFamily="34" charset="0"/>
                <a:cs typeface="Calibri" panose="020F050202020403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Speaker information goes here</a:t>
            </a:r>
          </a:p>
          <a:p>
            <a:r>
              <a:rPr lang="en-US"/>
              <a:t>Date and time goes here</a:t>
            </a:r>
          </a:p>
        </p:txBody>
      </p:sp>
      <p:cxnSp>
        <p:nvCxnSpPr>
          <p:cNvPr id="5" name="Straight Connector 4">
            <a:extLst>
              <a:ext uri="{FF2B5EF4-FFF2-40B4-BE49-F238E27FC236}">
                <a16:creationId xmlns:a16="http://schemas.microsoft.com/office/drawing/2014/main" id="{7A2E27B6-094B-A7C4-6C8A-508C451B46DE}"/>
              </a:ext>
            </a:extLst>
          </p:cNvPr>
          <p:cNvCxnSpPr/>
          <p:nvPr userDrawn="1"/>
        </p:nvCxnSpPr>
        <p:spPr>
          <a:xfrm>
            <a:off x="608597" y="4680284"/>
            <a:ext cx="3217445" cy="0"/>
          </a:xfrm>
          <a:prstGeom prst="line">
            <a:avLst/>
          </a:prstGeom>
          <a:ln w="6032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355241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FB7CABC-6E99-23B1-6761-76A51A18856E}"/>
              </a:ext>
            </a:extLst>
          </p:cNvPr>
          <p:cNvSpPr>
            <a:spLocks noGrp="1"/>
          </p:cNvSpPr>
          <p:nvPr>
            <p:ph type="dt" sz="half" idx="10"/>
          </p:nvPr>
        </p:nvSpPr>
        <p:spPr>
          <a:xfrm>
            <a:off x="838200" y="6356350"/>
            <a:ext cx="2743200" cy="365125"/>
          </a:xfrm>
          <a:prstGeom prst="rect">
            <a:avLst/>
          </a:prstGeom>
        </p:spPr>
        <p:txBody>
          <a:bodyPr/>
          <a:lstStyle/>
          <a:p>
            <a:fld id="{250E2E29-31E1-6149-9A29-5461DACCBEDA}" type="datetimeFigureOut">
              <a:rPr lang="en-US" smtClean="0"/>
              <a:t>9/30/2026</a:t>
            </a:fld>
            <a:endParaRPr lang="en-US"/>
          </a:p>
        </p:txBody>
      </p:sp>
      <p:sp>
        <p:nvSpPr>
          <p:cNvPr id="5" name="Footer Placeholder 4">
            <a:extLst>
              <a:ext uri="{FF2B5EF4-FFF2-40B4-BE49-F238E27FC236}">
                <a16:creationId xmlns:a16="http://schemas.microsoft.com/office/drawing/2014/main" id="{295D92D7-9584-D114-DF96-959A2A2082A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EB1F62C-2EEC-3672-ED05-3837A7CEFD7B}"/>
              </a:ext>
            </a:extLst>
          </p:cNvPr>
          <p:cNvSpPr>
            <a:spLocks noGrp="1"/>
          </p:cNvSpPr>
          <p:nvPr>
            <p:ph type="sldNum" sz="quarter" idx="12"/>
          </p:nvPr>
        </p:nvSpPr>
        <p:spPr>
          <a:xfrm>
            <a:off x="8610600" y="6356350"/>
            <a:ext cx="2743200" cy="365125"/>
          </a:xfrm>
          <a:prstGeom prst="rect">
            <a:avLst/>
          </a:prstGeom>
        </p:spPr>
        <p:txBody>
          <a:bodyPr/>
          <a:lstStyle/>
          <a:p>
            <a:fld id="{C5AC7F4A-337A-D248-B9EE-413F3CA168F2}" type="slidenum">
              <a:rPr lang="en-US" smtClean="0"/>
              <a:t>‹#›</a:t>
            </a:fld>
            <a:endParaRPr lang="en-US"/>
          </a:p>
        </p:txBody>
      </p:sp>
      <p:grpSp>
        <p:nvGrpSpPr>
          <p:cNvPr id="8" name="Group 7">
            <a:extLst>
              <a:ext uri="{FF2B5EF4-FFF2-40B4-BE49-F238E27FC236}">
                <a16:creationId xmlns:a16="http://schemas.microsoft.com/office/drawing/2014/main" id="{54283DDA-8586-A781-A843-6FCD5CF33BB4}"/>
              </a:ext>
            </a:extLst>
          </p:cNvPr>
          <p:cNvGrpSpPr/>
          <p:nvPr userDrawn="1"/>
        </p:nvGrpSpPr>
        <p:grpSpPr>
          <a:xfrm>
            <a:off x="4039659" y="4301696"/>
            <a:ext cx="7769870" cy="2556302"/>
            <a:chOff x="929797" y="8521458"/>
            <a:chExt cx="7166706" cy="2357861"/>
          </a:xfrm>
          <a:solidFill>
            <a:schemeClr val="bg1"/>
          </a:solidFill>
        </p:grpSpPr>
        <p:sp>
          <p:nvSpPr>
            <p:cNvPr id="9" name="Google Shape;11;p2">
              <a:extLst>
                <a:ext uri="{FF2B5EF4-FFF2-40B4-BE49-F238E27FC236}">
                  <a16:creationId xmlns:a16="http://schemas.microsoft.com/office/drawing/2014/main" id="{C108A5D6-3A5D-EADC-92A4-AAECF7988773}"/>
                </a:ext>
              </a:extLst>
            </p:cNvPr>
            <p:cNvSpPr/>
            <p:nvPr/>
          </p:nvSpPr>
          <p:spPr>
            <a:xfrm rot="5400000" flipH="1">
              <a:off x="4682647" y="7465431"/>
              <a:ext cx="2356358" cy="4471354"/>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2;p2">
              <a:extLst>
                <a:ext uri="{FF2B5EF4-FFF2-40B4-BE49-F238E27FC236}">
                  <a16:creationId xmlns:a16="http://schemas.microsoft.com/office/drawing/2014/main" id="{D8AD5144-DF21-CEBE-605E-154074870155}"/>
                </a:ext>
              </a:extLst>
            </p:cNvPr>
            <p:cNvSpPr/>
            <p:nvPr/>
          </p:nvSpPr>
          <p:spPr>
            <a:xfrm flipH="1">
              <a:off x="929797" y="8521458"/>
              <a:ext cx="2807977" cy="2357861"/>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Freeform 10">
            <a:extLst>
              <a:ext uri="{FF2B5EF4-FFF2-40B4-BE49-F238E27FC236}">
                <a16:creationId xmlns:a16="http://schemas.microsoft.com/office/drawing/2014/main" id="{89FD8C02-EE1F-0583-8766-8536C309F78E}"/>
              </a:ext>
            </a:extLst>
          </p:cNvPr>
          <p:cNvSpPr/>
          <p:nvPr userDrawn="1"/>
        </p:nvSpPr>
        <p:spPr>
          <a:xfrm rot="5400000" flipH="1">
            <a:off x="224719" y="-261053"/>
            <a:ext cx="6870921" cy="7367179"/>
          </a:xfrm>
          <a:custGeom>
            <a:avLst/>
            <a:gdLst>
              <a:gd name="connsiteX0" fmla="*/ 6870921 w 6870921"/>
              <a:gd name="connsiteY0" fmla="*/ 8002658 h 8002658"/>
              <a:gd name="connsiteX1" fmla="*/ 6870921 w 6870921"/>
              <a:gd name="connsiteY1" fmla="*/ 2359280 h 8002658"/>
              <a:gd name="connsiteX2" fmla="*/ 6870706 w 6870921"/>
              <a:gd name="connsiteY2" fmla="*/ 2359280 h 8002658"/>
              <a:gd name="connsiteX3" fmla="*/ 6870706 w 6870921"/>
              <a:gd name="connsiteY3" fmla="*/ 0 h 8002658"/>
              <a:gd name="connsiteX4" fmla="*/ 3989981 w 6870921"/>
              <a:gd name="connsiteY4" fmla="*/ 0 h 8002658"/>
              <a:gd name="connsiteX5" fmla="*/ 3989981 w 6870921"/>
              <a:gd name="connsiteY5" fmla="*/ 1510 h 8002658"/>
              <a:gd name="connsiteX6" fmla="*/ 2428022 w 6870921"/>
              <a:gd name="connsiteY6" fmla="*/ 1510 h 8002658"/>
              <a:gd name="connsiteX7" fmla="*/ 23159 w 6870921"/>
              <a:gd name="connsiteY7" fmla="*/ 2172669 h 8002658"/>
              <a:gd name="connsiteX8" fmla="*/ 13655 w 6870921"/>
              <a:gd name="connsiteY8" fmla="*/ 2359280 h 8002658"/>
              <a:gd name="connsiteX9" fmla="*/ 0 w 6870921"/>
              <a:gd name="connsiteY9" fmla="*/ 2359280 h 8002658"/>
              <a:gd name="connsiteX10" fmla="*/ 0 w 6870921"/>
              <a:gd name="connsiteY10" fmla="*/ 8002658 h 8002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70921" h="8002658">
                <a:moveTo>
                  <a:pt x="6870921" y="8002658"/>
                </a:moveTo>
                <a:lnTo>
                  <a:pt x="6870921" y="2359280"/>
                </a:lnTo>
                <a:lnTo>
                  <a:pt x="6870706" y="2359280"/>
                </a:lnTo>
                <a:lnTo>
                  <a:pt x="6870706" y="0"/>
                </a:lnTo>
                <a:lnTo>
                  <a:pt x="3989981" y="0"/>
                </a:lnTo>
                <a:lnTo>
                  <a:pt x="3989981" y="1510"/>
                </a:lnTo>
                <a:lnTo>
                  <a:pt x="2428022" y="1510"/>
                </a:lnTo>
                <a:cubicBezTo>
                  <a:pt x="1181599" y="1510"/>
                  <a:pt x="147547" y="957661"/>
                  <a:pt x="23159" y="2172669"/>
                </a:cubicBezTo>
                <a:lnTo>
                  <a:pt x="13655" y="2359280"/>
                </a:lnTo>
                <a:lnTo>
                  <a:pt x="0" y="2359280"/>
                </a:lnTo>
                <a:lnTo>
                  <a:pt x="0" y="8002658"/>
                </a:lnTo>
                <a:close/>
              </a:path>
            </a:pathLst>
          </a:custGeom>
          <a:solidFill>
            <a:schemeClr val="bg1">
              <a:lumMod val="95000"/>
            </a:schemeClr>
          </a:solidFill>
          <a:ln w="0">
            <a:solidFill>
              <a:schemeClr val="accent4">
                <a:lumMod val="20000"/>
                <a:lumOff val="8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4;p2">
            <a:extLst>
              <a:ext uri="{FF2B5EF4-FFF2-40B4-BE49-F238E27FC236}">
                <a16:creationId xmlns:a16="http://schemas.microsoft.com/office/drawing/2014/main" id="{D8E3E655-606A-6689-A8FE-7B00E92F66A7}"/>
              </a:ext>
            </a:extLst>
          </p:cNvPr>
          <p:cNvSpPr/>
          <p:nvPr userDrawn="1"/>
        </p:nvSpPr>
        <p:spPr>
          <a:xfrm rot="16200000" flipH="1">
            <a:off x="8477864" y="-2062365"/>
            <a:ext cx="1633465" cy="5758198"/>
          </a:xfrm>
          <a:custGeom>
            <a:avLst/>
            <a:gdLst/>
            <a:ahLst/>
            <a:cxnLst/>
            <a:rect l="l" t="t" r="r" b="b"/>
            <a:pathLst>
              <a:path w="29510" h="104027" extrusionOk="0">
                <a:moveTo>
                  <a:pt x="1" y="1"/>
                </a:moveTo>
                <a:lnTo>
                  <a:pt x="1" y="8261"/>
                </a:lnTo>
                <a:cubicBezTo>
                  <a:pt x="1433" y="8261"/>
                  <a:pt x="2871" y="8406"/>
                  <a:pt x="4262" y="8692"/>
                </a:cubicBezTo>
                <a:cubicBezTo>
                  <a:pt x="5615" y="8973"/>
                  <a:pt x="6954" y="9389"/>
                  <a:pt x="8228" y="9933"/>
                </a:cubicBezTo>
                <a:cubicBezTo>
                  <a:pt x="9488" y="10467"/>
                  <a:pt x="10700" y="11126"/>
                  <a:pt x="11837" y="11900"/>
                </a:cubicBezTo>
                <a:cubicBezTo>
                  <a:pt x="12971" y="12663"/>
                  <a:pt x="14033" y="13542"/>
                  <a:pt x="15003" y="14512"/>
                </a:cubicBezTo>
                <a:cubicBezTo>
                  <a:pt x="15967" y="15477"/>
                  <a:pt x="16848" y="16544"/>
                  <a:pt x="17616" y="17672"/>
                </a:cubicBezTo>
                <a:cubicBezTo>
                  <a:pt x="18384" y="18811"/>
                  <a:pt x="19044" y="20028"/>
                  <a:pt x="19583" y="21283"/>
                </a:cubicBezTo>
                <a:cubicBezTo>
                  <a:pt x="20121" y="22561"/>
                  <a:pt x="20538" y="23896"/>
                  <a:pt x="20819" y="25249"/>
                </a:cubicBezTo>
                <a:cubicBezTo>
                  <a:pt x="21104" y="26645"/>
                  <a:pt x="21249" y="28078"/>
                  <a:pt x="21249" y="29515"/>
                </a:cubicBezTo>
                <a:lnTo>
                  <a:pt x="21249" y="104026"/>
                </a:lnTo>
                <a:lnTo>
                  <a:pt x="29509" y="104026"/>
                </a:lnTo>
                <a:lnTo>
                  <a:pt x="29509" y="29515"/>
                </a:lnTo>
                <a:cubicBezTo>
                  <a:pt x="29509" y="13281"/>
                  <a:pt x="16230" y="1"/>
                  <a:pt x="1" y="1"/>
                </a:cubicBezTo>
                <a:close/>
              </a:path>
            </a:pathLst>
          </a:custGeom>
          <a:solidFill>
            <a:srgbClr val="007184">
              <a:alpha val="7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BHT LOGO">
            <a:extLst>
              <a:ext uri="{FF2B5EF4-FFF2-40B4-BE49-F238E27FC236}">
                <a16:creationId xmlns:a16="http://schemas.microsoft.com/office/drawing/2014/main" id="{483CD34E-501F-0057-7512-D45EA24A1161}"/>
              </a:ext>
            </a:extLst>
          </p:cNvPr>
          <p:cNvGrpSpPr/>
          <p:nvPr userDrawn="1"/>
        </p:nvGrpSpPr>
        <p:grpSpPr>
          <a:xfrm>
            <a:off x="7911342" y="4961003"/>
            <a:ext cx="2776622" cy="1322201"/>
            <a:chOff x="776695" y="534478"/>
            <a:chExt cx="2776622" cy="1322201"/>
          </a:xfrm>
        </p:grpSpPr>
        <p:sp>
          <p:nvSpPr>
            <p:cNvPr id="14" name="Freeform 13">
              <a:extLst>
                <a:ext uri="{FF2B5EF4-FFF2-40B4-BE49-F238E27FC236}">
                  <a16:creationId xmlns:a16="http://schemas.microsoft.com/office/drawing/2014/main" id="{4F9BDF53-EA72-F611-F7E4-5C3007D4D651}"/>
                </a:ext>
              </a:extLst>
            </p:cNvPr>
            <p:cNvSpPr/>
            <p:nvPr/>
          </p:nvSpPr>
          <p:spPr>
            <a:xfrm>
              <a:off x="1167065" y="777860"/>
              <a:ext cx="92006" cy="59907"/>
            </a:xfrm>
            <a:custGeom>
              <a:avLst/>
              <a:gdLst>
                <a:gd name="connsiteX0" fmla="*/ 0 w 92006"/>
                <a:gd name="connsiteY0" fmla="*/ 0 h 59907"/>
                <a:gd name="connsiteX1" fmla="*/ 92006 w 92006"/>
                <a:gd name="connsiteY1" fmla="*/ 0 h 59907"/>
                <a:gd name="connsiteX2" fmla="*/ 92006 w 92006"/>
                <a:gd name="connsiteY2" fmla="*/ 59907 h 59907"/>
                <a:gd name="connsiteX3" fmla="*/ 0 w 92006"/>
                <a:gd name="connsiteY3" fmla="*/ 59907 h 59907"/>
              </a:gdLst>
              <a:ahLst/>
              <a:cxnLst>
                <a:cxn ang="0">
                  <a:pos x="connsiteX0" y="connsiteY0"/>
                </a:cxn>
                <a:cxn ang="0">
                  <a:pos x="connsiteX1" y="connsiteY1"/>
                </a:cxn>
                <a:cxn ang="0">
                  <a:pos x="connsiteX2" y="connsiteY2"/>
                </a:cxn>
                <a:cxn ang="0">
                  <a:pos x="connsiteX3" y="connsiteY3"/>
                </a:cxn>
              </a:cxnLst>
              <a:rect l="l" t="t" r="r" b="b"/>
              <a:pathLst>
                <a:path w="92006" h="59907">
                  <a:moveTo>
                    <a:pt x="0" y="0"/>
                  </a:moveTo>
                  <a:lnTo>
                    <a:pt x="92006" y="0"/>
                  </a:lnTo>
                  <a:lnTo>
                    <a:pt x="92006" y="59907"/>
                  </a:lnTo>
                  <a:lnTo>
                    <a:pt x="0" y="59907"/>
                  </a:lnTo>
                  <a:close/>
                </a:path>
              </a:pathLst>
            </a:custGeom>
            <a:solidFill>
              <a:srgbClr val="00BCDA"/>
            </a:solidFill>
            <a:ln w="16401"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EAF572AC-2714-14EB-3CF9-64109808C5DC}"/>
                </a:ext>
              </a:extLst>
            </p:cNvPr>
            <p:cNvSpPr/>
            <p:nvPr/>
          </p:nvSpPr>
          <p:spPr>
            <a:xfrm>
              <a:off x="1167065" y="534478"/>
              <a:ext cx="691855" cy="545857"/>
            </a:xfrm>
            <a:custGeom>
              <a:avLst/>
              <a:gdLst>
                <a:gd name="connsiteX0" fmla="*/ 523944 w 691855"/>
                <a:gd name="connsiteY0" fmla="*/ 0 h 545857"/>
                <a:gd name="connsiteX1" fmla="*/ 0 w 691855"/>
                <a:gd name="connsiteY1" fmla="*/ 0 h 545857"/>
                <a:gd name="connsiteX2" fmla="*/ 0 w 691855"/>
                <a:gd name="connsiteY2" fmla="*/ 151972 h 545857"/>
                <a:gd name="connsiteX3" fmla="*/ 92006 w 691855"/>
                <a:gd name="connsiteY3" fmla="*/ 151972 h 545857"/>
                <a:gd name="connsiteX4" fmla="*/ 92006 w 691855"/>
                <a:gd name="connsiteY4" fmla="*/ 91411 h 545857"/>
                <a:gd name="connsiteX5" fmla="*/ 523944 w 691855"/>
                <a:gd name="connsiteY5" fmla="*/ 91411 h 545857"/>
                <a:gd name="connsiteX6" fmla="*/ 599849 w 691855"/>
                <a:gd name="connsiteY6" fmla="*/ 166826 h 545857"/>
                <a:gd name="connsiteX7" fmla="*/ 599849 w 691855"/>
                <a:gd name="connsiteY7" fmla="*/ 379031 h 545857"/>
                <a:gd name="connsiteX8" fmla="*/ 523944 w 691855"/>
                <a:gd name="connsiteY8" fmla="*/ 454445 h 545857"/>
                <a:gd name="connsiteX9" fmla="*/ 521151 w 691855"/>
                <a:gd name="connsiteY9" fmla="*/ 454445 h 545857"/>
                <a:gd name="connsiteX10" fmla="*/ 521151 w 691855"/>
                <a:gd name="connsiteY10" fmla="*/ 455262 h 545857"/>
                <a:gd name="connsiteX11" fmla="*/ 521151 w 691855"/>
                <a:gd name="connsiteY11" fmla="*/ 455262 h 545857"/>
                <a:gd name="connsiteX12" fmla="*/ 521151 w 691855"/>
                <a:gd name="connsiteY12" fmla="*/ 470116 h 545857"/>
                <a:gd name="connsiteX13" fmla="*/ 521151 w 691855"/>
                <a:gd name="connsiteY13" fmla="*/ 545857 h 545857"/>
                <a:gd name="connsiteX14" fmla="*/ 523286 w 691855"/>
                <a:gd name="connsiteY14" fmla="*/ 545857 h 545857"/>
                <a:gd name="connsiteX15" fmla="*/ 691855 w 691855"/>
                <a:gd name="connsiteY15" fmla="*/ 379031 h 545857"/>
                <a:gd name="connsiteX16" fmla="*/ 691855 w 691855"/>
                <a:gd name="connsiteY16" fmla="*/ 166826 h 545857"/>
                <a:gd name="connsiteX17" fmla="*/ 523944 w 691855"/>
                <a:gd name="connsiteY17" fmla="*/ 0 h 545857"/>
                <a:gd name="connsiteX18" fmla="*/ 429966 w 691855"/>
                <a:gd name="connsiteY18" fmla="*/ 470116 h 545857"/>
                <a:gd name="connsiteX19" fmla="*/ 429966 w 691855"/>
                <a:gd name="connsiteY19" fmla="*/ 545857 h 545857"/>
                <a:gd name="connsiteX20" fmla="*/ 168240 w 691855"/>
                <a:gd name="connsiteY20" fmla="*/ 545857 h 545857"/>
                <a:gd name="connsiteX21" fmla="*/ 1150 w 691855"/>
                <a:gd name="connsiteY21" fmla="*/ 394702 h 545857"/>
                <a:gd name="connsiteX22" fmla="*/ 93978 w 691855"/>
                <a:gd name="connsiteY22" fmla="*/ 394702 h 545857"/>
                <a:gd name="connsiteX23" fmla="*/ 168240 w 691855"/>
                <a:gd name="connsiteY23" fmla="*/ 454445 h 545857"/>
                <a:gd name="connsiteX24" fmla="*/ 209807 w 691855"/>
                <a:gd name="connsiteY24" fmla="*/ 454445 h 545857"/>
                <a:gd name="connsiteX25" fmla="*/ 209807 w 691855"/>
                <a:gd name="connsiteY25" fmla="*/ 531002 h 545857"/>
                <a:gd name="connsiteX26" fmla="*/ 208329 w 691855"/>
                <a:gd name="connsiteY26" fmla="*/ 545857 h 545857"/>
                <a:gd name="connsiteX27" fmla="*/ 301157 w 691855"/>
                <a:gd name="connsiteY27" fmla="*/ 545857 h 545857"/>
                <a:gd name="connsiteX28" fmla="*/ 301157 w 691855"/>
                <a:gd name="connsiteY28" fmla="*/ 531002 h 545857"/>
                <a:gd name="connsiteX29" fmla="*/ 301157 w 691855"/>
                <a:gd name="connsiteY29" fmla="*/ 454445 h 545857"/>
                <a:gd name="connsiteX30" fmla="*/ 427994 w 691855"/>
                <a:gd name="connsiteY30" fmla="*/ 454445 h 545857"/>
                <a:gd name="connsiteX31" fmla="*/ 429637 w 691855"/>
                <a:gd name="connsiteY31" fmla="*/ 470769 h 545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91855" h="545857">
                  <a:moveTo>
                    <a:pt x="523944" y="0"/>
                  </a:moveTo>
                  <a:lnTo>
                    <a:pt x="0" y="0"/>
                  </a:lnTo>
                  <a:lnTo>
                    <a:pt x="0" y="151972"/>
                  </a:lnTo>
                  <a:lnTo>
                    <a:pt x="92006" y="151972"/>
                  </a:lnTo>
                  <a:lnTo>
                    <a:pt x="92006" y="91411"/>
                  </a:lnTo>
                  <a:lnTo>
                    <a:pt x="523944" y="91411"/>
                  </a:lnTo>
                  <a:cubicBezTo>
                    <a:pt x="565866" y="91411"/>
                    <a:pt x="599849" y="125176"/>
                    <a:pt x="599849" y="166826"/>
                  </a:cubicBezTo>
                  <a:lnTo>
                    <a:pt x="599849" y="379031"/>
                  </a:lnTo>
                  <a:cubicBezTo>
                    <a:pt x="599849" y="420682"/>
                    <a:pt x="565866" y="454445"/>
                    <a:pt x="523944" y="454445"/>
                  </a:cubicBezTo>
                  <a:lnTo>
                    <a:pt x="521151" y="454445"/>
                  </a:lnTo>
                  <a:lnTo>
                    <a:pt x="521151" y="455262"/>
                  </a:lnTo>
                  <a:lnTo>
                    <a:pt x="521151" y="455262"/>
                  </a:lnTo>
                  <a:cubicBezTo>
                    <a:pt x="521400" y="460209"/>
                    <a:pt x="521400" y="465168"/>
                    <a:pt x="521151" y="470116"/>
                  </a:cubicBezTo>
                  <a:lnTo>
                    <a:pt x="521151" y="545857"/>
                  </a:lnTo>
                  <a:lnTo>
                    <a:pt x="523286" y="545857"/>
                  </a:lnTo>
                  <a:cubicBezTo>
                    <a:pt x="616203" y="546038"/>
                    <a:pt x="691673" y="471347"/>
                    <a:pt x="691855" y="379031"/>
                  </a:cubicBezTo>
                  <a:lnTo>
                    <a:pt x="691855" y="166826"/>
                  </a:lnTo>
                  <a:cubicBezTo>
                    <a:pt x="691765" y="74728"/>
                    <a:pt x="616642" y="90"/>
                    <a:pt x="523944" y="0"/>
                  </a:cubicBezTo>
                  <a:moveTo>
                    <a:pt x="429966" y="470116"/>
                  </a:moveTo>
                  <a:lnTo>
                    <a:pt x="429966" y="545857"/>
                  </a:lnTo>
                  <a:lnTo>
                    <a:pt x="168240" y="545857"/>
                  </a:lnTo>
                  <a:cubicBezTo>
                    <a:pt x="81675" y="545739"/>
                    <a:pt x="9358" y="480320"/>
                    <a:pt x="1150" y="394702"/>
                  </a:cubicBezTo>
                  <a:lnTo>
                    <a:pt x="93978" y="394702"/>
                  </a:lnTo>
                  <a:cubicBezTo>
                    <a:pt x="101483" y="429506"/>
                    <a:pt x="132415" y="454390"/>
                    <a:pt x="168240" y="454445"/>
                  </a:cubicBezTo>
                  <a:lnTo>
                    <a:pt x="209807" y="454445"/>
                  </a:lnTo>
                  <a:lnTo>
                    <a:pt x="209807" y="531002"/>
                  </a:lnTo>
                  <a:cubicBezTo>
                    <a:pt x="209812" y="535991"/>
                    <a:pt x="209316" y="540966"/>
                    <a:pt x="208329" y="545857"/>
                  </a:cubicBezTo>
                  <a:lnTo>
                    <a:pt x="301157" y="545857"/>
                  </a:lnTo>
                  <a:cubicBezTo>
                    <a:pt x="301157" y="540960"/>
                    <a:pt x="301157" y="535900"/>
                    <a:pt x="301157" y="531002"/>
                  </a:cubicBezTo>
                  <a:lnTo>
                    <a:pt x="301157" y="454445"/>
                  </a:lnTo>
                  <a:lnTo>
                    <a:pt x="427994" y="454445"/>
                  </a:lnTo>
                  <a:cubicBezTo>
                    <a:pt x="429092" y="459817"/>
                    <a:pt x="429642" y="465287"/>
                    <a:pt x="429637" y="470769"/>
                  </a:cubicBezTo>
                </a:path>
              </a:pathLst>
            </a:custGeom>
            <a:solidFill>
              <a:srgbClr val="00BCDA"/>
            </a:solidFill>
            <a:ln w="16401"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1DED5526-AC63-9F18-B4DF-67E01BDBBE10}"/>
                </a:ext>
              </a:extLst>
            </p:cNvPr>
            <p:cNvSpPr/>
            <p:nvPr/>
          </p:nvSpPr>
          <p:spPr>
            <a:xfrm>
              <a:off x="1167065" y="686449"/>
              <a:ext cx="301485" cy="393885"/>
            </a:xfrm>
            <a:custGeom>
              <a:avLst/>
              <a:gdLst>
                <a:gd name="connsiteX0" fmla="*/ 0 w 301485"/>
                <a:gd name="connsiteY0" fmla="*/ 91411 h 393885"/>
                <a:gd name="connsiteX1" fmla="*/ 92006 w 301485"/>
                <a:gd name="connsiteY1" fmla="*/ 91411 h 393885"/>
                <a:gd name="connsiteX2" fmla="*/ 92006 w 301485"/>
                <a:gd name="connsiteY2" fmla="*/ 0 h 393885"/>
                <a:gd name="connsiteX3" fmla="*/ 0 w 301485"/>
                <a:gd name="connsiteY3" fmla="*/ 0 h 393885"/>
                <a:gd name="connsiteX4" fmla="*/ 301485 w 301485"/>
                <a:gd name="connsiteY4" fmla="*/ 302474 h 393885"/>
                <a:gd name="connsiteX5" fmla="*/ 301485 w 301485"/>
                <a:gd name="connsiteY5" fmla="*/ 379031 h 393885"/>
                <a:gd name="connsiteX6" fmla="*/ 301485 w 301485"/>
                <a:gd name="connsiteY6" fmla="*/ 393885 h 393885"/>
                <a:gd name="connsiteX7" fmla="*/ 208000 w 301485"/>
                <a:gd name="connsiteY7" fmla="*/ 393885 h 393885"/>
                <a:gd name="connsiteX8" fmla="*/ 209479 w 301485"/>
                <a:gd name="connsiteY8" fmla="*/ 379031 h 393885"/>
                <a:gd name="connsiteX9" fmla="*/ 209479 w 301485"/>
                <a:gd name="connsiteY9" fmla="*/ 302474 h 393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1485" h="393885">
                  <a:moveTo>
                    <a:pt x="0" y="91411"/>
                  </a:moveTo>
                  <a:lnTo>
                    <a:pt x="92006" y="91411"/>
                  </a:lnTo>
                  <a:lnTo>
                    <a:pt x="92006" y="0"/>
                  </a:lnTo>
                  <a:lnTo>
                    <a:pt x="0" y="0"/>
                  </a:lnTo>
                  <a:close/>
                  <a:moveTo>
                    <a:pt x="301485" y="302474"/>
                  </a:moveTo>
                  <a:lnTo>
                    <a:pt x="301485" y="379031"/>
                  </a:lnTo>
                  <a:cubicBezTo>
                    <a:pt x="301485" y="384091"/>
                    <a:pt x="301485" y="388988"/>
                    <a:pt x="301485" y="393885"/>
                  </a:cubicBezTo>
                  <a:lnTo>
                    <a:pt x="208000" y="393885"/>
                  </a:lnTo>
                  <a:cubicBezTo>
                    <a:pt x="208988" y="388995"/>
                    <a:pt x="209484" y="384019"/>
                    <a:pt x="209479" y="379031"/>
                  </a:cubicBezTo>
                  <a:lnTo>
                    <a:pt x="209479" y="302474"/>
                  </a:lnTo>
                  <a:close/>
                </a:path>
              </a:pathLst>
            </a:custGeom>
            <a:solidFill>
              <a:srgbClr val="007284"/>
            </a:solidFill>
            <a:ln w="16401"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9A88A326-A36C-1D80-2504-0E6A077E09CC}"/>
                </a:ext>
              </a:extLst>
            </p:cNvPr>
            <p:cNvSpPr/>
            <p:nvPr/>
          </p:nvSpPr>
          <p:spPr>
            <a:xfrm>
              <a:off x="1167065" y="837768"/>
              <a:ext cx="520493" cy="243219"/>
            </a:xfrm>
            <a:custGeom>
              <a:avLst/>
              <a:gdLst>
                <a:gd name="connsiteX0" fmla="*/ 92006 w 520493"/>
                <a:gd name="connsiteY0" fmla="*/ 75741 h 243219"/>
                <a:gd name="connsiteX1" fmla="*/ 92006 w 520493"/>
                <a:gd name="connsiteY1" fmla="*/ 0 h 243219"/>
                <a:gd name="connsiteX2" fmla="*/ 0 w 520493"/>
                <a:gd name="connsiteY2" fmla="*/ 0 h 243219"/>
                <a:gd name="connsiteX3" fmla="*/ 0 w 520493"/>
                <a:gd name="connsiteY3" fmla="*/ 75741 h 243219"/>
                <a:gd name="connsiteX4" fmla="*/ 0 w 520493"/>
                <a:gd name="connsiteY4" fmla="*/ 92064 h 243219"/>
                <a:gd name="connsiteX5" fmla="*/ 92992 w 520493"/>
                <a:gd name="connsiteY5" fmla="*/ 92064 h 243219"/>
                <a:gd name="connsiteX6" fmla="*/ 91349 w 520493"/>
                <a:gd name="connsiteY6" fmla="*/ 75741 h 243219"/>
                <a:gd name="connsiteX7" fmla="*/ 427666 w 520493"/>
                <a:gd name="connsiteY7" fmla="*/ 151155 h 243219"/>
                <a:gd name="connsiteX8" fmla="*/ 520493 w 520493"/>
                <a:gd name="connsiteY8" fmla="*/ 151155 h 243219"/>
                <a:gd name="connsiteX9" fmla="*/ 520493 w 520493"/>
                <a:gd name="connsiteY9" fmla="*/ 167479 h 243219"/>
                <a:gd name="connsiteX10" fmla="*/ 520493 w 520493"/>
                <a:gd name="connsiteY10" fmla="*/ 243220 h 243219"/>
                <a:gd name="connsiteX11" fmla="*/ 429966 w 520493"/>
                <a:gd name="connsiteY11" fmla="*/ 243220 h 243219"/>
                <a:gd name="connsiteX12" fmla="*/ 429966 w 520493"/>
                <a:gd name="connsiteY12" fmla="*/ 166826 h 243219"/>
                <a:gd name="connsiteX13" fmla="*/ 428323 w 520493"/>
                <a:gd name="connsiteY13" fmla="*/ 150502 h 2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0493" h="243219">
                  <a:moveTo>
                    <a:pt x="92006" y="75741"/>
                  </a:moveTo>
                  <a:lnTo>
                    <a:pt x="92006" y="0"/>
                  </a:lnTo>
                  <a:lnTo>
                    <a:pt x="0" y="0"/>
                  </a:lnTo>
                  <a:lnTo>
                    <a:pt x="0" y="75741"/>
                  </a:lnTo>
                  <a:cubicBezTo>
                    <a:pt x="0" y="80964"/>
                    <a:pt x="0" y="86188"/>
                    <a:pt x="0" y="92064"/>
                  </a:cubicBezTo>
                  <a:lnTo>
                    <a:pt x="92992" y="92064"/>
                  </a:lnTo>
                  <a:cubicBezTo>
                    <a:pt x="91811" y="86705"/>
                    <a:pt x="91259" y="81227"/>
                    <a:pt x="91349" y="75741"/>
                  </a:cubicBezTo>
                  <a:moveTo>
                    <a:pt x="427666" y="151155"/>
                  </a:moveTo>
                  <a:lnTo>
                    <a:pt x="520493" y="151155"/>
                  </a:lnTo>
                  <a:cubicBezTo>
                    <a:pt x="520493" y="156379"/>
                    <a:pt x="520493" y="161602"/>
                    <a:pt x="520493" y="167479"/>
                  </a:cubicBezTo>
                  <a:lnTo>
                    <a:pt x="520493" y="243220"/>
                  </a:lnTo>
                  <a:lnTo>
                    <a:pt x="429966" y="243220"/>
                  </a:lnTo>
                  <a:lnTo>
                    <a:pt x="429966" y="166826"/>
                  </a:lnTo>
                  <a:cubicBezTo>
                    <a:pt x="429971" y="161344"/>
                    <a:pt x="429420" y="155874"/>
                    <a:pt x="428323" y="150502"/>
                  </a:cubicBezTo>
                </a:path>
              </a:pathLst>
            </a:custGeom>
            <a:solidFill>
              <a:srgbClr val="6A6B62"/>
            </a:solidFill>
            <a:ln w="16401"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13BA1ECE-E458-02D4-88B6-114B66D16F07}"/>
                </a:ext>
              </a:extLst>
            </p:cNvPr>
            <p:cNvSpPr/>
            <p:nvPr/>
          </p:nvSpPr>
          <p:spPr>
            <a:xfrm>
              <a:off x="995210" y="836951"/>
              <a:ext cx="1182282" cy="920098"/>
            </a:xfrm>
            <a:custGeom>
              <a:avLst/>
              <a:gdLst>
                <a:gd name="connsiteX0" fmla="*/ 600178 w 1182282"/>
                <a:gd name="connsiteY0" fmla="*/ 151971 h 920098"/>
                <a:gd name="connsiteX1" fmla="*/ 600178 w 1182282"/>
                <a:gd name="connsiteY1" fmla="*/ 151971 h 920098"/>
                <a:gd name="connsiteX2" fmla="*/ 525751 w 1182282"/>
                <a:gd name="connsiteY2" fmla="*/ 92228 h 920098"/>
                <a:gd name="connsiteX3" fmla="*/ 473340 w 1182282"/>
                <a:gd name="connsiteY3" fmla="*/ 92228 h 920098"/>
                <a:gd name="connsiteX4" fmla="*/ 473340 w 1182282"/>
                <a:gd name="connsiteY4" fmla="*/ 16323 h 920098"/>
                <a:gd name="connsiteX5" fmla="*/ 473340 w 1182282"/>
                <a:gd name="connsiteY5" fmla="*/ 0 h 920098"/>
                <a:gd name="connsiteX6" fmla="*/ 525751 w 1182282"/>
                <a:gd name="connsiteY6" fmla="*/ 0 h 920098"/>
                <a:gd name="connsiteX7" fmla="*/ 693005 w 1182282"/>
                <a:gd name="connsiteY7" fmla="*/ 151155 h 920098"/>
                <a:gd name="connsiteX8" fmla="*/ 381334 w 1182282"/>
                <a:gd name="connsiteY8" fmla="*/ 92228 h 920098"/>
                <a:gd name="connsiteX9" fmla="*/ 266326 w 1182282"/>
                <a:gd name="connsiteY9" fmla="*/ 92228 h 920098"/>
                <a:gd name="connsiteX10" fmla="*/ 264683 w 1182282"/>
                <a:gd name="connsiteY10" fmla="*/ 75904 h 920098"/>
                <a:gd name="connsiteX11" fmla="*/ 264683 w 1182282"/>
                <a:gd name="connsiteY11" fmla="*/ 816 h 920098"/>
                <a:gd name="connsiteX12" fmla="*/ 379691 w 1182282"/>
                <a:gd name="connsiteY12" fmla="*/ 816 h 920098"/>
                <a:gd name="connsiteX13" fmla="*/ 381334 w 1182282"/>
                <a:gd name="connsiteY13" fmla="*/ 17140 h 920098"/>
                <a:gd name="connsiteX14" fmla="*/ 381334 w 1182282"/>
                <a:gd name="connsiteY14" fmla="*/ 93044 h 920098"/>
                <a:gd name="connsiteX15" fmla="*/ 693498 w 1182282"/>
                <a:gd name="connsiteY15" fmla="*/ 243383 h 920098"/>
                <a:gd name="connsiteX16" fmla="*/ 693498 w 1182282"/>
                <a:gd name="connsiteY16" fmla="*/ 546347 h 920098"/>
                <a:gd name="connsiteX17" fmla="*/ 169883 w 1182282"/>
                <a:gd name="connsiteY17" fmla="*/ 546347 h 920098"/>
                <a:gd name="connsiteX18" fmla="*/ 2629 w 1182282"/>
                <a:gd name="connsiteY18" fmla="*/ 395028 h 920098"/>
                <a:gd name="connsiteX19" fmla="*/ 95457 w 1182282"/>
                <a:gd name="connsiteY19" fmla="*/ 395028 h 920098"/>
                <a:gd name="connsiteX20" fmla="*/ 169883 w 1182282"/>
                <a:gd name="connsiteY20" fmla="*/ 455098 h 920098"/>
                <a:gd name="connsiteX21" fmla="*/ 601821 w 1182282"/>
                <a:gd name="connsiteY21" fmla="*/ 455098 h 920098"/>
                <a:gd name="connsiteX22" fmla="*/ 601821 w 1182282"/>
                <a:gd name="connsiteY22" fmla="*/ 242893 h 920098"/>
                <a:gd name="connsiteX23" fmla="*/ 94635 w 1182282"/>
                <a:gd name="connsiteY23" fmla="*/ 389315 h 920098"/>
                <a:gd name="connsiteX24" fmla="*/ 94635 w 1182282"/>
                <a:gd name="connsiteY24" fmla="*/ 387682 h 920098"/>
                <a:gd name="connsiteX25" fmla="*/ 94635 w 1182282"/>
                <a:gd name="connsiteY25" fmla="*/ 389315 h 920098"/>
                <a:gd name="connsiteX26" fmla="*/ 2136 w 1182282"/>
                <a:gd name="connsiteY26" fmla="*/ 387846 h 920098"/>
                <a:gd name="connsiteX27" fmla="*/ 2136 w 1182282"/>
                <a:gd name="connsiteY27" fmla="*/ 391927 h 920098"/>
                <a:gd name="connsiteX28" fmla="*/ 2136 w 1182282"/>
                <a:gd name="connsiteY28" fmla="*/ 387846 h 920098"/>
                <a:gd name="connsiteX29" fmla="*/ 93649 w 1182282"/>
                <a:gd name="connsiteY29" fmla="*/ 303943 h 920098"/>
                <a:gd name="connsiteX30" fmla="*/ 1972 w 1182282"/>
                <a:gd name="connsiteY30" fmla="*/ 303943 h 920098"/>
                <a:gd name="connsiteX31" fmla="*/ 1972 w 1182282"/>
                <a:gd name="connsiteY31" fmla="*/ 167642 h 920098"/>
                <a:gd name="connsiteX32" fmla="*/ 169883 w 1182282"/>
                <a:gd name="connsiteY32" fmla="*/ 816 h 920098"/>
                <a:gd name="connsiteX33" fmla="*/ 171855 w 1182282"/>
                <a:gd name="connsiteY33" fmla="*/ 816 h 920098"/>
                <a:gd name="connsiteX34" fmla="*/ 171855 w 1182282"/>
                <a:gd name="connsiteY34" fmla="*/ 76557 h 920098"/>
                <a:gd name="connsiteX35" fmla="*/ 171855 w 1182282"/>
                <a:gd name="connsiteY35" fmla="*/ 92881 h 920098"/>
                <a:gd name="connsiteX36" fmla="*/ 169062 w 1182282"/>
                <a:gd name="connsiteY36" fmla="*/ 92881 h 920098"/>
                <a:gd name="connsiteX37" fmla="*/ 93649 w 1182282"/>
                <a:gd name="connsiteY37" fmla="*/ 167642 h 920098"/>
                <a:gd name="connsiteX38" fmla="*/ 709764 w 1182282"/>
                <a:gd name="connsiteY38" fmla="*/ 640859 h 920098"/>
                <a:gd name="connsiteX39" fmla="*/ 757246 w 1182282"/>
                <a:gd name="connsiteY39" fmla="*/ 601520 h 920098"/>
                <a:gd name="connsiteX40" fmla="*/ 762996 w 1182282"/>
                <a:gd name="connsiteY40" fmla="*/ 601520 h 920098"/>
                <a:gd name="connsiteX41" fmla="*/ 762996 w 1182282"/>
                <a:gd name="connsiteY41" fmla="*/ 616048 h 920098"/>
                <a:gd name="connsiteX42" fmla="*/ 762996 w 1182282"/>
                <a:gd name="connsiteY42" fmla="*/ 616048 h 920098"/>
                <a:gd name="connsiteX43" fmla="*/ 762996 w 1182282"/>
                <a:gd name="connsiteY43" fmla="*/ 865144 h 920098"/>
                <a:gd name="connsiteX44" fmla="*/ 764803 w 1182282"/>
                <a:gd name="connsiteY44" fmla="*/ 913135 h 920098"/>
                <a:gd name="connsiteX45" fmla="*/ 707956 w 1182282"/>
                <a:gd name="connsiteY45" fmla="*/ 913135 h 920098"/>
                <a:gd name="connsiteX46" fmla="*/ 709928 w 1182282"/>
                <a:gd name="connsiteY46" fmla="*/ 865144 h 920098"/>
                <a:gd name="connsiteX47" fmla="*/ 1126750 w 1182282"/>
                <a:gd name="connsiteY47" fmla="*/ 865144 h 920098"/>
                <a:gd name="connsiteX48" fmla="*/ 1126750 w 1182282"/>
                <a:gd name="connsiteY48" fmla="*/ 789077 h 920098"/>
                <a:gd name="connsiteX49" fmla="*/ 1085183 w 1182282"/>
                <a:gd name="connsiteY49" fmla="*/ 737005 h 920098"/>
                <a:gd name="connsiteX50" fmla="*/ 1041644 w 1182282"/>
                <a:gd name="connsiteY50" fmla="*/ 790056 h 920098"/>
                <a:gd name="connsiteX51" fmla="*/ 1041644 w 1182282"/>
                <a:gd name="connsiteY51" fmla="*/ 865144 h 920098"/>
                <a:gd name="connsiteX52" fmla="*/ 1043616 w 1182282"/>
                <a:gd name="connsiteY52" fmla="*/ 913135 h 920098"/>
                <a:gd name="connsiteX53" fmla="*/ 986769 w 1182282"/>
                <a:gd name="connsiteY53" fmla="*/ 913135 h 920098"/>
                <a:gd name="connsiteX54" fmla="*/ 988740 w 1182282"/>
                <a:gd name="connsiteY54" fmla="*/ 865144 h 920098"/>
                <a:gd name="connsiteX55" fmla="*/ 988740 w 1182282"/>
                <a:gd name="connsiteY55" fmla="*/ 640859 h 920098"/>
                <a:gd name="connsiteX56" fmla="*/ 1036058 w 1182282"/>
                <a:gd name="connsiteY56" fmla="*/ 601520 h 920098"/>
                <a:gd name="connsiteX57" fmla="*/ 1041808 w 1182282"/>
                <a:gd name="connsiteY57" fmla="*/ 601520 h 920098"/>
                <a:gd name="connsiteX58" fmla="*/ 1041808 w 1182282"/>
                <a:gd name="connsiteY58" fmla="*/ 616211 h 920098"/>
                <a:gd name="connsiteX59" fmla="*/ 1041808 w 1182282"/>
                <a:gd name="connsiteY59" fmla="*/ 725905 h 920098"/>
                <a:gd name="connsiteX60" fmla="*/ 1104241 w 1182282"/>
                <a:gd name="connsiteY60" fmla="*/ 694400 h 920098"/>
                <a:gd name="connsiteX61" fmla="*/ 1180311 w 1182282"/>
                <a:gd name="connsiteY61" fmla="*/ 790709 h 920098"/>
                <a:gd name="connsiteX62" fmla="*/ 1180311 w 1182282"/>
                <a:gd name="connsiteY62" fmla="*/ 865307 h 920098"/>
                <a:gd name="connsiteX63" fmla="*/ 1182282 w 1182282"/>
                <a:gd name="connsiteY63" fmla="*/ 913298 h 920098"/>
                <a:gd name="connsiteX64" fmla="*/ 1125271 w 1182282"/>
                <a:gd name="connsiteY64" fmla="*/ 913298 h 920098"/>
                <a:gd name="connsiteX65" fmla="*/ 1126750 w 1182282"/>
                <a:gd name="connsiteY65" fmla="*/ 865307 h 920098"/>
                <a:gd name="connsiteX66" fmla="*/ 887369 w 1182282"/>
                <a:gd name="connsiteY66" fmla="*/ 742228 h 920098"/>
                <a:gd name="connsiteX67" fmla="*/ 887369 w 1182282"/>
                <a:gd name="connsiteY67" fmla="*/ 828579 h 920098"/>
                <a:gd name="connsiteX68" fmla="*/ 920228 w 1182282"/>
                <a:gd name="connsiteY68" fmla="*/ 873632 h 920098"/>
                <a:gd name="connsiteX69" fmla="*/ 939615 w 1182282"/>
                <a:gd name="connsiteY69" fmla="*/ 868572 h 920098"/>
                <a:gd name="connsiteX70" fmla="*/ 939615 w 1182282"/>
                <a:gd name="connsiteY70" fmla="*/ 914604 h 920098"/>
                <a:gd name="connsiteX71" fmla="*/ 905606 w 1182282"/>
                <a:gd name="connsiteY71" fmla="*/ 917379 h 920098"/>
                <a:gd name="connsiteX72" fmla="*/ 834794 w 1182282"/>
                <a:gd name="connsiteY72" fmla="*/ 839026 h 920098"/>
                <a:gd name="connsiteX73" fmla="*/ 834794 w 1182282"/>
                <a:gd name="connsiteY73" fmla="*/ 742228 h 920098"/>
                <a:gd name="connsiteX74" fmla="*/ 801934 w 1182282"/>
                <a:gd name="connsiteY74" fmla="*/ 742228 h 920098"/>
                <a:gd name="connsiteX75" fmla="*/ 801934 w 1182282"/>
                <a:gd name="connsiteY75" fmla="*/ 697992 h 920098"/>
                <a:gd name="connsiteX76" fmla="*/ 834794 w 1182282"/>
                <a:gd name="connsiteY76" fmla="*/ 697992 h 920098"/>
                <a:gd name="connsiteX77" fmla="*/ 834794 w 1182282"/>
                <a:gd name="connsiteY77" fmla="*/ 679383 h 920098"/>
                <a:gd name="connsiteX78" fmla="*/ 877018 w 1182282"/>
                <a:gd name="connsiteY78" fmla="*/ 641676 h 920098"/>
                <a:gd name="connsiteX79" fmla="*/ 885397 w 1182282"/>
                <a:gd name="connsiteY79" fmla="*/ 641676 h 920098"/>
                <a:gd name="connsiteX80" fmla="*/ 888519 w 1182282"/>
                <a:gd name="connsiteY80" fmla="*/ 641676 h 920098"/>
                <a:gd name="connsiteX81" fmla="*/ 887205 w 1182282"/>
                <a:gd name="connsiteY81" fmla="*/ 682974 h 920098"/>
                <a:gd name="connsiteX82" fmla="*/ 887205 w 1182282"/>
                <a:gd name="connsiteY82" fmla="*/ 697502 h 920098"/>
                <a:gd name="connsiteX83" fmla="*/ 946352 w 1182282"/>
                <a:gd name="connsiteY83" fmla="*/ 697502 h 920098"/>
                <a:gd name="connsiteX84" fmla="*/ 946352 w 1182282"/>
                <a:gd name="connsiteY84" fmla="*/ 742228 h 920098"/>
                <a:gd name="connsiteX85" fmla="*/ 560418 w 1182282"/>
                <a:gd name="connsiteY85" fmla="*/ 883589 h 920098"/>
                <a:gd name="connsiteX86" fmla="*/ 525097 w 1182282"/>
                <a:gd name="connsiteY86" fmla="*/ 858448 h 920098"/>
                <a:gd name="connsiteX87" fmla="*/ 550404 w 1182282"/>
                <a:gd name="connsiteY87" fmla="*/ 823356 h 920098"/>
                <a:gd name="connsiteX88" fmla="*/ 560418 w 1182282"/>
                <a:gd name="connsiteY88" fmla="*/ 823356 h 920098"/>
                <a:gd name="connsiteX89" fmla="*/ 595738 w 1182282"/>
                <a:gd name="connsiteY89" fmla="*/ 848497 h 920098"/>
                <a:gd name="connsiteX90" fmla="*/ 570432 w 1182282"/>
                <a:gd name="connsiteY90" fmla="*/ 883589 h 920098"/>
                <a:gd name="connsiteX91" fmla="*/ 560418 w 1182282"/>
                <a:gd name="connsiteY91" fmla="*/ 883589 h 920098"/>
                <a:gd name="connsiteX92" fmla="*/ 644702 w 1182282"/>
                <a:gd name="connsiteY92" fmla="*/ 858614 h 920098"/>
                <a:gd name="connsiteX93" fmla="*/ 644702 w 1182282"/>
                <a:gd name="connsiteY93" fmla="*/ 791199 h 920098"/>
                <a:gd name="connsiteX94" fmla="*/ 557132 w 1182282"/>
                <a:gd name="connsiteY94" fmla="*/ 694400 h 920098"/>
                <a:gd name="connsiteX95" fmla="*/ 489113 w 1182282"/>
                <a:gd name="connsiteY95" fmla="*/ 709418 h 920098"/>
                <a:gd name="connsiteX96" fmla="*/ 489113 w 1182282"/>
                <a:gd name="connsiteY96" fmla="*/ 758388 h 920098"/>
                <a:gd name="connsiteX97" fmla="*/ 543988 w 1182282"/>
                <a:gd name="connsiteY97" fmla="*/ 736678 h 920098"/>
                <a:gd name="connsiteX98" fmla="*/ 594935 w 1182282"/>
                <a:gd name="connsiteY98" fmla="*/ 777980 h 920098"/>
                <a:gd name="connsiteX99" fmla="*/ 594920 w 1182282"/>
                <a:gd name="connsiteY99" fmla="*/ 787444 h 920098"/>
                <a:gd name="connsiteX100" fmla="*/ 594920 w 1182282"/>
                <a:gd name="connsiteY100" fmla="*/ 807196 h 920098"/>
                <a:gd name="connsiteX101" fmla="*/ 548260 w 1182282"/>
                <a:gd name="connsiteY101" fmla="*/ 789403 h 920098"/>
                <a:gd name="connsiteX102" fmla="*/ 472519 w 1182282"/>
                <a:gd name="connsiteY102" fmla="*/ 856492 h 920098"/>
                <a:gd name="connsiteX103" fmla="*/ 544809 w 1182282"/>
                <a:gd name="connsiteY103" fmla="*/ 919991 h 920098"/>
                <a:gd name="connsiteX104" fmla="*/ 597877 w 1182282"/>
                <a:gd name="connsiteY104" fmla="*/ 895506 h 920098"/>
                <a:gd name="connsiteX105" fmla="*/ 632380 w 1182282"/>
                <a:gd name="connsiteY105" fmla="*/ 919991 h 920098"/>
                <a:gd name="connsiteX106" fmla="*/ 668689 w 1182282"/>
                <a:gd name="connsiteY106" fmla="*/ 907585 h 920098"/>
                <a:gd name="connsiteX107" fmla="*/ 668689 w 1182282"/>
                <a:gd name="connsiteY107" fmla="*/ 874938 h 920098"/>
                <a:gd name="connsiteX108" fmla="*/ 657682 w 1182282"/>
                <a:gd name="connsiteY108" fmla="*/ 877223 h 920098"/>
                <a:gd name="connsiteX109" fmla="*/ 645031 w 1182282"/>
                <a:gd name="connsiteY109" fmla="*/ 857472 h 920098"/>
                <a:gd name="connsiteX110" fmla="*/ 193706 w 1182282"/>
                <a:gd name="connsiteY110" fmla="*/ 864491 h 920098"/>
                <a:gd name="connsiteX111" fmla="*/ 195678 w 1182282"/>
                <a:gd name="connsiteY111" fmla="*/ 912482 h 920098"/>
                <a:gd name="connsiteX112" fmla="*/ 138667 w 1182282"/>
                <a:gd name="connsiteY112" fmla="*/ 912482 h 920098"/>
                <a:gd name="connsiteX113" fmla="*/ 139981 w 1182282"/>
                <a:gd name="connsiteY113" fmla="*/ 864491 h 920098"/>
                <a:gd name="connsiteX114" fmla="*/ 139981 w 1182282"/>
                <a:gd name="connsiteY114" fmla="*/ 789077 h 920098"/>
                <a:gd name="connsiteX115" fmla="*/ 98414 w 1182282"/>
                <a:gd name="connsiteY115" fmla="*/ 737005 h 920098"/>
                <a:gd name="connsiteX116" fmla="*/ 54875 w 1182282"/>
                <a:gd name="connsiteY116" fmla="*/ 790056 h 920098"/>
                <a:gd name="connsiteX117" fmla="*/ 54875 w 1182282"/>
                <a:gd name="connsiteY117" fmla="*/ 865144 h 920098"/>
                <a:gd name="connsiteX118" fmla="*/ 56847 w 1182282"/>
                <a:gd name="connsiteY118" fmla="*/ 913135 h 920098"/>
                <a:gd name="connsiteX119" fmla="*/ 0 w 1182282"/>
                <a:gd name="connsiteY119" fmla="*/ 913135 h 920098"/>
                <a:gd name="connsiteX120" fmla="*/ 1972 w 1182282"/>
                <a:gd name="connsiteY120" fmla="*/ 865144 h 920098"/>
                <a:gd name="connsiteX121" fmla="*/ 1972 w 1182282"/>
                <a:gd name="connsiteY121" fmla="*/ 640859 h 920098"/>
                <a:gd name="connsiteX122" fmla="*/ 49289 w 1182282"/>
                <a:gd name="connsiteY122" fmla="*/ 601520 h 920098"/>
                <a:gd name="connsiteX123" fmla="*/ 55040 w 1182282"/>
                <a:gd name="connsiteY123" fmla="*/ 601520 h 920098"/>
                <a:gd name="connsiteX124" fmla="*/ 55040 w 1182282"/>
                <a:gd name="connsiteY124" fmla="*/ 616048 h 920098"/>
                <a:gd name="connsiteX125" fmla="*/ 55040 w 1182282"/>
                <a:gd name="connsiteY125" fmla="*/ 725905 h 920098"/>
                <a:gd name="connsiteX126" fmla="*/ 117472 w 1182282"/>
                <a:gd name="connsiteY126" fmla="*/ 694400 h 920098"/>
                <a:gd name="connsiteX127" fmla="*/ 193542 w 1182282"/>
                <a:gd name="connsiteY127" fmla="*/ 790709 h 920098"/>
                <a:gd name="connsiteX128" fmla="*/ 292285 w 1182282"/>
                <a:gd name="connsiteY128" fmla="*/ 774875 h 920098"/>
                <a:gd name="connsiteX129" fmla="*/ 341574 w 1182282"/>
                <a:gd name="connsiteY129" fmla="*/ 732108 h 920098"/>
                <a:gd name="connsiteX130" fmla="*/ 389384 w 1182282"/>
                <a:gd name="connsiteY130" fmla="*/ 774875 h 920098"/>
                <a:gd name="connsiteX131" fmla="*/ 341574 w 1182282"/>
                <a:gd name="connsiteY131" fmla="*/ 693258 h 920098"/>
                <a:gd name="connsiteX132" fmla="*/ 237574 w 1182282"/>
                <a:gd name="connsiteY132" fmla="*/ 805563 h 920098"/>
                <a:gd name="connsiteX133" fmla="*/ 344574 w 1182282"/>
                <a:gd name="connsiteY133" fmla="*/ 916950 h 920098"/>
                <a:gd name="connsiteX134" fmla="*/ 351596 w 1182282"/>
                <a:gd name="connsiteY134" fmla="*/ 916889 h 920098"/>
                <a:gd name="connsiteX135" fmla="*/ 422244 w 1182282"/>
                <a:gd name="connsiteY135" fmla="*/ 905463 h 920098"/>
                <a:gd name="connsiteX136" fmla="*/ 422244 w 1182282"/>
                <a:gd name="connsiteY136" fmla="*/ 859594 h 920098"/>
                <a:gd name="connsiteX137" fmla="*/ 360797 w 1182282"/>
                <a:gd name="connsiteY137" fmla="*/ 875917 h 920098"/>
                <a:gd name="connsiteX138" fmla="*/ 293272 w 1182282"/>
                <a:gd name="connsiteY138" fmla="*/ 812468 h 920098"/>
                <a:gd name="connsiteX139" fmla="*/ 293270 w 1182282"/>
                <a:gd name="connsiteY139" fmla="*/ 812419 h 920098"/>
                <a:gd name="connsiteX140" fmla="*/ 443602 w 1182282"/>
                <a:gd name="connsiteY140" fmla="*/ 812419 h 920098"/>
                <a:gd name="connsiteX141" fmla="*/ 444588 w 1182282"/>
                <a:gd name="connsiteY141" fmla="*/ 799850 h 920098"/>
                <a:gd name="connsiteX142" fmla="*/ 342888 w 1182282"/>
                <a:gd name="connsiteY142" fmla="*/ 695053 h 92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182282" h="920098">
                  <a:moveTo>
                    <a:pt x="600178" y="151971"/>
                  </a:moveTo>
                  <a:lnTo>
                    <a:pt x="600178" y="151971"/>
                  </a:lnTo>
                  <a:cubicBezTo>
                    <a:pt x="592659" y="117108"/>
                    <a:pt x="561638" y="92206"/>
                    <a:pt x="525751" y="92228"/>
                  </a:cubicBezTo>
                  <a:lnTo>
                    <a:pt x="473340" y="92228"/>
                  </a:lnTo>
                  <a:lnTo>
                    <a:pt x="473340" y="16323"/>
                  </a:lnTo>
                  <a:cubicBezTo>
                    <a:pt x="473340" y="11100"/>
                    <a:pt x="473340" y="5876"/>
                    <a:pt x="473340" y="0"/>
                  </a:cubicBezTo>
                  <a:lnTo>
                    <a:pt x="525751" y="0"/>
                  </a:lnTo>
                  <a:cubicBezTo>
                    <a:pt x="612378" y="33"/>
                    <a:pt x="684792" y="65475"/>
                    <a:pt x="693005" y="151155"/>
                  </a:cubicBezTo>
                  <a:close/>
                  <a:moveTo>
                    <a:pt x="381334" y="92228"/>
                  </a:moveTo>
                  <a:lnTo>
                    <a:pt x="266326" y="92228"/>
                  </a:lnTo>
                  <a:cubicBezTo>
                    <a:pt x="265154" y="86867"/>
                    <a:pt x="264602" y="81390"/>
                    <a:pt x="264683" y="75904"/>
                  </a:cubicBezTo>
                  <a:lnTo>
                    <a:pt x="264683" y="816"/>
                  </a:lnTo>
                  <a:lnTo>
                    <a:pt x="379691" y="816"/>
                  </a:lnTo>
                  <a:cubicBezTo>
                    <a:pt x="380875" y="6175"/>
                    <a:pt x="381427" y="11653"/>
                    <a:pt x="381334" y="17140"/>
                  </a:cubicBezTo>
                  <a:lnTo>
                    <a:pt x="381334" y="93044"/>
                  </a:lnTo>
                  <a:close/>
                  <a:moveTo>
                    <a:pt x="693498" y="243383"/>
                  </a:moveTo>
                  <a:lnTo>
                    <a:pt x="693498" y="546347"/>
                  </a:lnTo>
                  <a:lnTo>
                    <a:pt x="169883" y="546347"/>
                  </a:lnTo>
                  <a:cubicBezTo>
                    <a:pt x="83228" y="546229"/>
                    <a:pt x="10837" y="480736"/>
                    <a:pt x="2629" y="395028"/>
                  </a:cubicBezTo>
                  <a:lnTo>
                    <a:pt x="95457" y="395028"/>
                  </a:lnTo>
                  <a:cubicBezTo>
                    <a:pt x="102840" y="430022"/>
                    <a:pt x="133896" y="455087"/>
                    <a:pt x="169883" y="455098"/>
                  </a:cubicBezTo>
                  <a:lnTo>
                    <a:pt x="601821" y="455098"/>
                  </a:lnTo>
                  <a:lnTo>
                    <a:pt x="601821" y="242893"/>
                  </a:lnTo>
                  <a:close/>
                  <a:moveTo>
                    <a:pt x="94635" y="389315"/>
                  </a:moveTo>
                  <a:cubicBezTo>
                    <a:pt x="94558" y="388773"/>
                    <a:pt x="94558" y="388224"/>
                    <a:pt x="94635" y="387682"/>
                  </a:cubicBezTo>
                  <a:cubicBezTo>
                    <a:pt x="94558" y="388224"/>
                    <a:pt x="94558" y="388773"/>
                    <a:pt x="94635" y="389315"/>
                  </a:cubicBezTo>
                  <a:moveTo>
                    <a:pt x="2136" y="387846"/>
                  </a:moveTo>
                  <a:cubicBezTo>
                    <a:pt x="2050" y="389205"/>
                    <a:pt x="2050" y="390567"/>
                    <a:pt x="2136" y="391927"/>
                  </a:cubicBezTo>
                  <a:cubicBezTo>
                    <a:pt x="2050" y="390567"/>
                    <a:pt x="2050" y="389205"/>
                    <a:pt x="2136" y="387846"/>
                  </a:cubicBezTo>
                  <a:moveTo>
                    <a:pt x="93649" y="303943"/>
                  </a:moveTo>
                  <a:lnTo>
                    <a:pt x="1972" y="303943"/>
                  </a:lnTo>
                  <a:lnTo>
                    <a:pt x="1972" y="167642"/>
                  </a:lnTo>
                  <a:cubicBezTo>
                    <a:pt x="2062" y="75543"/>
                    <a:pt x="77185" y="906"/>
                    <a:pt x="169883" y="816"/>
                  </a:cubicBezTo>
                  <a:lnTo>
                    <a:pt x="171855" y="816"/>
                  </a:lnTo>
                  <a:lnTo>
                    <a:pt x="171855" y="76557"/>
                  </a:lnTo>
                  <a:cubicBezTo>
                    <a:pt x="171855" y="81781"/>
                    <a:pt x="171855" y="87004"/>
                    <a:pt x="171855" y="92881"/>
                  </a:cubicBezTo>
                  <a:lnTo>
                    <a:pt x="169062" y="92881"/>
                  </a:lnTo>
                  <a:cubicBezTo>
                    <a:pt x="127624" y="93233"/>
                    <a:pt x="94095" y="126474"/>
                    <a:pt x="93649" y="167642"/>
                  </a:cubicBezTo>
                  <a:close/>
                  <a:moveTo>
                    <a:pt x="709764" y="640859"/>
                  </a:moveTo>
                  <a:cubicBezTo>
                    <a:pt x="714803" y="618579"/>
                    <a:pt x="734280" y="602442"/>
                    <a:pt x="757246" y="601520"/>
                  </a:cubicBezTo>
                  <a:lnTo>
                    <a:pt x="762996" y="601520"/>
                  </a:lnTo>
                  <a:cubicBezTo>
                    <a:pt x="762996" y="606417"/>
                    <a:pt x="762996" y="611314"/>
                    <a:pt x="762996" y="616048"/>
                  </a:cubicBezTo>
                  <a:lnTo>
                    <a:pt x="762996" y="616048"/>
                  </a:lnTo>
                  <a:lnTo>
                    <a:pt x="762996" y="865144"/>
                  </a:lnTo>
                  <a:cubicBezTo>
                    <a:pt x="762996" y="881467"/>
                    <a:pt x="762996" y="902851"/>
                    <a:pt x="764803" y="913135"/>
                  </a:cubicBezTo>
                  <a:lnTo>
                    <a:pt x="707956" y="913135"/>
                  </a:lnTo>
                  <a:cubicBezTo>
                    <a:pt x="709475" y="897184"/>
                    <a:pt x="710133" y="881164"/>
                    <a:pt x="709928" y="865144"/>
                  </a:cubicBezTo>
                  <a:close/>
                  <a:moveTo>
                    <a:pt x="1126750" y="865144"/>
                  </a:moveTo>
                  <a:lnTo>
                    <a:pt x="1126750" y="789077"/>
                  </a:lnTo>
                  <a:cubicBezTo>
                    <a:pt x="1126750" y="756430"/>
                    <a:pt x="1111142" y="737005"/>
                    <a:pt x="1085183" y="737005"/>
                  </a:cubicBezTo>
                  <a:cubicBezTo>
                    <a:pt x="1056266" y="737005"/>
                    <a:pt x="1041644" y="759041"/>
                    <a:pt x="1041644" y="790056"/>
                  </a:cubicBezTo>
                  <a:lnTo>
                    <a:pt x="1041644" y="865144"/>
                  </a:lnTo>
                  <a:cubicBezTo>
                    <a:pt x="1041644" y="878856"/>
                    <a:pt x="1041644" y="900403"/>
                    <a:pt x="1043616" y="913135"/>
                  </a:cubicBezTo>
                  <a:lnTo>
                    <a:pt x="986769" y="913135"/>
                  </a:lnTo>
                  <a:cubicBezTo>
                    <a:pt x="988247" y="900403"/>
                    <a:pt x="988740" y="878856"/>
                    <a:pt x="988740" y="865144"/>
                  </a:cubicBezTo>
                  <a:lnTo>
                    <a:pt x="988740" y="640859"/>
                  </a:lnTo>
                  <a:cubicBezTo>
                    <a:pt x="993712" y="618604"/>
                    <a:pt x="1013134" y="602458"/>
                    <a:pt x="1036058" y="601520"/>
                  </a:cubicBezTo>
                  <a:lnTo>
                    <a:pt x="1041808" y="601520"/>
                  </a:lnTo>
                  <a:cubicBezTo>
                    <a:pt x="1041808" y="606580"/>
                    <a:pt x="1041808" y="611477"/>
                    <a:pt x="1041808" y="616211"/>
                  </a:cubicBezTo>
                  <a:lnTo>
                    <a:pt x="1041808" y="725905"/>
                  </a:lnTo>
                  <a:cubicBezTo>
                    <a:pt x="1055770" y="705422"/>
                    <a:pt x="1079358" y="693519"/>
                    <a:pt x="1104241" y="694400"/>
                  </a:cubicBezTo>
                  <a:cubicBezTo>
                    <a:pt x="1155831" y="694400"/>
                    <a:pt x="1180311" y="734393"/>
                    <a:pt x="1180311" y="790709"/>
                  </a:cubicBezTo>
                  <a:lnTo>
                    <a:pt x="1180311" y="865307"/>
                  </a:lnTo>
                  <a:cubicBezTo>
                    <a:pt x="1180311" y="879019"/>
                    <a:pt x="1180311" y="900566"/>
                    <a:pt x="1182282" y="913298"/>
                  </a:cubicBezTo>
                  <a:lnTo>
                    <a:pt x="1125271" y="913298"/>
                  </a:lnTo>
                  <a:cubicBezTo>
                    <a:pt x="1126257" y="900566"/>
                    <a:pt x="1126750" y="879019"/>
                    <a:pt x="1126750" y="865307"/>
                  </a:cubicBezTo>
                  <a:moveTo>
                    <a:pt x="887369" y="742228"/>
                  </a:moveTo>
                  <a:lnTo>
                    <a:pt x="887369" y="828579"/>
                  </a:lnTo>
                  <a:cubicBezTo>
                    <a:pt x="887369" y="861226"/>
                    <a:pt x="901499" y="873632"/>
                    <a:pt x="920228" y="873632"/>
                  </a:cubicBezTo>
                  <a:cubicBezTo>
                    <a:pt x="927052" y="873879"/>
                    <a:pt x="933796" y="872119"/>
                    <a:pt x="939615" y="868572"/>
                  </a:cubicBezTo>
                  <a:lnTo>
                    <a:pt x="939615" y="914604"/>
                  </a:lnTo>
                  <a:cubicBezTo>
                    <a:pt x="931236" y="914604"/>
                    <a:pt x="919736" y="917379"/>
                    <a:pt x="905606" y="917379"/>
                  </a:cubicBezTo>
                  <a:cubicBezTo>
                    <a:pt x="867325" y="917379"/>
                    <a:pt x="834794" y="895342"/>
                    <a:pt x="834794" y="839026"/>
                  </a:cubicBezTo>
                  <a:lnTo>
                    <a:pt x="834794" y="742228"/>
                  </a:lnTo>
                  <a:lnTo>
                    <a:pt x="801934" y="742228"/>
                  </a:lnTo>
                  <a:lnTo>
                    <a:pt x="801934" y="697992"/>
                  </a:lnTo>
                  <a:lnTo>
                    <a:pt x="834794" y="697992"/>
                  </a:lnTo>
                  <a:lnTo>
                    <a:pt x="834794" y="679383"/>
                  </a:lnTo>
                  <a:cubicBezTo>
                    <a:pt x="839818" y="659439"/>
                    <a:pt x="856524" y="644521"/>
                    <a:pt x="877018" y="641676"/>
                  </a:cubicBezTo>
                  <a:lnTo>
                    <a:pt x="885397" y="641676"/>
                  </a:lnTo>
                  <a:lnTo>
                    <a:pt x="888519" y="641676"/>
                  </a:lnTo>
                  <a:cubicBezTo>
                    <a:pt x="888519" y="652776"/>
                    <a:pt x="887205" y="667630"/>
                    <a:pt x="887205" y="682974"/>
                  </a:cubicBezTo>
                  <a:lnTo>
                    <a:pt x="887205" y="697502"/>
                  </a:lnTo>
                  <a:lnTo>
                    <a:pt x="946352" y="697502"/>
                  </a:lnTo>
                  <a:lnTo>
                    <a:pt x="946352" y="742228"/>
                  </a:lnTo>
                  <a:close/>
                  <a:moveTo>
                    <a:pt x="560418" y="883589"/>
                  </a:moveTo>
                  <a:cubicBezTo>
                    <a:pt x="543676" y="886337"/>
                    <a:pt x="527864" y="875080"/>
                    <a:pt x="525097" y="858448"/>
                  </a:cubicBezTo>
                  <a:cubicBezTo>
                    <a:pt x="522332" y="841814"/>
                    <a:pt x="533662" y="826103"/>
                    <a:pt x="550404" y="823356"/>
                  </a:cubicBezTo>
                  <a:cubicBezTo>
                    <a:pt x="553719" y="822812"/>
                    <a:pt x="557102" y="822812"/>
                    <a:pt x="560418" y="823356"/>
                  </a:cubicBezTo>
                  <a:cubicBezTo>
                    <a:pt x="577160" y="820609"/>
                    <a:pt x="592971" y="831865"/>
                    <a:pt x="595738" y="848497"/>
                  </a:cubicBezTo>
                  <a:cubicBezTo>
                    <a:pt x="598503" y="865131"/>
                    <a:pt x="587173" y="880842"/>
                    <a:pt x="570432" y="883589"/>
                  </a:cubicBezTo>
                  <a:cubicBezTo>
                    <a:pt x="567116" y="884133"/>
                    <a:pt x="563733" y="884133"/>
                    <a:pt x="560418" y="883589"/>
                  </a:cubicBezTo>
                  <a:moveTo>
                    <a:pt x="644702" y="858614"/>
                  </a:moveTo>
                  <a:lnTo>
                    <a:pt x="644702" y="791199"/>
                  </a:lnTo>
                  <a:cubicBezTo>
                    <a:pt x="644702" y="727700"/>
                    <a:pt x="617264" y="694400"/>
                    <a:pt x="557132" y="694400"/>
                  </a:cubicBezTo>
                  <a:cubicBezTo>
                    <a:pt x="521808" y="694400"/>
                    <a:pt x="503735" y="707133"/>
                    <a:pt x="489113" y="709418"/>
                  </a:cubicBezTo>
                  <a:lnTo>
                    <a:pt x="489113" y="758388"/>
                  </a:lnTo>
                  <a:cubicBezTo>
                    <a:pt x="503586" y="743908"/>
                    <a:pt x="523457" y="736046"/>
                    <a:pt x="543988" y="736678"/>
                  </a:cubicBezTo>
                  <a:cubicBezTo>
                    <a:pt x="569536" y="734106"/>
                    <a:pt x="592345" y="752597"/>
                    <a:pt x="594935" y="777980"/>
                  </a:cubicBezTo>
                  <a:cubicBezTo>
                    <a:pt x="595257" y="781127"/>
                    <a:pt x="595252" y="784299"/>
                    <a:pt x="594920" y="787444"/>
                  </a:cubicBezTo>
                  <a:lnTo>
                    <a:pt x="594920" y="807196"/>
                  </a:lnTo>
                  <a:cubicBezTo>
                    <a:pt x="582517" y="795103"/>
                    <a:pt x="565621" y="788660"/>
                    <a:pt x="548260" y="789403"/>
                  </a:cubicBezTo>
                  <a:cubicBezTo>
                    <a:pt x="498970" y="789403"/>
                    <a:pt x="472519" y="819928"/>
                    <a:pt x="472519" y="856492"/>
                  </a:cubicBezTo>
                  <a:cubicBezTo>
                    <a:pt x="472519" y="893057"/>
                    <a:pt x="500449" y="919991"/>
                    <a:pt x="544809" y="919991"/>
                  </a:cubicBezTo>
                  <a:cubicBezTo>
                    <a:pt x="565381" y="920534"/>
                    <a:pt x="585023" y="911472"/>
                    <a:pt x="597877" y="895506"/>
                  </a:cubicBezTo>
                  <a:cubicBezTo>
                    <a:pt x="601830" y="910934"/>
                    <a:pt x="616408" y="921279"/>
                    <a:pt x="632380" y="919991"/>
                  </a:cubicBezTo>
                  <a:cubicBezTo>
                    <a:pt x="645581" y="920262"/>
                    <a:pt x="658449" y="915866"/>
                    <a:pt x="668689" y="907585"/>
                  </a:cubicBezTo>
                  <a:lnTo>
                    <a:pt x="668689" y="874938"/>
                  </a:lnTo>
                  <a:cubicBezTo>
                    <a:pt x="665297" y="876678"/>
                    <a:pt x="661492" y="877468"/>
                    <a:pt x="657682" y="877223"/>
                  </a:cubicBezTo>
                  <a:cubicBezTo>
                    <a:pt x="650617" y="877223"/>
                    <a:pt x="645031" y="873469"/>
                    <a:pt x="645031" y="857472"/>
                  </a:cubicBezTo>
                  <a:moveTo>
                    <a:pt x="193706" y="864491"/>
                  </a:moveTo>
                  <a:cubicBezTo>
                    <a:pt x="193706" y="878203"/>
                    <a:pt x="193706" y="899750"/>
                    <a:pt x="195678" y="912482"/>
                  </a:cubicBezTo>
                  <a:lnTo>
                    <a:pt x="138667" y="912482"/>
                  </a:lnTo>
                  <a:cubicBezTo>
                    <a:pt x="139488" y="899750"/>
                    <a:pt x="139981" y="878203"/>
                    <a:pt x="139981" y="864491"/>
                  </a:cubicBezTo>
                  <a:lnTo>
                    <a:pt x="139981" y="789077"/>
                  </a:lnTo>
                  <a:cubicBezTo>
                    <a:pt x="139981" y="756430"/>
                    <a:pt x="124373" y="737005"/>
                    <a:pt x="98414" y="737005"/>
                  </a:cubicBezTo>
                  <a:cubicBezTo>
                    <a:pt x="69498" y="737005"/>
                    <a:pt x="54875" y="759041"/>
                    <a:pt x="54875" y="790056"/>
                  </a:cubicBezTo>
                  <a:lnTo>
                    <a:pt x="54875" y="865144"/>
                  </a:lnTo>
                  <a:cubicBezTo>
                    <a:pt x="54875" y="878856"/>
                    <a:pt x="54875" y="900403"/>
                    <a:pt x="56847" y="913135"/>
                  </a:cubicBezTo>
                  <a:lnTo>
                    <a:pt x="0" y="913135"/>
                  </a:lnTo>
                  <a:cubicBezTo>
                    <a:pt x="1479" y="900403"/>
                    <a:pt x="1972" y="878856"/>
                    <a:pt x="1972" y="865144"/>
                  </a:cubicBezTo>
                  <a:lnTo>
                    <a:pt x="1972" y="640859"/>
                  </a:lnTo>
                  <a:cubicBezTo>
                    <a:pt x="6891" y="618573"/>
                    <a:pt x="26342" y="602403"/>
                    <a:pt x="49289" y="601520"/>
                  </a:cubicBezTo>
                  <a:lnTo>
                    <a:pt x="55040" y="601520"/>
                  </a:lnTo>
                  <a:cubicBezTo>
                    <a:pt x="55040" y="606417"/>
                    <a:pt x="55040" y="611314"/>
                    <a:pt x="55040" y="616048"/>
                  </a:cubicBezTo>
                  <a:lnTo>
                    <a:pt x="55040" y="725905"/>
                  </a:lnTo>
                  <a:cubicBezTo>
                    <a:pt x="69002" y="705422"/>
                    <a:pt x="92590" y="693519"/>
                    <a:pt x="117472" y="694400"/>
                  </a:cubicBezTo>
                  <a:cubicBezTo>
                    <a:pt x="169062" y="694400"/>
                    <a:pt x="193542" y="734393"/>
                    <a:pt x="193542" y="790709"/>
                  </a:cubicBezTo>
                  <a:close/>
                  <a:moveTo>
                    <a:pt x="292285" y="774875"/>
                  </a:moveTo>
                  <a:cubicBezTo>
                    <a:pt x="296694" y="750960"/>
                    <a:pt x="317128" y="733229"/>
                    <a:pt x="341574" y="732108"/>
                  </a:cubicBezTo>
                  <a:cubicBezTo>
                    <a:pt x="365969" y="732640"/>
                    <a:pt x="386299" y="750827"/>
                    <a:pt x="389384" y="774875"/>
                  </a:cubicBezTo>
                  <a:close/>
                  <a:moveTo>
                    <a:pt x="341574" y="693258"/>
                  </a:moveTo>
                  <a:cubicBezTo>
                    <a:pt x="282920" y="693258"/>
                    <a:pt x="237574" y="741249"/>
                    <a:pt x="237574" y="805563"/>
                  </a:cubicBezTo>
                  <a:cubicBezTo>
                    <a:pt x="236162" y="865678"/>
                    <a:pt x="284068" y="915547"/>
                    <a:pt x="344574" y="916950"/>
                  </a:cubicBezTo>
                  <a:cubicBezTo>
                    <a:pt x="346915" y="917005"/>
                    <a:pt x="349256" y="916984"/>
                    <a:pt x="351596" y="916889"/>
                  </a:cubicBezTo>
                  <a:cubicBezTo>
                    <a:pt x="375504" y="915747"/>
                    <a:pt x="399204" y="911912"/>
                    <a:pt x="422244" y="905463"/>
                  </a:cubicBezTo>
                  <a:lnTo>
                    <a:pt x="422244" y="859594"/>
                  </a:lnTo>
                  <a:cubicBezTo>
                    <a:pt x="404069" y="871476"/>
                    <a:pt x="382515" y="877202"/>
                    <a:pt x="360797" y="875917"/>
                  </a:cubicBezTo>
                  <a:cubicBezTo>
                    <a:pt x="324515" y="876923"/>
                    <a:pt x="294283" y="848515"/>
                    <a:pt x="293272" y="812468"/>
                  </a:cubicBezTo>
                  <a:cubicBezTo>
                    <a:pt x="293272" y="812452"/>
                    <a:pt x="293270" y="812435"/>
                    <a:pt x="293270" y="812419"/>
                  </a:cubicBezTo>
                  <a:lnTo>
                    <a:pt x="443602" y="812419"/>
                  </a:lnTo>
                  <a:cubicBezTo>
                    <a:pt x="444269" y="808263"/>
                    <a:pt x="444600" y="804060"/>
                    <a:pt x="444588" y="799850"/>
                  </a:cubicBezTo>
                  <a:cubicBezTo>
                    <a:pt x="445147" y="743199"/>
                    <a:pt x="399889" y="696565"/>
                    <a:pt x="342888" y="695053"/>
                  </a:cubicBezTo>
                </a:path>
              </a:pathLst>
            </a:custGeom>
            <a:solidFill>
              <a:srgbClr val="DF6420"/>
            </a:solidFill>
            <a:ln w="16401"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31589E4E-CDFF-10B7-CEEF-92BFDB26D194}"/>
                </a:ext>
              </a:extLst>
            </p:cNvPr>
            <p:cNvSpPr/>
            <p:nvPr/>
          </p:nvSpPr>
          <p:spPr>
            <a:xfrm>
              <a:off x="776695" y="686449"/>
              <a:ext cx="2776622" cy="1170229"/>
            </a:xfrm>
            <a:custGeom>
              <a:avLst/>
              <a:gdLst>
                <a:gd name="connsiteX0" fmla="*/ 599849 w 2776622"/>
                <a:gd name="connsiteY0" fmla="*/ 302474 h 1170229"/>
                <a:gd name="connsiteX1" fmla="*/ 691855 w 2776622"/>
                <a:gd name="connsiteY1" fmla="*/ 302474 h 1170229"/>
                <a:gd name="connsiteX2" fmla="*/ 691855 w 2776622"/>
                <a:gd name="connsiteY2" fmla="*/ 242730 h 1170229"/>
                <a:gd name="connsiteX3" fmla="*/ 599849 w 2776622"/>
                <a:gd name="connsiteY3" fmla="*/ 242730 h 1170229"/>
                <a:gd name="connsiteX4" fmla="*/ 598206 w 2776622"/>
                <a:gd name="connsiteY4" fmla="*/ 151319 h 1170229"/>
                <a:gd name="connsiteX5" fmla="*/ 691034 w 2776622"/>
                <a:gd name="connsiteY5" fmla="*/ 151319 h 1170229"/>
                <a:gd name="connsiteX6" fmla="*/ 523944 w 2776622"/>
                <a:gd name="connsiteY6" fmla="*/ 0 h 1170229"/>
                <a:gd name="connsiteX7" fmla="*/ 482376 w 2776622"/>
                <a:gd name="connsiteY7" fmla="*/ 0 h 1170229"/>
                <a:gd name="connsiteX8" fmla="*/ 482376 w 2776622"/>
                <a:gd name="connsiteY8" fmla="*/ 91411 h 1170229"/>
                <a:gd name="connsiteX9" fmla="*/ 523944 w 2776622"/>
                <a:gd name="connsiteY9" fmla="*/ 91411 h 1170229"/>
                <a:gd name="connsiteX10" fmla="*/ 598206 w 2776622"/>
                <a:gd name="connsiteY10" fmla="*/ 151482 h 1170229"/>
                <a:gd name="connsiteX11" fmla="*/ 598206 w 2776622"/>
                <a:gd name="connsiteY11" fmla="*/ 151482 h 1170229"/>
                <a:gd name="connsiteX12" fmla="*/ 598206 w 2776622"/>
                <a:gd name="connsiteY12" fmla="*/ 394049 h 1170229"/>
                <a:gd name="connsiteX13" fmla="*/ 598206 w 2776622"/>
                <a:gd name="connsiteY13" fmla="*/ 394049 h 1170229"/>
                <a:gd name="connsiteX14" fmla="*/ 523944 w 2776622"/>
                <a:gd name="connsiteY14" fmla="*/ 453956 h 1170229"/>
                <a:gd name="connsiteX15" fmla="*/ 312165 w 2776622"/>
                <a:gd name="connsiteY15" fmla="*/ 453956 h 1170229"/>
                <a:gd name="connsiteX16" fmla="*/ 312165 w 2776622"/>
                <a:gd name="connsiteY16" fmla="*/ 530350 h 1170229"/>
                <a:gd name="connsiteX17" fmla="*/ 313808 w 2776622"/>
                <a:gd name="connsiteY17" fmla="*/ 546673 h 1170229"/>
                <a:gd name="connsiteX18" fmla="*/ 523944 w 2776622"/>
                <a:gd name="connsiteY18" fmla="*/ 546673 h 1170229"/>
                <a:gd name="connsiteX19" fmla="*/ 691034 w 2776622"/>
                <a:gd name="connsiteY19" fmla="*/ 394702 h 1170229"/>
                <a:gd name="connsiteX20" fmla="*/ 220322 w 2776622"/>
                <a:gd name="connsiteY20" fmla="*/ 454609 h 1170229"/>
                <a:gd name="connsiteX21" fmla="*/ 92006 w 2776622"/>
                <a:gd name="connsiteY21" fmla="*/ 454609 h 1170229"/>
                <a:gd name="connsiteX22" fmla="*/ 92006 w 2776622"/>
                <a:gd name="connsiteY22" fmla="*/ 166826 h 1170229"/>
                <a:gd name="connsiteX23" fmla="*/ 167912 w 2776622"/>
                <a:gd name="connsiteY23" fmla="*/ 91411 h 1170229"/>
                <a:gd name="connsiteX24" fmla="*/ 390370 w 2776622"/>
                <a:gd name="connsiteY24" fmla="*/ 91411 h 1170229"/>
                <a:gd name="connsiteX25" fmla="*/ 390370 w 2776622"/>
                <a:gd name="connsiteY25" fmla="*/ 0 h 1170229"/>
                <a:gd name="connsiteX26" fmla="*/ 167912 w 2776622"/>
                <a:gd name="connsiteY26" fmla="*/ 0 h 1170229"/>
                <a:gd name="connsiteX27" fmla="*/ 0 w 2776622"/>
                <a:gd name="connsiteY27" fmla="*/ 166826 h 1170229"/>
                <a:gd name="connsiteX28" fmla="*/ 0 w 2776622"/>
                <a:gd name="connsiteY28" fmla="*/ 545857 h 1170229"/>
                <a:gd name="connsiteX29" fmla="*/ 221144 w 2776622"/>
                <a:gd name="connsiteY29" fmla="*/ 545857 h 1170229"/>
                <a:gd name="connsiteX30" fmla="*/ 221144 w 2776622"/>
                <a:gd name="connsiteY30" fmla="*/ 529533 h 1170229"/>
                <a:gd name="connsiteX31" fmla="*/ 1929013 w 2776622"/>
                <a:gd name="connsiteY31" fmla="*/ 515332 h 1170229"/>
                <a:gd name="connsiteX32" fmla="*/ 1881531 w 2776622"/>
                <a:gd name="connsiteY32" fmla="*/ 558752 h 1170229"/>
                <a:gd name="connsiteX33" fmla="*/ 1881531 w 2776622"/>
                <a:gd name="connsiteY33" fmla="*/ 518107 h 1170229"/>
                <a:gd name="connsiteX34" fmla="*/ 1862801 w 2776622"/>
                <a:gd name="connsiteY34" fmla="*/ 529207 h 1170229"/>
                <a:gd name="connsiteX35" fmla="*/ 1862801 w 2776622"/>
                <a:gd name="connsiteY35" fmla="*/ 652612 h 1170229"/>
                <a:gd name="connsiteX36" fmla="*/ 1861487 w 2776622"/>
                <a:gd name="connsiteY36" fmla="*/ 694074 h 1170229"/>
                <a:gd name="connsiteX37" fmla="*/ 1884488 w 2776622"/>
                <a:gd name="connsiteY37" fmla="*/ 694074 h 1170229"/>
                <a:gd name="connsiteX38" fmla="*/ 1882845 w 2776622"/>
                <a:gd name="connsiteY38" fmla="*/ 652612 h 1170229"/>
                <a:gd name="connsiteX39" fmla="*/ 1882845 w 2776622"/>
                <a:gd name="connsiteY39" fmla="*/ 592868 h 1170229"/>
                <a:gd name="connsiteX40" fmla="*/ 1926877 w 2776622"/>
                <a:gd name="connsiteY40" fmla="*/ 533614 h 1170229"/>
                <a:gd name="connsiteX41" fmla="*/ 1952179 w 2776622"/>
                <a:gd name="connsiteY41" fmla="*/ 540307 h 1170229"/>
                <a:gd name="connsiteX42" fmla="*/ 1952179 w 2776622"/>
                <a:gd name="connsiteY42" fmla="*/ 517291 h 1170229"/>
                <a:gd name="connsiteX43" fmla="*/ 1929013 w 2776622"/>
                <a:gd name="connsiteY43" fmla="*/ 515169 h 1170229"/>
                <a:gd name="connsiteX44" fmla="*/ 1637550 w 2776622"/>
                <a:gd name="connsiteY44" fmla="*/ 533614 h 1170229"/>
                <a:gd name="connsiteX45" fmla="*/ 1637550 w 2776622"/>
                <a:gd name="connsiteY45" fmla="*/ 517291 h 1170229"/>
                <a:gd name="connsiteX46" fmla="*/ 1588261 w 2776622"/>
                <a:gd name="connsiteY46" fmla="*/ 517291 h 1170229"/>
                <a:gd name="connsiteX47" fmla="*/ 1588261 w 2776622"/>
                <a:gd name="connsiteY47" fmla="*/ 508803 h 1170229"/>
                <a:gd name="connsiteX48" fmla="*/ 1589575 w 2776622"/>
                <a:gd name="connsiteY48" fmla="*/ 474197 h 1170229"/>
                <a:gd name="connsiteX49" fmla="*/ 1568216 w 2776622"/>
                <a:gd name="connsiteY49" fmla="*/ 487256 h 1170229"/>
                <a:gd name="connsiteX50" fmla="*/ 1568216 w 2776622"/>
                <a:gd name="connsiteY50" fmla="*/ 517291 h 1170229"/>
                <a:gd name="connsiteX51" fmla="*/ 1487711 w 2776622"/>
                <a:gd name="connsiteY51" fmla="*/ 517291 h 1170229"/>
                <a:gd name="connsiteX52" fmla="*/ 1487711 w 2776622"/>
                <a:gd name="connsiteY52" fmla="*/ 508803 h 1170229"/>
                <a:gd name="connsiteX53" fmla="*/ 1488861 w 2776622"/>
                <a:gd name="connsiteY53" fmla="*/ 474197 h 1170229"/>
                <a:gd name="connsiteX54" fmla="*/ 1467502 w 2776622"/>
                <a:gd name="connsiteY54" fmla="*/ 487256 h 1170229"/>
                <a:gd name="connsiteX55" fmla="*/ 1467502 w 2776622"/>
                <a:gd name="connsiteY55" fmla="*/ 517291 h 1170229"/>
                <a:gd name="connsiteX56" fmla="*/ 1438257 w 2776622"/>
                <a:gd name="connsiteY56" fmla="*/ 517291 h 1170229"/>
                <a:gd name="connsiteX57" fmla="*/ 1438257 w 2776622"/>
                <a:gd name="connsiteY57" fmla="*/ 533614 h 1170229"/>
                <a:gd name="connsiteX58" fmla="*/ 1467502 w 2776622"/>
                <a:gd name="connsiteY58" fmla="*/ 533614 h 1170229"/>
                <a:gd name="connsiteX59" fmla="*/ 1467502 w 2776622"/>
                <a:gd name="connsiteY59" fmla="*/ 639880 h 1170229"/>
                <a:gd name="connsiteX60" fmla="*/ 1512848 w 2776622"/>
                <a:gd name="connsiteY60" fmla="*/ 696196 h 1170229"/>
                <a:gd name="connsiteX61" fmla="*/ 1532071 w 2776622"/>
                <a:gd name="connsiteY61" fmla="*/ 694564 h 1170229"/>
                <a:gd name="connsiteX62" fmla="*/ 1532071 w 2776622"/>
                <a:gd name="connsiteY62" fmla="*/ 674812 h 1170229"/>
                <a:gd name="connsiteX63" fmla="*/ 1517284 w 2776622"/>
                <a:gd name="connsiteY63" fmla="*/ 679709 h 1170229"/>
                <a:gd name="connsiteX64" fmla="*/ 1487711 w 2776622"/>
                <a:gd name="connsiteY64" fmla="*/ 637432 h 1170229"/>
                <a:gd name="connsiteX65" fmla="*/ 1487711 w 2776622"/>
                <a:gd name="connsiteY65" fmla="*/ 533614 h 1170229"/>
                <a:gd name="connsiteX66" fmla="*/ 1567395 w 2776622"/>
                <a:gd name="connsiteY66" fmla="*/ 533614 h 1170229"/>
                <a:gd name="connsiteX67" fmla="*/ 1567395 w 2776622"/>
                <a:gd name="connsiteY67" fmla="*/ 639880 h 1170229"/>
                <a:gd name="connsiteX68" fmla="*/ 1612741 w 2776622"/>
                <a:gd name="connsiteY68" fmla="*/ 696196 h 1170229"/>
                <a:gd name="connsiteX69" fmla="*/ 1631964 w 2776622"/>
                <a:gd name="connsiteY69" fmla="*/ 694564 h 1170229"/>
                <a:gd name="connsiteX70" fmla="*/ 1631964 w 2776622"/>
                <a:gd name="connsiteY70" fmla="*/ 674812 h 1170229"/>
                <a:gd name="connsiteX71" fmla="*/ 1617177 w 2776622"/>
                <a:gd name="connsiteY71" fmla="*/ 679709 h 1170229"/>
                <a:gd name="connsiteX72" fmla="*/ 1587439 w 2776622"/>
                <a:gd name="connsiteY72" fmla="*/ 637432 h 1170229"/>
                <a:gd name="connsiteX73" fmla="*/ 1587439 w 2776622"/>
                <a:gd name="connsiteY73" fmla="*/ 533614 h 1170229"/>
                <a:gd name="connsiteX74" fmla="*/ 1131186 w 2776622"/>
                <a:gd name="connsiteY74" fmla="*/ 680525 h 1170229"/>
                <a:gd name="connsiteX75" fmla="*/ 1065804 w 2776622"/>
                <a:gd name="connsiteY75" fmla="*/ 598573 h 1170229"/>
                <a:gd name="connsiteX76" fmla="*/ 1131186 w 2776622"/>
                <a:gd name="connsiteY76" fmla="*/ 533614 h 1170229"/>
                <a:gd name="connsiteX77" fmla="*/ 1201341 w 2776622"/>
                <a:gd name="connsiteY77" fmla="*/ 607396 h 1170229"/>
                <a:gd name="connsiteX78" fmla="*/ 1131186 w 2776622"/>
                <a:gd name="connsiteY78" fmla="*/ 680525 h 1170229"/>
                <a:gd name="connsiteX79" fmla="*/ 1133650 w 2776622"/>
                <a:gd name="connsiteY79" fmla="*/ 515169 h 1170229"/>
                <a:gd name="connsiteX80" fmla="*/ 1063167 w 2776622"/>
                <a:gd name="connsiteY80" fmla="*/ 559895 h 1170229"/>
                <a:gd name="connsiteX81" fmla="*/ 1063167 w 2776622"/>
                <a:gd name="connsiteY81" fmla="*/ 473217 h 1170229"/>
                <a:gd name="connsiteX82" fmla="*/ 1064317 w 2776622"/>
                <a:gd name="connsiteY82" fmla="*/ 431756 h 1170229"/>
                <a:gd name="connsiteX83" fmla="*/ 1043123 w 2776622"/>
                <a:gd name="connsiteY83" fmla="*/ 444815 h 1170229"/>
                <a:gd name="connsiteX84" fmla="*/ 1043123 w 2776622"/>
                <a:gd name="connsiteY84" fmla="*/ 652612 h 1170229"/>
                <a:gd name="connsiteX85" fmla="*/ 1041973 w 2776622"/>
                <a:gd name="connsiteY85" fmla="*/ 694074 h 1170229"/>
                <a:gd name="connsiteX86" fmla="*/ 1063989 w 2776622"/>
                <a:gd name="connsiteY86" fmla="*/ 694074 h 1170229"/>
                <a:gd name="connsiteX87" fmla="*/ 1063989 w 2776622"/>
                <a:gd name="connsiteY87" fmla="*/ 653918 h 1170229"/>
                <a:gd name="connsiteX88" fmla="*/ 1132665 w 2776622"/>
                <a:gd name="connsiteY88" fmla="*/ 696849 h 1170229"/>
                <a:gd name="connsiteX89" fmla="*/ 1220220 w 2776622"/>
                <a:gd name="connsiteY89" fmla="*/ 602156 h 1170229"/>
                <a:gd name="connsiteX90" fmla="*/ 1132665 w 2776622"/>
                <a:gd name="connsiteY90" fmla="*/ 515169 h 1170229"/>
                <a:gd name="connsiteX91" fmla="*/ 1797247 w 2776622"/>
                <a:gd name="connsiteY91" fmla="*/ 583727 h 1170229"/>
                <a:gd name="connsiteX92" fmla="*/ 1739085 w 2776622"/>
                <a:gd name="connsiteY92" fmla="*/ 531166 h 1170229"/>
                <a:gd name="connsiteX93" fmla="*/ 1678788 w 2776622"/>
                <a:gd name="connsiteY93" fmla="*/ 583727 h 1170229"/>
                <a:gd name="connsiteX94" fmla="*/ 1804311 w 2776622"/>
                <a:gd name="connsiteY94" fmla="*/ 686565 h 1170229"/>
                <a:gd name="connsiteX95" fmla="*/ 1744179 w 2776622"/>
                <a:gd name="connsiteY95" fmla="*/ 697339 h 1170229"/>
                <a:gd name="connsiteX96" fmla="*/ 1656362 w 2776622"/>
                <a:gd name="connsiteY96" fmla="*/ 610899 h 1170229"/>
                <a:gd name="connsiteX97" fmla="*/ 1656444 w 2776622"/>
                <a:gd name="connsiteY97" fmla="*/ 606907 h 1170229"/>
                <a:gd name="connsiteX98" fmla="*/ 1738593 w 2776622"/>
                <a:gd name="connsiteY98" fmla="*/ 515658 h 1170229"/>
                <a:gd name="connsiteX99" fmla="*/ 1818770 w 2776622"/>
                <a:gd name="connsiteY99" fmla="*/ 594990 h 1170229"/>
                <a:gd name="connsiteX100" fmla="*/ 1818770 w 2776622"/>
                <a:gd name="connsiteY100" fmla="*/ 598908 h 1170229"/>
                <a:gd name="connsiteX101" fmla="*/ 1677310 w 2776622"/>
                <a:gd name="connsiteY101" fmla="*/ 598908 h 1170229"/>
                <a:gd name="connsiteX102" fmla="*/ 1740055 w 2776622"/>
                <a:gd name="connsiteY102" fmla="*/ 679972 h 1170229"/>
                <a:gd name="connsiteX103" fmla="*/ 1746643 w 2776622"/>
                <a:gd name="connsiteY103" fmla="*/ 680525 h 1170229"/>
                <a:gd name="connsiteX104" fmla="*/ 1804311 w 2776622"/>
                <a:gd name="connsiteY104" fmla="*/ 664202 h 1170229"/>
                <a:gd name="connsiteX105" fmla="*/ 1393569 w 2776622"/>
                <a:gd name="connsiteY105" fmla="*/ 583727 h 1170229"/>
                <a:gd name="connsiteX106" fmla="*/ 1335407 w 2776622"/>
                <a:gd name="connsiteY106" fmla="*/ 531166 h 1170229"/>
                <a:gd name="connsiteX107" fmla="*/ 1275110 w 2776622"/>
                <a:gd name="connsiteY107" fmla="*/ 583727 h 1170229"/>
                <a:gd name="connsiteX108" fmla="*/ 1400798 w 2776622"/>
                <a:gd name="connsiteY108" fmla="*/ 686565 h 1170229"/>
                <a:gd name="connsiteX109" fmla="*/ 1340665 w 2776622"/>
                <a:gd name="connsiteY109" fmla="*/ 697339 h 1170229"/>
                <a:gd name="connsiteX110" fmla="*/ 1252699 w 2776622"/>
                <a:gd name="connsiteY110" fmla="*/ 610730 h 1170229"/>
                <a:gd name="connsiteX111" fmla="*/ 1252766 w 2776622"/>
                <a:gd name="connsiteY111" fmla="*/ 606907 h 1170229"/>
                <a:gd name="connsiteX112" fmla="*/ 1334914 w 2776622"/>
                <a:gd name="connsiteY112" fmla="*/ 515658 h 1170229"/>
                <a:gd name="connsiteX113" fmla="*/ 1415091 w 2776622"/>
                <a:gd name="connsiteY113" fmla="*/ 594990 h 1170229"/>
                <a:gd name="connsiteX114" fmla="*/ 1415091 w 2776622"/>
                <a:gd name="connsiteY114" fmla="*/ 598908 h 1170229"/>
                <a:gd name="connsiteX115" fmla="*/ 1275110 w 2776622"/>
                <a:gd name="connsiteY115" fmla="*/ 598908 h 1170229"/>
                <a:gd name="connsiteX116" fmla="*/ 1337862 w 2776622"/>
                <a:gd name="connsiteY116" fmla="*/ 679972 h 1170229"/>
                <a:gd name="connsiteX117" fmla="*/ 1344444 w 2776622"/>
                <a:gd name="connsiteY117" fmla="*/ 680525 h 1170229"/>
                <a:gd name="connsiteX118" fmla="*/ 1402276 w 2776622"/>
                <a:gd name="connsiteY118" fmla="*/ 664202 h 1170229"/>
                <a:gd name="connsiteX119" fmla="*/ 2751485 w 2776622"/>
                <a:gd name="connsiteY119" fmla="*/ 884406 h 1170229"/>
                <a:gd name="connsiteX120" fmla="*/ 2704167 w 2776622"/>
                <a:gd name="connsiteY120" fmla="*/ 927663 h 1170229"/>
                <a:gd name="connsiteX121" fmla="*/ 2704167 w 2776622"/>
                <a:gd name="connsiteY121" fmla="*/ 887181 h 1170229"/>
                <a:gd name="connsiteX122" fmla="*/ 2685273 w 2776622"/>
                <a:gd name="connsiteY122" fmla="*/ 898280 h 1170229"/>
                <a:gd name="connsiteX123" fmla="*/ 2685273 w 2776622"/>
                <a:gd name="connsiteY123" fmla="*/ 1021686 h 1170229"/>
                <a:gd name="connsiteX124" fmla="*/ 2684123 w 2776622"/>
                <a:gd name="connsiteY124" fmla="*/ 1063148 h 1170229"/>
                <a:gd name="connsiteX125" fmla="*/ 2706960 w 2776622"/>
                <a:gd name="connsiteY125" fmla="*/ 1063148 h 1170229"/>
                <a:gd name="connsiteX126" fmla="*/ 2705481 w 2776622"/>
                <a:gd name="connsiteY126" fmla="*/ 1021686 h 1170229"/>
                <a:gd name="connsiteX127" fmla="*/ 2705481 w 2776622"/>
                <a:gd name="connsiteY127" fmla="*/ 961942 h 1170229"/>
                <a:gd name="connsiteX128" fmla="*/ 2749513 w 2776622"/>
                <a:gd name="connsiteY128" fmla="*/ 902688 h 1170229"/>
                <a:gd name="connsiteX129" fmla="*/ 2776622 w 2776622"/>
                <a:gd name="connsiteY129" fmla="*/ 909054 h 1170229"/>
                <a:gd name="connsiteX130" fmla="*/ 2776622 w 2776622"/>
                <a:gd name="connsiteY130" fmla="*/ 886364 h 1170229"/>
                <a:gd name="connsiteX131" fmla="*/ 2753292 w 2776622"/>
                <a:gd name="connsiteY131" fmla="*/ 884406 h 1170229"/>
                <a:gd name="connsiteX132" fmla="*/ 1576267 w 2776622"/>
                <a:gd name="connsiteY132" fmla="*/ 903831 h 1170229"/>
                <a:gd name="connsiteX133" fmla="*/ 1576267 w 2776622"/>
                <a:gd name="connsiteY133" fmla="*/ 887507 h 1170229"/>
                <a:gd name="connsiteX134" fmla="*/ 1526978 w 2776622"/>
                <a:gd name="connsiteY134" fmla="*/ 887507 h 1170229"/>
                <a:gd name="connsiteX135" fmla="*/ 1526978 w 2776622"/>
                <a:gd name="connsiteY135" fmla="*/ 878856 h 1170229"/>
                <a:gd name="connsiteX136" fmla="*/ 1528128 w 2776622"/>
                <a:gd name="connsiteY136" fmla="*/ 844250 h 1170229"/>
                <a:gd name="connsiteX137" fmla="*/ 1506934 w 2776622"/>
                <a:gd name="connsiteY137" fmla="*/ 857309 h 1170229"/>
                <a:gd name="connsiteX138" fmla="*/ 1506934 w 2776622"/>
                <a:gd name="connsiteY138" fmla="*/ 887507 h 1170229"/>
                <a:gd name="connsiteX139" fmla="*/ 1476867 w 2776622"/>
                <a:gd name="connsiteY139" fmla="*/ 887507 h 1170229"/>
                <a:gd name="connsiteX140" fmla="*/ 1476867 w 2776622"/>
                <a:gd name="connsiteY140" fmla="*/ 903831 h 1170229"/>
                <a:gd name="connsiteX141" fmla="*/ 1506112 w 2776622"/>
                <a:gd name="connsiteY141" fmla="*/ 903831 h 1170229"/>
                <a:gd name="connsiteX142" fmla="*/ 1506112 w 2776622"/>
                <a:gd name="connsiteY142" fmla="*/ 1010259 h 1170229"/>
                <a:gd name="connsiteX143" fmla="*/ 1551458 w 2776622"/>
                <a:gd name="connsiteY143" fmla="*/ 1066412 h 1170229"/>
                <a:gd name="connsiteX144" fmla="*/ 1570681 w 2776622"/>
                <a:gd name="connsiteY144" fmla="*/ 1064780 h 1170229"/>
                <a:gd name="connsiteX145" fmla="*/ 1570681 w 2776622"/>
                <a:gd name="connsiteY145" fmla="*/ 1044539 h 1170229"/>
                <a:gd name="connsiteX146" fmla="*/ 1555894 w 2776622"/>
                <a:gd name="connsiteY146" fmla="*/ 1049273 h 1170229"/>
                <a:gd name="connsiteX147" fmla="*/ 1526156 w 2776622"/>
                <a:gd name="connsiteY147" fmla="*/ 1006995 h 1170229"/>
                <a:gd name="connsiteX148" fmla="*/ 1526156 w 2776622"/>
                <a:gd name="connsiteY148" fmla="*/ 903831 h 1170229"/>
                <a:gd name="connsiteX149" fmla="*/ 2273051 w 2776622"/>
                <a:gd name="connsiteY149" fmla="*/ 903831 h 1170229"/>
                <a:gd name="connsiteX150" fmla="*/ 2273051 w 2776622"/>
                <a:gd name="connsiteY150" fmla="*/ 887507 h 1170229"/>
                <a:gd name="connsiteX151" fmla="*/ 2223762 w 2776622"/>
                <a:gd name="connsiteY151" fmla="*/ 887507 h 1170229"/>
                <a:gd name="connsiteX152" fmla="*/ 2223762 w 2776622"/>
                <a:gd name="connsiteY152" fmla="*/ 878856 h 1170229"/>
                <a:gd name="connsiteX153" fmla="*/ 2224912 w 2776622"/>
                <a:gd name="connsiteY153" fmla="*/ 844250 h 1170229"/>
                <a:gd name="connsiteX154" fmla="*/ 2203554 w 2776622"/>
                <a:gd name="connsiteY154" fmla="*/ 857309 h 1170229"/>
                <a:gd name="connsiteX155" fmla="*/ 2203554 w 2776622"/>
                <a:gd name="connsiteY155" fmla="*/ 887507 h 1170229"/>
                <a:gd name="connsiteX156" fmla="*/ 2174309 w 2776622"/>
                <a:gd name="connsiteY156" fmla="*/ 887507 h 1170229"/>
                <a:gd name="connsiteX157" fmla="*/ 2174309 w 2776622"/>
                <a:gd name="connsiteY157" fmla="*/ 903831 h 1170229"/>
                <a:gd name="connsiteX158" fmla="*/ 2203554 w 2776622"/>
                <a:gd name="connsiteY158" fmla="*/ 903831 h 1170229"/>
                <a:gd name="connsiteX159" fmla="*/ 2203554 w 2776622"/>
                <a:gd name="connsiteY159" fmla="*/ 1010259 h 1170229"/>
                <a:gd name="connsiteX160" fmla="*/ 2248900 w 2776622"/>
                <a:gd name="connsiteY160" fmla="*/ 1066412 h 1170229"/>
                <a:gd name="connsiteX161" fmla="*/ 2268122 w 2776622"/>
                <a:gd name="connsiteY161" fmla="*/ 1064780 h 1170229"/>
                <a:gd name="connsiteX162" fmla="*/ 2268122 w 2776622"/>
                <a:gd name="connsiteY162" fmla="*/ 1044539 h 1170229"/>
                <a:gd name="connsiteX163" fmla="*/ 2253336 w 2776622"/>
                <a:gd name="connsiteY163" fmla="*/ 1049273 h 1170229"/>
                <a:gd name="connsiteX164" fmla="*/ 2223762 w 2776622"/>
                <a:gd name="connsiteY164" fmla="*/ 1006995 h 1170229"/>
                <a:gd name="connsiteX165" fmla="*/ 2223762 w 2776622"/>
                <a:gd name="connsiteY165" fmla="*/ 903831 h 1170229"/>
                <a:gd name="connsiteX166" fmla="*/ 2425026 w 2776622"/>
                <a:gd name="connsiteY166" fmla="*/ 1063148 h 1170229"/>
                <a:gd name="connsiteX167" fmla="*/ 2448028 w 2776622"/>
                <a:gd name="connsiteY167" fmla="*/ 1063148 h 1170229"/>
                <a:gd name="connsiteX168" fmla="*/ 2446878 w 2776622"/>
                <a:gd name="connsiteY168" fmla="*/ 1021686 h 1170229"/>
                <a:gd name="connsiteX169" fmla="*/ 2446878 w 2776622"/>
                <a:gd name="connsiteY169" fmla="*/ 960473 h 1170229"/>
                <a:gd name="connsiteX170" fmla="*/ 2385923 w 2776622"/>
                <a:gd name="connsiteY170" fmla="*/ 884406 h 1170229"/>
                <a:gd name="connsiteX171" fmla="*/ 2331377 w 2776622"/>
                <a:gd name="connsiteY171" fmla="*/ 917052 h 1170229"/>
                <a:gd name="connsiteX172" fmla="*/ 2331377 w 2776622"/>
                <a:gd name="connsiteY172" fmla="*/ 885875 h 1170229"/>
                <a:gd name="connsiteX173" fmla="*/ 2331377 w 2776622"/>
                <a:gd name="connsiteY173" fmla="*/ 885875 h 1170229"/>
                <a:gd name="connsiteX174" fmla="*/ 2331377 w 2776622"/>
                <a:gd name="connsiteY174" fmla="*/ 842291 h 1170229"/>
                <a:gd name="connsiteX175" fmla="*/ 2332527 w 2776622"/>
                <a:gd name="connsiteY175" fmla="*/ 800993 h 1170229"/>
                <a:gd name="connsiteX176" fmla="*/ 2311332 w 2776622"/>
                <a:gd name="connsiteY176" fmla="*/ 814051 h 1170229"/>
                <a:gd name="connsiteX177" fmla="*/ 2311332 w 2776622"/>
                <a:gd name="connsiteY177" fmla="*/ 831681 h 1170229"/>
                <a:gd name="connsiteX178" fmla="*/ 2311332 w 2776622"/>
                <a:gd name="connsiteY178" fmla="*/ 831681 h 1170229"/>
                <a:gd name="connsiteX179" fmla="*/ 2311332 w 2776622"/>
                <a:gd name="connsiteY179" fmla="*/ 1021686 h 1170229"/>
                <a:gd name="connsiteX180" fmla="*/ 2310182 w 2776622"/>
                <a:gd name="connsiteY180" fmla="*/ 1063148 h 1170229"/>
                <a:gd name="connsiteX181" fmla="*/ 2332527 w 2776622"/>
                <a:gd name="connsiteY181" fmla="*/ 1063148 h 1170229"/>
                <a:gd name="connsiteX182" fmla="*/ 2331377 w 2776622"/>
                <a:gd name="connsiteY182" fmla="*/ 1021686 h 1170229"/>
                <a:gd name="connsiteX183" fmla="*/ 2331377 w 2776622"/>
                <a:gd name="connsiteY183" fmla="*/ 959657 h 1170229"/>
                <a:gd name="connsiteX184" fmla="*/ 2380666 w 2776622"/>
                <a:gd name="connsiteY184" fmla="*/ 901056 h 1170229"/>
                <a:gd name="connsiteX185" fmla="*/ 2427491 w 2776622"/>
                <a:gd name="connsiteY185" fmla="*/ 959983 h 1170229"/>
                <a:gd name="connsiteX186" fmla="*/ 2427491 w 2776622"/>
                <a:gd name="connsiteY186" fmla="*/ 1021686 h 1170229"/>
                <a:gd name="connsiteX187" fmla="*/ 2426340 w 2776622"/>
                <a:gd name="connsiteY187" fmla="*/ 1063148 h 1170229"/>
                <a:gd name="connsiteX188" fmla="*/ 2627769 w 2776622"/>
                <a:gd name="connsiteY188" fmla="*/ 952801 h 1170229"/>
                <a:gd name="connsiteX189" fmla="*/ 2569608 w 2776622"/>
                <a:gd name="connsiteY189" fmla="*/ 900239 h 1170229"/>
                <a:gd name="connsiteX190" fmla="*/ 2509475 w 2776622"/>
                <a:gd name="connsiteY190" fmla="*/ 952801 h 1170229"/>
                <a:gd name="connsiteX191" fmla="*/ 2634998 w 2776622"/>
                <a:gd name="connsiteY191" fmla="*/ 1055639 h 1170229"/>
                <a:gd name="connsiteX192" fmla="*/ 2574865 w 2776622"/>
                <a:gd name="connsiteY192" fmla="*/ 1066412 h 1170229"/>
                <a:gd name="connsiteX193" fmla="*/ 2486900 w 2776622"/>
                <a:gd name="connsiteY193" fmla="*/ 979803 h 1170229"/>
                <a:gd name="connsiteX194" fmla="*/ 2486966 w 2776622"/>
                <a:gd name="connsiteY194" fmla="*/ 975980 h 1170229"/>
                <a:gd name="connsiteX195" fmla="*/ 2569115 w 2776622"/>
                <a:gd name="connsiteY195" fmla="*/ 884732 h 1170229"/>
                <a:gd name="connsiteX196" fmla="*/ 2649292 w 2776622"/>
                <a:gd name="connsiteY196" fmla="*/ 964064 h 1170229"/>
                <a:gd name="connsiteX197" fmla="*/ 2649292 w 2776622"/>
                <a:gd name="connsiteY197" fmla="*/ 967982 h 1170229"/>
                <a:gd name="connsiteX198" fmla="*/ 2507668 w 2776622"/>
                <a:gd name="connsiteY198" fmla="*/ 967982 h 1170229"/>
                <a:gd name="connsiteX199" fmla="*/ 2570429 w 2776622"/>
                <a:gd name="connsiteY199" fmla="*/ 1049041 h 1170229"/>
                <a:gd name="connsiteX200" fmla="*/ 2577165 w 2776622"/>
                <a:gd name="connsiteY200" fmla="*/ 1049599 h 1170229"/>
                <a:gd name="connsiteX201" fmla="*/ 2634834 w 2776622"/>
                <a:gd name="connsiteY201" fmla="*/ 1033276 h 1170229"/>
                <a:gd name="connsiteX202" fmla="*/ 2132577 w 2776622"/>
                <a:gd name="connsiteY202" fmla="*/ 952801 h 1170229"/>
                <a:gd name="connsiteX203" fmla="*/ 2074416 w 2776622"/>
                <a:gd name="connsiteY203" fmla="*/ 900239 h 1170229"/>
                <a:gd name="connsiteX204" fmla="*/ 2014283 w 2776622"/>
                <a:gd name="connsiteY204" fmla="*/ 952801 h 1170229"/>
                <a:gd name="connsiteX205" fmla="*/ 2139806 w 2776622"/>
                <a:gd name="connsiteY205" fmla="*/ 1055639 h 1170229"/>
                <a:gd name="connsiteX206" fmla="*/ 2079674 w 2776622"/>
                <a:gd name="connsiteY206" fmla="*/ 1066412 h 1170229"/>
                <a:gd name="connsiteX207" fmla="*/ 1991873 w 2776622"/>
                <a:gd name="connsiteY207" fmla="*/ 979973 h 1170229"/>
                <a:gd name="connsiteX208" fmla="*/ 1991939 w 2776622"/>
                <a:gd name="connsiteY208" fmla="*/ 975980 h 1170229"/>
                <a:gd name="connsiteX209" fmla="*/ 2074087 w 2776622"/>
                <a:gd name="connsiteY209" fmla="*/ 884732 h 1170229"/>
                <a:gd name="connsiteX210" fmla="*/ 2154429 w 2776622"/>
                <a:gd name="connsiteY210" fmla="*/ 964064 h 1170229"/>
                <a:gd name="connsiteX211" fmla="*/ 2154429 w 2776622"/>
                <a:gd name="connsiteY211" fmla="*/ 967982 h 1170229"/>
                <a:gd name="connsiteX212" fmla="*/ 2012969 w 2776622"/>
                <a:gd name="connsiteY212" fmla="*/ 967982 h 1170229"/>
                <a:gd name="connsiteX213" fmla="*/ 2075714 w 2776622"/>
                <a:gd name="connsiteY213" fmla="*/ 1049046 h 1170229"/>
                <a:gd name="connsiteX214" fmla="*/ 2082302 w 2776622"/>
                <a:gd name="connsiteY214" fmla="*/ 1049599 h 1170229"/>
                <a:gd name="connsiteX215" fmla="*/ 2139971 w 2776622"/>
                <a:gd name="connsiteY215" fmla="*/ 1033276 h 1170229"/>
                <a:gd name="connsiteX216" fmla="*/ 1883503 w 2776622"/>
                <a:gd name="connsiteY216" fmla="*/ 1010586 h 1170229"/>
                <a:gd name="connsiteX217" fmla="*/ 1936735 w 2776622"/>
                <a:gd name="connsiteY217" fmla="*/ 955440 h 1170229"/>
                <a:gd name="connsiteX218" fmla="*/ 1936735 w 2776622"/>
                <a:gd name="connsiteY218" fmla="*/ 955249 h 1170229"/>
                <a:gd name="connsiteX219" fmla="*/ 1883996 w 2776622"/>
                <a:gd name="connsiteY219" fmla="*/ 902851 h 1170229"/>
                <a:gd name="connsiteX220" fmla="*/ 1831256 w 2776622"/>
                <a:gd name="connsiteY220" fmla="*/ 955249 h 1170229"/>
                <a:gd name="connsiteX221" fmla="*/ 1883503 w 2776622"/>
                <a:gd name="connsiteY221" fmla="*/ 1010586 h 1170229"/>
                <a:gd name="connsiteX222" fmla="*/ 1883503 w 2776622"/>
                <a:gd name="connsiteY222" fmla="*/ 1154885 h 1170229"/>
                <a:gd name="connsiteX223" fmla="*/ 1949222 w 2776622"/>
                <a:gd name="connsiteY223" fmla="*/ 1117015 h 1170229"/>
                <a:gd name="connsiteX224" fmla="*/ 1882517 w 2776622"/>
                <a:gd name="connsiteY224" fmla="*/ 1079145 h 1170229"/>
                <a:gd name="connsiteX225" fmla="*/ 1816798 w 2776622"/>
                <a:gd name="connsiteY225" fmla="*/ 1116199 h 1170229"/>
                <a:gd name="connsiteX226" fmla="*/ 1883831 w 2776622"/>
                <a:gd name="connsiteY226" fmla="*/ 1154885 h 1170229"/>
                <a:gd name="connsiteX227" fmla="*/ 1962037 w 2776622"/>
                <a:gd name="connsiteY227" fmla="*/ 887181 h 1170229"/>
                <a:gd name="connsiteX228" fmla="*/ 1945607 w 2776622"/>
                <a:gd name="connsiteY228" fmla="*/ 917052 h 1170229"/>
                <a:gd name="connsiteX229" fmla="*/ 1957272 w 2776622"/>
                <a:gd name="connsiteY229" fmla="*/ 955249 h 1170229"/>
                <a:gd name="connsiteX230" fmla="*/ 1884324 w 2776622"/>
                <a:gd name="connsiteY230" fmla="*/ 1027402 h 1170229"/>
                <a:gd name="connsiteX231" fmla="*/ 1883831 w 2776622"/>
                <a:gd name="connsiteY231" fmla="*/ 1027399 h 1170229"/>
                <a:gd name="connsiteX232" fmla="*/ 1843743 w 2776622"/>
                <a:gd name="connsiteY232" fmla="*/ 1017768 h 1170229"/>
                <a:gd name="connsiteX233" fmla="*/ 1827313 w 2776622"/>
                <a:gd name="connsiteY233" fmla="*/ 1042417 h 1170229"/>
                <a:gd name="connsiteX234" fmla="*/ 1848343 w 2776622"/>
                <a:gd name="connsiteY234" fmla="*/ 1066412 h 1170229"/>
                <a:gd name="connsiteX235" fmla="*/ 1883996 w 2776622"/>
                <a:gd name="connsiteY235" fmla="*/ 1062331 h 1170229"/>
                <a:gd name="connsiteX236" fmla="*/ 1970087 w 2776622"/>
                <a:gd name="connsiteY236" fmla="*/ 1116199 h 1170229"/>
                <a:gd name="connsiteX237" fmla="*/ 1882188 w 2776622"/>
                <a:gd name="connsiteY237" fmla="*/ 1170230 h 1170229"/>
                <a:gd name="connsiteX238" fmla="*/ 1794782 w 2776622"/>
                <a:gd name="connsiteY238" fmla="*/ 1117342 h 1170229"/>
                <a:gd name="connsiteX239" fmla="*/ 1828463 w 2776622"/>
                <a:gd name="connsiteY239" fmla="*/ 1076206 h 1170229"/>
                <a:gd name="connsiteX240" fmla="*/ 1806776 w 2776622"/>
                <a:gd name="connsiteY240" fmla="*/ 1043559 h 1170229"/>
                <a:gd name="connsiteX241" fmla="*/ 1831585 w 2776622"/>
                <a:gd name="connsiteY241" fmla="*/ 1006995 h 1170229"/>
                <a:gd name="connsiteX242" fmla="*/ 1809569 w 2776622"/>
                <a:gd name="connsiteY242" fmla="*/ 955249 h 1170229"/>
                <a:gd name="connsiteX243" fmla="*/ 1882501 w 2776622"/>
                <a:gd name="connsiteY243" fmla="*/ 884406 h 1170229"/>
                <a:gd name="connsiteX244" fmla="*/ 1882517 w 2776622"/>
                <a:gd name="connsiteY244" fmla="*/ 884406 h 1170229"/>
                <a:gd name="connsiteX245" fmla="*/ 1933942 w 2776622"/>
                <a:gd name="connsiteY245" fmla="*/ 905789 h 1170229"/>
                <a:gd name="connsiteX246" fmla="*/ 1942650 w 2776622"/>
                <a:gd name="connsiteY246" fmla="*/ 887181 h 1170229"/>
                <a:gd name="connsiteX247" fmla="*/ 1685525 w 2776622"/>
                <a:gd name="connsiteY247" fmla="*/ 1048456 h 1170229"/>
                <a:gd name="connsiteX248" fmla="*/ 1763139 w 2776622"/>
                <a:gd name="connsiteY248" fmla="*/ 978852 h 1170229"/>
                <a:gd name="connsiteX249" fmla="*/ 1693082 w 2776622"/>
                <a:gd name="connsiteY249" fmla="*/ 901738 h 1170229"/>
                <a:gd name="connsiteX250" fmla="*/ 1615467 w 2776622"/>
                <a:gd name="connsiteY250" fmla="*/ 971343 h 1170229"/>
                <a:gd name="connsiteX251" fmla="*/ 1615370 w 2776622"/>
                <a:gd name="connsiteY251" fmla="*/ 975164 h 1170229"/>
                <a:gd name="connsiteX252" fmla="*/ 1685525 w 2776622"/>
                <a:gd name="connsiteY252" fmla="*/ 1048456 h 1170229"/>
                <a:gd name="connsiteX253" fmla="*/ 1685525 w 2776622"/>
                <a:gd name="connsiteY253" fmla="*/ 884406 h 1170229"/>
                <a:gd name="connsiteX254" fmla="*/ 1776381 w 2776622"/>
                <a:gd name="connsiteY254" fmla="*/ 975652 h 1170229"/>
                <a:gd name="connsiteX255" fmla="*/ 1684539 w 2776622"/>
                <a:gd name="connsiteY255" fmla="*/ 1065919 h 1170229"/>
                <a:gd name="connsiteX256" fmla="*/ 1593683 w 2776622"/>
                <a:gd name="connsiteY256" fmla="*/ 975164 h 1170229"/>
                <a:gd name="connsiteX257" fmla="*/ 1683389 w 2776622"/>
                <a:gd name="connsiteY257" fmla="*/ 884406 h 1170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2776622" h="1170229">
                  <a:moveTo>
                    <a:pt x="599849" y="302474"/>
                  </a:moveTo>
                  <a:lnTo>
                    <a:pt x="691855" y="302474"/>
                  </a:lnTo>
                  <a:lnTo>
                    <a:pt x="691855" y="242730"/>
                  </a:lnTo>
                  <a:lnTo>
                    <a:pt x="599849" y="242730"/>
                  </a:lnTo>
                  <a:close/>
                  <a:moveTo>
                    <a:pt x="598206" y="151319"/>
                  </a:moveTo>
                  <a:lnTo>
                    <a:pt x="691034" y="151319"/>
                  </a:lnTo>
                  <a:cubicBezTo>
                    <a:pt x="682904" y="65637"/>
                    <a:pt x="610566" y="125"/>
                    <a:pt x="523944" y="0"/>
                  </a:cubicBezTo>
                  <a:lnTo>
                    <a:pt x="482376" y="0"/>
                  </a:lnTo>
                  <a:lnTo>
                    <a:pt x="482376" y="91411"/>
                  </a:lnTo>
                  <a:lnTo>
                    <a:pt x="523944" y="91411"/>
                  </a:lnTo>
                  <a:cubicBezTo>
                    <a:pt x="559892" y="91438"/>
                    <a:pt x="590892" y="116514"/>
                    <a:pt x="598206" y="151482"/>
                  </a:cubicBezTo>
                  <a:lnTo>
                    <a:pt x="598206" y="151482"/>
                  </a:lnTo>
                  <a:moveTo>
                    <a:pt x="598206" y="394049"/>
                  </a:moveTo>
                  <a:cubicBezTo>
                    <a:pt x="598206" y="392906"/>
                    <a:pt x="598206" y="394049"/>
                    <a:pt x="598206" y="394049"/>
                  </a:cubicBezTo>
                  <a:cubicBezTo>
                    <a:pt x="590768" y="428917"/>
                    <a:pt x="559820" y="453884"/>
                    <a:pt x="523944" y="453956"/>
                  </a:cubicBezTo>
                  <a:lnTo>
                    <a:pt x="312165" y="453956"/>
                  </a:lnTo>
                  <a:lnTo>
                    <a:pt x="312165" y="530350"/>
                  </a:lnTo>
                  <a:cubicBezTo>
                    <a:pt x="312160" y="535831"/>
                    <a:pt x="312710" y="541301"/>
                    <a:pt x="313808" y="546673"/>
                  </a:cubicBezTo>
                  <a:lnTo>
                    <a:pt x="523944" y="546673"/>
                  </a:lnTo>
                  <a:cubicBezTo>
                    <a:pt x="610826" y="546593"/>
                    <a:pt x="683297" y="480679"/>
                    <a:pt x="691034" y="394702"/>
                  </a:cubicBezTo>
                  <a:close/>
                  <a:moveTo>
                    <a:pt x="220322" y="454609"/>
                  </a:moveTo>
                  <a:lnTo>
                    <a:pt x="92006" y="454609"/>
                  </a:lnTo>
                  <a:lnTo>
                    <a:pt x="92006" y="166826"/>
                  </a:lnTo>
                  <a:cubicBezTo>
                    <a:pt x="92006" y="125175"/>
                    <a:pt x="125990" y="91411"/>
                    <a:pt x="167912" y="91411"/>
                  </a:cubicBezTo>
                  <a:lnTo>
                    <a:pt x="390370" y="91411"/>
                  </a:lnTo>
                  <a:lnTo>
                    <a:pt x="390370" y="0"/>
                  </a:lnTo>
                  <a:lnTo>
                    <a:pt x="167912" y="0"/>
                  </a:lnTo>
                  <a:cubicBezTo>
                    <a:pt x="75214" y="90"/>
                    <a:pt x="91" y="74727"/>
                    <a:pt x="0" y="166826"/>
                  </a:cubicBezTo>
                  <a:lnTo>
                    <a:pt x="0" y="545857"/>
                  </a:lnTo>
                  <a:lnTo>
                    <a:pt x="221144" y="545857"/>
                  </a:lnTo>
                  <a:cubicBezTo>
                    <a:pt x="221144" y="540797"/>
                    <a:pt x="221144" y="535573"/>
                    <a:pt x="221144" y="529533"/>
                  </a:cubicBezTo>
                  <a:close/>
                  <a:moveTo>
                    <a:pt x="1929013" y="515332"/>
                  </a:moveTo>
                  <a:cubicBezTo>
                    <a:pt x="1905173" y="517591"/>
                    <a:pt x="1885770" y="535340"/>
                    <a:pt x="1881531" y="558752"/>
                  </a:cubicBezTo>
                  <a:lnTo>
                    <a:pt x="1881531" y="518107"/>
                  </a:lnTo>
                  <a:cubicBezTo>
                    <a:pt x="1873957" y="518895"/>
                    <a:pt x="1867106" y="522955"/>
                    <a:pt x="1862801" y="529207"/>
                  </a:cubicBezTo>
                  <a:lnTo>
                    <a:pt x="1862801" y="652612"/>
                  </a:lnTo>
                  <a:cubicBezTo>
                    <a:pt x="1862801" y="666161"/>
                    <a:pt x="1862801" y="680199"/>
                    <a:pt x="1861487" y="694074"/>
                  </a:cubicBezTo>
                  <a:lnTo>
                    <a:pt x="1884488" y="694074"/>
                  </a:lnTo>
                  <a:cubicBezTo>
                    <a:pt x="1883174" y="680199"/>
                    <a:pt x="1882845" y="666161"/>
                    <a:pt x="1882845" y="652612"/>
                  </a:cubicBezTo>
                  <a:lnTo>
                    <a:pt x="1882845" y="592868"/>
                  </a:lnTo>
                  <a:cubicBezTo>
                    <a:pt x="1882845" y="561527"/>
                    <a:pt x="1904861" y="533614"/>
                    <a:pt x="1926877" y="533614"/>
                  </a:cubicBezTo>
                  <a:cubicBezTo>
                    <a:pt x="1935782" y="533325"/>
                    <a:pt x="1944588" y="535653"/>
                    <a:pt x="1952179" y="540307"/>
                  </a:cubicBezTo>
                  <a:lnTo>
                    <a:pt x="1952179" y="517291"/>
                  </a:lnTo>
                  <a:cubicBezTo>
                    <a:pt x="1946264" y="517291"/>
                    <a:pt x="1941007" y="515169"/>
                    <a:pt x="1929013" y="515169"/>
                  </a:cubicBezTo>
                  <a:moveTo>
                    <a:pt x="1637550" y="533614"/>
                  </a:moveTo>
                  <a:lnTo>
                    <a:pt x="1637550" y="517291"/>
                  </a:lnTo>
                  <a:lnTo>
                    <a:pt x="1588261" y="517291"/>
                  </a:lnTo>
                  <a:lnTo>
                    <a:pt x="1588261" y="508803"/>
                  </a:lnTo>
                  <a:cubicBezTo>
                    <a:pt x="1588261" y="495254"/>
                    <a:pt x="1588261" y="480726"/>
                    <a:pt x="1589575" y="474197"/>
                  </a:cubicBezTo>
                  <a:cubicBezTo>
                    <a:pt x="1580744" y="474846"/>
                    <a:pt x="1572781" y="479716"/>
                    <a:pt x="1568216" y="487256"/>
                  </a:cubicBezTo>
                  <a:lnTo>
                    <a:pt x="1568216" y="517291"/>
                  </a:lnTo>
                  <a:lnTo>
                    <a:pt x="1487711" y="517291"/>
                  </a:lnTo>
                  <a:lnTo>
                    <a:pt x="1487711" y="508803"/>
                  </a:lnTo>
                  <a:cubicBezTo>
                    <a:pt x="1487711" y="495254"/>
                    <a:pt x="1487711" y="480726"/>
                    <a:pt x="1488861" y="474197"/>
                  </a:cubicBezTo>
                  <a:cubicBezTo>
                    <a:pt x="1480030" y="474846"/>
                    <a:pt x="1472066" y="479716"/>
                    <a:pt x="1467502" y="487256"/>
                  </a:cubicBezTo>
                  <a:lnTo>
                    <a:pt x="1467502" y="517291"/>
                  </a:lnTo>
                  <a:lnTo>
                    <a:pt x="1438257" y="517291"/>
                  </a:lnTo>
                  <a:lnTo>
                    <a:pt x="1438257" y="533614"/>
                  </a:lnTo>
                  <a:lnTo>
                    <a:pt x="1467502" y="533614"/>
                  </a:lnTo>
                  <a:lnTo>
                    <a:pt x="1467502" y="639880"/>
                  </a:lnTo>
                  <a:cubicBezTo>
                    <a:pt x="1467502" y="682158"/>
                    <a:pt x="1488368" y="696196"/>
                    <a:pt x="1512848" y="696196"/>
                  </a:cubicBezTo>
                  <a:cubicBezTo>
                    <a:pt x="1519420" y="696196"/>
                    <a:pt x="1526978" y="694564"/>
                    <a:pt x="1532071" y="694564"/>
                  </a:cubicBezTo>
                  <a:lnTo>
                    <a:pt x="1532071" y="674812"/>
                  </a:lnTo>
                  <a:cubicBezTo>
                    <a:pt x="1527939" y="678237"/>
                    <a:pt x="1522659" y="679985"/>
                    <a:pt x="1517284" y="679709"/>
                  </a:cubicBezTo>
                  <a:cubicBezTo>
                    <a:pt x="1500855" y="679709"/>
                    <a:pt x="1487711" y="668936"/>
                    <a:pt x="1487711" y="637432"/>
                  </a:cubicBezTo>
                  <a:lnTo>
                    <a:pt x="1487711" y="533614"/>
                  </a:lnTo>
                  <a:lnTo>
                    <a:pt x="1567395" y="533614"/>
                  </a:lnTo>
                  <a:lnTo>
                    <a:pt x="1567395" y="639880"/>
                  </a:lnTo>
                  <a:cubicBezTo>
                    <a:pt x="1567395" y="682158"/>
                    <a:pt x="1588261" y="696196"/>
                    <a:pt x="1612741" y="696196"/>
                  </a:cubicBezTo>
                  <a:cubicBezTo>
                    <a:pt x="1619149" y="696196"/>
                    <a:pt x="1626870" y="694564"/>
                    <a:pt x="1631964" y="694564"/>
                  </a:cubicBezTo>
                  <a:lnTo>
                    <a:pt x="1631964" y="674812"/>
                  </a:lnTo>
                  <a:cubicBezTo>
                    <a:pt x="1627832" y="678237"/>
                    <a:pt x="1622551" y="679985"/>
                    <a:pt x="1617177" y="679709"/>
                  </a:cubicBezTo>
                  <a:cubicBezTo>
                    <a:pt x="1600747" y="679709"/>
                    <a:pt x="1587439" y="668936"/>
                    <a:pt x="1587439" y="637432"/>
                  </a:cubicBezTo>
                  <a:lnTo>
                    <a:pt x="1587439" y="533614"/>
                  </a:lnTo>
                  <a:close/>
                  <a:moveTo>
                    <a:pt x="1131186" y="680525"/>
                  </a:moveTo>
                  <a:cubicBezTo>
                    <a:pt x="1090353" y="675832"/>
                    <a:pt x="1061080" y="639142"/>
                    <a:pt x="1065804" y="598573"/>
                  </a:cubicBezTo>
                  <a:cubicBezTo>
                    <a:pt x="1069775" y="564466"/>
                    <a:pt x="1096854" y="537560"/>
                    <a:pt x="1131186" y="533614"/>
                  </a:cubicBezTo>
                  <a:cubicBezTo>
                    <a:pt x="1170933" y="535033"/>
                    <a:pt x="1202174" y="567889"/>
                    <a:pt x="1201341" y="607396"/>
                  </a:cubicBezTo>
                  <a:cubicBezTo>
                    <a:pt x="1202259" y="646824"/>
                    <a:pt x="1170869" y="679546"/>
                    <a:pt x="1131186" y="680525"/>
                  </a:cubicBezTo>
                  <a:moveTo>
                    <a:pt x="1133650" y="515169"/>
                  </a:moveTo>
                  <a:cubicBezTo>
                    <a:pt x="1103324" y="514927"/>
                    <a:pt x="1075700" y="532457"/>
                    <a:pt x="1063167" y="559895"/>
                  </a:cubicBezTo>
                  <a:lnTo>
                    <a:pt x="1063167" y="473217"/>
                  </a:lnTo>
                  <a:cubicBezTo>
                    <a:pt x="1063167" y="458037"/>
                    <a:pt x="1063167" y="439428"/>
                    <a:pt x="1064317" y="431756"/>
                  </a:cubicBezTo>
                  <a:cubicBezTo>
                    <a:pt x="1055527" y="432402"/>
                    <a:pt x="1047613" y="437280"/>
                    <a:pt x="1043123" y="444815"/>
                  </a:cubicBezTo>
                  <a:lnTo>
                    <a:pt x="1043123" y="652612"/>
                  </a:lnTo>
                  <a:cubicBezTo>
                    <a:pt x="1043123" y="662570"/>
                    <a:pt x="1043123" y="681831"/>
                    <a:pt x="1041973" y="694074"/>
                  </a:cubicBezTo>
                  <a:lnTo>
                    <a:pt x="1063989" y="694074"/>
                  </a:lnTo>
                  <a:cubicBezTo>
                    <a:pt x="1063989" y="686075"/>
                    <a:pt x="1063989" y="663059"/>
                    <a:pt x="1063989" y="653918"/>
                  </a:cubicBezTo>
                  <a:cubicBezTo>
                    <a:pt x="1076677" y="680148"/>
                    <a:pt x="1103372" y="696836"/>
                    <a:pt x="1132665" y="696849"/>
                  </a:cubicBezTo>
                  <a:cubicBezTo>
                    <a:pt x="1183161" y="694722"/>
                    <a:pt x="1222361" y="652327"/>
                    <a:pt x="1220220" y="602156"/>
                  </a:cubicBezTo>
                  <a:cubicBezTo>
                    <a:pt x="1218206" y="554969"/>
                    <a:pt x="1180161" y="517170"/>
                    <a:pt x="1132665" y="515169"/>
                  </a:cubicBezTo>
                  <a:moveTo>
                    <a:pt x="1797247" y="583727"/>
                  </a:moveTo>
                  <a:cubicBezTo>
                    <a:pt x="1793468" y="554399"/>
                    <a:pt x="1768823" y="532129"/>
                    <a:pt x="1739085" y="531166"/>
                  </a:cubicBezTo>
                  <a:cubicBezTo>
                    <a:pt x="1709315" y="533054"/>
                    <a:pt x="1684539" y="554639"/>
                    <a:pt x="1678788" y="583727"/>
                  </a:cubicBezTo>
                  <a:close/>
                  <a:moveTo>
                    <a:pt x="1804311" y="686565"/>
                  </a:moveTo>
                  <a:cubicBezTo>
                    <a:pt x="1784908" y="693055"/>
                    <a:pt x="1764650" y="696684"/>
                    <a:pt x="1744179" y="697339"/>
                  </a:cubicBezTo>
                  <a:cubicBezTo>
                    <a:pt x="1695908" y="697561"/>
                    <a:pt x="1656592" y="658859"/>
                    <a:pt x="1656362" y="610899"/>
                  </a:cubicBezTo>
                  <a:cubicBezTo>
                    <a:pt x="1656362" y="609567"/>
                    <a:pt x="1656395" y="608237"/>
                    <a:pt x="1656444" y="606907"/>
                  </a:cubicBezTo>
                  <a:cubicBezTo>
                    <a:pt x="1656444" y="553039"/>
                    <a:pt x="1692918" y="515658"/>
                    <a:pt x="1738593" y="515658"/>
                  </a:cubicBezTo>
                  <a:cubicBezTo>
                    <a:pt x="1794618" y="515658"/>
                    <a:pt x="1818770" y="568710"/>
                    <a:pt x="1818770" y="594990"/>
                  </a:cubicBezTo>
                  <a:cubicBezTo>
                    <a:pt x="1818770" y="596460"/>
                    <a:pt x="1818770" y="598092"/>
                    <a:pt x="1818770" y="598908"/>
                  </a:cubicBezTo>
                  <a:lnTo>
                    <a:pt x="1677310" y="598908"/>
                  </a:lnTo>
                  <a:cubicBezTo>
                    <a:pt x="1672102" y="638509"/>
                    <a:pt x="1700196" y="674802"/>
                    <a:pt x="1740055" y="679972"/>
                  </a:cubicBezTo>
                  <a:cubicBezTo>
                    <a:pt x="1742240" y="680256"/>
                    <a:pt x="1744442" y="680441"/>
                    <a:pt x="1746643" y="680525"/>
                  </a:cubicBezTo>
                  <a:cubicBezTo>
                    <a:pt x="1767197" y="682011"/>
                    <a:pt x="1787635" y="676229"/>
                    <a:pt x="1804311" y="664202"/>
                  </a:cubicBezTo>
                  <a:close/>
                  <a:moveTo>
                    <a:pt x="1393569" y="583727"/>
                  </a:moveTo>
                  <a:cubicBezTo>
                    <a:pt x="1389793" y="554399"/>
                    <a:pt x="1365152" y="532129"/>
                    <a:pt x="1335407" y="531166"/>
                  </a:cubicBezTo>
                  <a:cubicBezTo>
                    <a:pt x="1305628" y="533054"/>
                    <a:pt x="1280869" y="554639"/>
                    <a:pt x="1275110" y="583727"/>
                  </a:cubicBezTo>
                  <a:close/>
                  <a:moveTo>
                    <a:pt x="1400798" y="686565"/>
                  </a:moveTo>
                  <a:cubicBezTo>
                    <a:pt x="1381386" y="693037"/>
                    <a:pt x="1361130" y="696666"/>
                    <a:pt x="1340665" y="697339"/>
                  </a:cubicBezTo>
                  <a:cubicBezTo>
                    <a:pt x="1292301" y="697556"/>
                    <a:pt x="1252917" y="658779"/>
                    <a:pt x="1252699" y="610730"/>
                  </a:cubicBezTo>
                  <a:cubicBezTo>
                    <a:pt x="1252694" y="609455"/>
                    <a:pt x="1252715" y="608180"/>
                    <a:pt x="1252766" y="606907"/>
                  </a:cubicBezTo>
                  <a:cubicBezTo>
                    <a:pt x="1252766" y="553039"/>
                    <a:pt x="1289240" y="515658"/>
                    <a:pt x="1334914" y="515658"/>
                  </a:cubicBezTo>
                  <a:cubicBezTo>
                    <a:pt x="1378460" y="517085"/>
                    <a:pt x="1413476" y="551733"/>
                    <a:pt x="1415091" y="594990"/>
                  </a:cubicBezTo>
                  <a:cubicBezTo>
                    <a:pt x="1415091" y="596460"/>
                    <a:pt x="1415091" y="598092"/>
                    <a:pt x="1415091" y="598908"/>
                  </a:cubicBezTo>
                  <a:lnTo>
                    <a:pt x="1275110" y="598908"/>
                  </a:lnTo>
                  <a:cubicBezTo>
                    <a:pt x="1269907" y="638509"/>
                    <a:pt x="1298002" y="674802"/>
                    <a:pt x="1337862" y="679972"/>
                  </a:cubicBezTo>
                  <a:cubicBezTo>
                    <a:pt x="1340046" y="680256"/>
                    <a:pt x="1342242" y="680441"/>
                    <a:pt x="1344444" y="680525"/>
                  </a:cubicBezTo>
                  <a:cubicBezTo>
                    <a:pt x="1365051" y="681993"/>
                    <a:pt x="1385523" y="676214"/>
                    <a:pt x="1402276" y="664202"/>
                  </a:cubicBezTo>
                  <a:close/>
                  <a:moveTo>
                    <a:pt x="2751485" y="884406"/>
                  </a:moveTo>
                  <a:cubicBezTo>
                    <a:pt x="2727744" y="886663"/>
                    <a:pt x="2708406" y="904340"/>
                    <a:pt x="2704167" y="927663"/>
                  </a:cubicBezTo>
                  <a:lnTo>
                    <a:pt x="2704167" y="887181"/>
                  </a:lnTo>
                  <a:cubicBezTo>
                    <a:pt x="2696560" y="888008"/>
                    <a:pt x="2689676" y="892053"/>
                    <a:pt x="2685273" y="898280"/>
                  </a:cubicBezTo>
                  <a:lnTo>
                    <a:pt x="2685273" y="1021686"/>
                  </a:lnTo>
                  <a:cubicBezTo>
                    <a:pt x="2685273" y="1035234"/>
                    <a:pt x="2685273" y="1049273"/>
                    <a:pt x="2684123" y="1063148"/>
                  </a:cubicBezTo>
                  <a:lnTo>
                    <a:pt x="2706960" y="1063148"/>
                  </a:lnTo>
                  <a:cubicBezTo>
                    <a:pt x="2705810" y="1049273"/>
                    <a:pt x="2705481" y="1035234"/>
                    <a:pt x="2705481" y="1021686"/>
                  </a:cubicBezTo>
                  <a:lnTo>
                    <a:pt x="2705481" y="961942"/>
                  </a:lnTo>
                  <a:cubicBezTo>
                    <a:pt x="2705481" y="930601"/>
                    <a:pt x="2727497" y="902688"/>
                    <a:pt x="2749513" y="902688"/>
                  </a:cubicBezTo>
                  <a:cubicBezTo>
                    <a:pt x="2758993" y="901953"/>
                    <a:pt x="2768473" y="904180"/>
                    <a:pt x="2776622" y="909054"/>
                  </a:cubicBezTo>
                  <a:lnTo>
                    <a:pt x="2776622" y="886364"/>
                  </a:lnTo>
                  <a:cubicBezTo>
                    <a:pt x="2770543" y="886364"/>
                    <a:pt x="2765286" y="884406"/>
                    <a:pt x="2753292" y="884406"/>
                  </a:cubicBezTo>
                  <a:moveTo>
                    <a:pt x="1576267" y="903831"/>
                  </a:moveTo>
                  <a:lnTo>
                    <a:pt x="1576267" y="887507"/>
                  </a:lnTo>
                  <a:lnTo>
                    <a:pt x="1526978" y="887507"/>
                  </a:lnTo>
                  <a:lnTo>
                    <a:pt x="1526978" y="878856"/>
                  </a:lnTo>
                  <a:cubicBezTo>
                    <a:pt x="1526978" y="865307"/>
                    <a:pt x="1526978" y="850779"/>
                    <a:pt x="1528128" y="844250"/>
                  </a:cubicBezTo>
                  <a:cubicBezTo>
                    <a:pt x="1519348" y="844924"/>
                    <a:pt x="1511444" y="849793"/>
                    <a:pt x="1506934" y="857309"/>
                  </a:cubicBezTo>
                  <a:lnTo>
                    <a:pt x="1506934" y="887507"/>
                  </a:lnTo>
                  <a:lnTo>
                    <a:pt x="1476867" y="887507"/>
                  </a:lnTo>
                  <a:lnTo>
                    <a:pt x="1476867" y="903831"/>
                  </a:lnTo>
                  <a:lnTo>
                    <a:pt x="1506112" y="903831"/>
                  </a:lnTo>
                  <a:lnTo>
                    <a:pt x="1506112" y="1010259"/>
                  </a:lnTo>
                  <a:cubicBezTo>
                    <a:pt x="1506112" y="1052374"/>
                    <a:pt x="1526978" y="1066412"/>
                    <a:pt x="1551458" y="1066412"/>
                  </a:cubicBezTo>
                  <a:cubicBezTo>
                    <a:pt x="1557866" y="1066412"/>
                    <a:pt x="1565423" y="1064780"/>
                    <a:pt x="1570681" y="1064780"/>
                  </a:cubicBezTo>
                  <a:lnTo>
                    <a:pt x="1570681" y="1044539"/>
                  </a:lnTo>
                  <a:cubicBezTo>
                    <a:pt x="1566488" y="1047836"/>
                    <a:pt x="1561235" y="1049518"/>
                    <a:pt x="1555894" y="1049273"/>
                  </a:cubicBezTo>
                  <a:cubicBezTo>
                    <a:pt x="1539464" y="1049273"/>
                    <a:pt x="1526156" y="1038499"/>
                    <a:pt x="1526156" y="1006995"/>
                  </a:cubicBezTo>
                  <a:lnTo>
                    <a:pt x="1526156" y="903831"/>
                  </a:lnTo>
                  <a:close/>
                  <a:moveTo>
                    <a:pt x="2273051" y="903831"/>
                  </a:moveTo>
                  <a:lnTo>
                    <a:pt x="2273051" y="887507"/>
                  </a:lnTo>
                  <a:lnTo>
                    <a:pt x="2223762" y="887507"/>
                  </a:lnTo>
                  <a:lnTo>
                    <a:pt x="2223762" y="878856"/>
                  </a:lnTo>
                  <a:cubicBezTo>
                    <a:pt x="2223762" y="865307"/>
                    <a:pt x="2223762" y="850779"/>
                    <a:pt x="2224912" y="844250"/>
                  </a:cubicBezTo>
                  <a:cubicBezTo>
                    <a:pt x="2216073" y="844900"/>
                    <a:pt x="2208121" y="849769"/>
                    <a:pt x="2203554" y="857309"/>
                  </a:cubicBezTo>
                  <a:lnTo>
                    <a:pt x="2203554" y="887507"/>
                  </a:lnTo>
                  <a:lnTo>
                    <a:pt x="2174309" y="887507"/>
                  </a:lnTo>
                  <a:lnTo>
                    <a:pt x="2174309" y="903831"/>
                  </a:lnTo>
                  <a:lnTo>
                    <a:pt x="2203554" y="903831"/>
                  </a:lnTo>
                  <a:lnTo>
                    <a:pt x="2203554" y="1010259"/>
                  </a:lnTo>
                  <a:cubicBezTo>
                    <a:pt x="2203554" y="1052374"/>
                    <a:pt x="2224584" y="1066412"/>
                    <a:pt x="2248900" y="1066412"/>
                  </a:cubicBezTo>
                  <a:cubicBezTo>
                    <a:pt x="2255472" y="1066412"/>
                    <a:pt x="2263029" y="1064780"/>
                    <a:pt x="2268122" y="1064780"/>
                  </a:cubicBezTo>
                  <a:lnTo>
                    <a:pt x="2268122" y="1044539"/>
                  </a:lnTo>
                  <a:cubicBezTo>
                    <a:pt x="2263933" y="1047836"/>
                    <a:pt x="2258675" y="1049518"/>
                    <a:pt x="2253336" y="1049273"/>
                  </a:cubicBezTo>
                  <a:cubicBezTo>
                    <a:pt x="2236906" y="1049273"/>
                    <a:pt x="2223762" y="1038499"/>
                    <a:pt x="2223762" y="1006995"/>
                  </a:cubicBezTo>
                  <a:lnTo>
                    <a:pt x="2223762" y="903831"/>
                  </a:lnTo>
                  <a:close/>
                  <a:moveTo>
                    <a:pt x="2425026" y="1063148"/>
                  </a:moveTo>
                  <a:lnTo>
                    <a:pt x="2448028" y="1063148"/>
                  </a:lnTo>
                  <a:cubicBezTo>
                    <a:pt x="2448028" y="1054006"/>
                    <a:pt x="2446878" y="1034908"/>
                    <a:pt x="2446878" y="1021686"/>
                  </a:cubicBezTo>
                  <a:lnTo>
                    <a:pt x="2446878" y="960473"/>
                  </a:lnTo>
                  <a:cubicBezTo>
                    <a:pt x="2446878" y="916236"/>
                    <a:pt x="2426834" y="884406"/>
                    <a:pt x="2385923" y="884406"/>
                  </a:cubicBezTo>
                  <a:cubicBezTo>
                    <a:pt x="2362856" y="883681"/>
                    <a:pt x="2341514" y="896457"/>
                    <a:pt x="2331377" y="917052"/>
                  </a:cubicBezTo>
                  <a:lnTo>
                    <a:pt x="2331377" y="885875"/>
                  </a:lnTo>
                  <a:lnTo>
                    <a:pt x="2331377" y="885875"/>
                  </a:lnTo>
                  <a:lnTo>
                    <a:pt x="2331377" y="842291"/>
                  </a:lnTo>
                  <a:cubicBezTo>
                    <a:pt x="2331377" y="827273"/>
                    <a:pt x="2331377" y="808501"/>
                    <a:pt x="2332527" y="800993"/>
                  </a:cubicBezTo>
                  <a:cubicBezTo>
                    <a:pt x="2323721" y="801585"/>
                    <a:pt x="2315785" y="806476"/>
                    <a:pt x="2311332" y="814051"/>
                  </a:cubicBezTo>
                  <a:lnTo>
                    <a:pt x="2311332" y="831681"/>
                  </a:lnTo>
                  <a:lnTo>
                    <a:pt x="2311332" y="831681"/>
                  </a:lnTo>
                  <a:lnTo>
                    <a:pt x="2311332" y="1021686"/>
                  </a:lnTo>
                  <a:cubicBezTo>
                    <a:pt x="2311332" y="1034908"/>
                    <a:pt x="2311332" y="1054333"/>
                    <a:pt x="2310182" y="1063148"/>
                  </a:cubicBezTo>
                  <a:lnTo>
                    <a:pt x="2332527" y="1063148"/>
                  </a:lnTo>
                  <a:cubicBezTo>
                    <a:pt x="2332527" y="1054006"/>
                    <a:pt x="2331377" y="1034908"/>
                    <a:pt x="2331377" y="1021686"/>
                  </a:cubicBezTo>
                  <a:lnTo>
                    <a:pt x="2331377" y="959657"/>
                  </a:lnTo>
                  <a:cubicBezTo>
                    <a:pt x="2331377" y="927010"/>
                    <a:pt x="2347806" y="901056"/>
                    <a:pt x="2380666" y="901056"/>
                  </a:cubicBezTo>
                  <a:cubicBezTo>
                    <a:pt x="2409911" y="901056"/>
                    <a:pt x="2427491" y="923745"/>
                    <a:pt x="2427491" y="959983"/>
                  </a:cubicBezTo>
                  <a:lnTo>
                    <a:pt x="2427491" y="1021686"/>
                  </a:lnTo>
                  <a:cubicBezTo>
                    <a:pt x="2427491" y="1034908"/>
                    <a:pt x="2427491" y="1054333"/>
                    <a:pt x="2426340" y="1063148"/>
                  </a:cubicBezTo>
                  <a:moveTo>
                    <a:pt x="2627769" y="952801"/>
                  </a:moveTo>
                  <a:cubicBezTo>
                    <a:pt x="2624056" y="923438"/>
                    <a:pt x="2599378" y="901136"/>
                    <a:pt x="2569608" y="900239"/>
                  </a:cubicBezTo>
                  <a:cubicBezTo>
                    <a:pt x="2539755" y="901859"/>
                    <a:pt x="2514897" y="923585"/>
                    <a:pt x="2509475" y="952801"/>
                  </a:cubicBezTo>
                  <a:close/>
                  <a:moveTo>
                    <a:pt x="2634998" y="1055639"/>
                  </a:moveTo>
                  <a:cubicBezTo>
                    <a:pt x="2615595" y="1062111"/>
                    <a:pt x="2595337" y="1065740"/>
                    <a:pt x="2574865" y="1066412"/>
                  </a:cubicBezTo>
                  <a:cubicBezTo>
                    <a:pt x="2526496" y="1066629"/>
                    <a:pt x="2487114" y="1027853"/>
                    <a:pt x="2486900" y="979803"/>
                  </a:cubicBezTo>
                  <a:cubicBezTo>
                    <a:pt x="2486900" y="978528"/>
                    <a:pt x="2486917" y="977253"/>
                    <a:pt x="2486966" y="975980"/>
                  </a:cubicBezTo>
                  <a:cubicBezTo>
                    <a:pt x="2486966" y="922113"/>
                    <a:pt x="2523605" y="884732"/>
                    <a:pt x="2569115" y="884732"/>
                  </a:cubicBezTo>
                  <a:cubicBezTo>
                    <a:pt x="2612834" y="885759"/>
                    <a:pt x="2648076" y="920632"/>
                    <a:pt x="2649292" y="964064"/>
                  </a:cubicBezTo>
                  <a:cubicBezTo>
                    <a:pt x="2649292" y="965533"/>
                    <a:pt x="2649292" y="967166"/>
                    <a:pt x="2649292" y="967982"/>
                  </a:cubicBezTo>
                  <a:lnTo>
                    <a:pt x="2507668" y="967982"/>
                  </a:lnTo>
                  <a:cubicBezTo>
                    <a:pt x="2502476" y="1007584"/>
                    <a:pt x="2530571" y="1043874"/>
                    <a:pt x="2570429" y="1049041"/>
                  </a:cubicBezTo>
                  <a:cubicBezTo>
                    <a:pt x="2572664" y="1049330"/>
                    <a:pt x="2574915" y="1049518"/>
                    <a:pt x="2577165" y="1049599"/>
                  </a:cubicBezTo>
                  <a:cubicBezTo>
                    <a:pt x="2597719" y="1051070"/>
                    <a:pt x="2618141" y="1045290"/>
                    <a:pt x="2634834" y="1033276"/>
                  </a:cubicBezTo>
                  <a:close/>
                  <a:moveTo>
                    <a:pt x="2132577" y="952801"/>
                  </a:moveTo>
                  <a:cubicBezTo>
                    <a:pt x="2128864" y="923438"/>
                    <a:pt x="2104187" y="901136"/>
                    <a:pt x="2074416" y="900239"/>
                  </a:cubicBezTo>
                  <a:cubicBezTo>
                    <a:pt x="2044563" y="901859"/>
                    <a:pt x="2019705" y="923585"/>
                    <a:pt x="2014283" y="952801"/>
                  </a:cubicBezTo>
                  <a:close/>
                  <a:moveTo>
                    <a:pt x="2139806" y="1055639"/>
                  </a:moveTo>
                  <a:cubicBezTo>
                    <a:pt x="2120403" y="1062111"/>
                    <a:pt x="2100145" y="1065740"/>
                    <a:pt x="2079674" y="1066412"/>
                  </a:cubicBezTo>
                  <a:cubicBezTo>
                    <a:pt x="2031403" y="1066634"/>
                    <a:pt x="1992087" y="1027933"/>
                    <a:pt x="1991873" y="979973"/>
                  </a:cubicBezTo>
                  <a:cubicBezTo>
                    <a:pt x="1991857" y="978643"/>
                    <a:pt x="1991890" y="977311"/>
                    <a:pt x="1991939" y="975980"/>
                  </a:cubicBezTo>
                  <a:cubicBezTo>
                    <a:pt x="1991939" y="922113"/>
                    <a:pt x="2028413" y="884732"/>
                    <a:pt x="2074087" y="884732"/>
                  </a:cubicBezTo>
                  <a:cubicBezTo>
                    <a:pt x="2117692" y="886075"/>
                    <a:pt x="2152802" y="920747"/>
                    <a:pt x="2154429" y="964064"/>
                  </a:cubicBezTo>
                  <a:cubicBezTo>
                    <a:pt x="2154429" y="965533"/>
                    <a:pt x="2154429" y="967166"/>
                    <a:pt x="2154429" y="967982"/>
                  </a:cubicBezTo>
                  <a:lnTo>
                    <a:pt x="2012969" y="967982"/>
                  </a:lnTo>
                  <a:cubicBezTo>
                    <a:pt x="2007761" y="1007583"/>
                    <a:pt x="2035855" y="1043876"/>
                    <a:pt x="2075714" y="1049046"/>
                  </a:cubicBezTo>
                  <a:cubicBezTo>
                    <a:pt x="2077899" y="1049330"/>
                    <a:pt x="2080101" y="1049514"/>
                    <a:pt x="2082302" y="1049599"/>
                  </a:cubicBezTo>
                  <a:cubicBezTo>
                    <a:pt x="2102856" y="1051070"/>
                    <a:pt x="2123278" y="1045290"/>
                    <a:pt x="2139971" y="1033276"/>
                  </a:cubicBezTo>
                  <a:close/>
                  <a:moveTo>
                    <a:pt x="1883503" y="1010586"/>
                  </a:moveTo>
                  <a:cubicBezTo>
                    <a:pt x="1913536" y="1009964"/>
                    <a:pt x="1937359" y="985275"/>
                    <a:pt x="1936735" y="955440"/>
                  </a:cubicBezTo>
                  <a:cubicBezTo>
                    <a:pt x="1936735" y="955377"/>
                    <a:pt x="1936735" y="955313"/>
                    <a:pt x="1936735" y="955249"/>
                  </a:cubicBezTo>
                  <a:cubicBezTo>
                    <a:pt x="1936735" y="926311"/>
                    <a:pt x="1913125" y="902851"/>
                    <a:pt x="1883996" y="902851"/>
                  </a:cubicBezTo>
                  <a:cubicBezTo>
                    <a:pt x="1854866" y="902851"/>
                    <a:pt x="1831256" y="926311"/>
                    <a:pt x="1831256" y="955249"/>
                  </a:cubicBezTo>
                  <a:cubicBezTo>
                    <a:pt x="1830418" y="984819"/>
                    <a:pt x="1853749" y="1009522"/>
                    <a:pt x="1883503" y="1010586"/>
                  </a:cubicBezTo>
                  <a:moveTo>
                    <a:pt x="1883503" y="1154885"/>
                  </a:moveTo>
                  <a:cubicBezTo>
                    <a:pt x="1919977" y="1154885"/>
                    <a:pt x="1949222" y="1138562"/>
                    <a:pt x="1949222" y="1117015"/>
                  </a:cubicBezTo>
                  <a:cubicBezTo>
                    <a:pt x="1949222" y="1095468"/>
                    <a:pt x="1918991" y="1079145"/>
                    <a:pt x="1882517" y="1079145"/>
                  </a:cubicBezTo>
                  <a:cubicBezTo>
                    <a:pt x="1846043" y="1079145"/>
                    <a:pt x="1816798" y="1095468"/>
                    <a:pt x="1816798" y="1116199"/>
                  </a:cubicBezTo>
                  <a:cubicBezTo>
                    <a:pt x="1816798" y="1136930"/>
                    <a:pt x="1846864" y="1154885"/>
                    <a:pt x="1883831" y="1154885"/>
                  </a:cubicBezTo>
                  <a:moveTo>
                    <a:pt x="1962037" y="887181"/>
                  </a:moveTo>
                  <a:cubicBezTo>
                    <a:pt x="1962316" y="899335"/>
                    <a:pt x="1956056" y="910716"/>
                    <a:pt x="1945607" y="917052"/>
                  </a:cubicBezTo>
                  <a:cubicBezTo>
                    <a:pt x="1953313" y="928314"/>
                    <a:pt x="1957371" y="941636"/>
                    <a:pt x="1957272" y="955249"/>
                  </a:cubicBezTo>
                  <a:cubicBezTo>
                    <a:pt x="1957190" y="995186"/>
                    <a:pt x="1924528" y="1027491"/>
                    <a:pt x="1884324" y="1027402"/>
                  </a:cubicBezTo>
                  <a:cubicBezTo>
                    <a:pt x="1884160" y="1027401"/>
                    <a:pt x="1883996" y="1027401"/>
                    <a:pt x="1883831" y="1027399"/>
                  </a:cubicBezTo>
                  <a:cubicBezTo>
                    <a:pt x="1864280" y="1027399"/>
                    <a:pt x="1854258" y="1017768"/>
                    <a:pt x="1843743" y="1017768"/>
                  </a:cubicBezTo>
                  <a:cubicBezTo>
                    <a:pt x="1836185" y="1017768"/>
                    <a:pt x="1827313" y="1027726"/>
                    <a:pt x="1827313" y="1042417"/>
                  </a:cubicBezTo>
                  <a:cubicBezTo>
                    <a:pt x="1827067" y="1054602"/>
                    <a:pt x="1836169" y="1064986"/>
                    <a:pt x="1848343" y="1066412"/>
                  </a:cubicBezTo>
                  <a:cubicBezTo>
                    <a:pt x="1860140" y="1064429"/>
                    <a:pt x="1872051" y="1063068"/>
                    <a:pt x="1883996" y="1062331"/>
                  </a:cubicBezTo>
                  <a:cubicBezTo>
                    <a:pt x="1931313" y="1062331"/>
                    <a:pt x="1970087" y="1085184"/>
                    <a:pt x="1970087" y="1116199"/>
                  </a:cubicBezTo>
                  <a:cubicBezTo>
                    <a:pt x="1970087" y="1147213"/>
                    <a:pt x="1929834" y="1170230"/>
                    <a:pt x="1882188" y="1170230"/>
                  </a:cubicBezTo>
                  <a:cubicBezTo>
                    <a:pt x="1834542" y="1170230"/>
                    <a:pt x="1794782" y="1147866"/>
                    <a:pt x="1794782" y="1117342"/>
                  </a:cubicBezTo>
                  <a:cubicBezTo>
                    <a:pt x="1796589" y="1098117"/>
                    <a:pt x="1809881" y="1081876"/>
                    <a:pt x="1828463" y="1076206"/>
                  </a:cubicBezTo>
                  <a:cubicBezTo>
                    <a:pt x="1815319" y="1070601"/>
                    <a:pt x="1806792" y="1057767"/>
                    <a:pt x="1806776" y="1043559"/>
                  </a:cubicBezTo>
                  <a:cubicBezTo>
                    <a:pt x="1806694" y="1027466"/>
                    <a:pt x="1816535" y="1012963"/>
                    <a:pt x="1831585" y="1006995"/>
                  </a:cubicBezTo>
                  <a:cubicBezTo>
                    <a:pt x="1817389" y="993499"/>
                    <a:pt x="1809421" y="974776"/>
                    <a:pt x="1809569" y="955249"/>
                  </a:cubicBezTo>
                  <a:cubicBezTo>
                    <a:pt x="1810013" y="915675"/>
                    <a:pt x="1842675" y="883957"/>
                    <a:pt x="1882501" y="884406"/>
                  </a:cubicBezTo>
                  <a:cubicBezTo>
                    <a:pt x="1882517" y="884406"/>
                    <a:pt x="1882517" y="884406"/>
                    <a:pt x="1882517" y="884406"/>
                  </a:cubicBezTo>
                  <a:cubicBezTo>
                    <a:pt x="1901871" y="884286"/>
                    <a:pt x="1920437" y="892007"/>
                    <a:pt x="1933942" y="905789"/>
                  </a:cubicBezTo>
                  <a:cubicBezTo>
                    <a:pt x="1939380" y="901100"/>
                    <a:pt x="1942551" y="894332"/>
                    <a:pt x="1942650" y="887181"/>
                  </a:cubicBezTo>
                  <a:close/>
                  <a:moveTo>
                    <a:pt x="1685525" y="1048456"/>
                  </a:moveTo>
                  <a:cubicBezTo>
                    <a:pt x="1726303" y="1050530"/>
                    <a:pt x="1761052" y="1019366"/>
                    <a:pt x="1763139" y="978852"/>
                  </a:cubicBezTo>
                  <a:cubicBezTo>
                    <a:pt x="1765225" y="938335"/>
                    <a:pt x="1733861" y="903811"/>
                    <a:pt x="1693082" y="901738"/>
                  </a:cubicBezTo>
                  <a:cubicBezTo>
                    <a:pt x="1652304" y="899663"/>
                    <a:pt x="1617553" y="930828"/>
                    <a:pt x="1615467" y="971343"/>
                  </a:cubicBezTo>
                  <a:cubicBezTo>
                    <a:pt x="1615401" y="972616"/>
                    <a:pt x="1615368" y="973889"/>
                    <a:pt x="1615370" y="975164"/>
                  </a:cubicBezTo>
                  <a:cubicBezTo>
                    <a:pt x="1614630" y="1014551"/>
                    <a:pt x="1645896" y="1047213"/>
                    <a:pt x="1685525" y="1048456"/>
                  </a:cubicBezTo>
                  <a:moveTo>
                    <a:pt x="1685525" y="884406"/>
                  </a:moveTo>
                  <a:cubicBezTo>
                    <a:pt x="1735980" y="884677"/>
                    <a:pt x="1776644" y="925529"/>
                    <a:pt x="1776381" y="975652"/>
                  </a:cubicBezTo>
                  <a:cubicBezTo>
                    <a:pt x="1776102" y="1025777"/>
                    <a:pt x="1734994" y="1066190"/>
                    <a:pt x="1684539" y="1065919"/>
                  </a:cubicBezTo>
                  <a:cubicBezTo>
                    <a:pt x="1634282" y="1065650"/>
                    <a:pt x="1593683" y="1025098"/>
                    <a:pt x="1593683" y="975164"/>
                  </a:cubicBezTo>
                  <a:cubicBezTo>
                    <a:pt x="1593408" y="925562"/>
                    <a:pt x="1633467" y="885032"/>
                    <a:pt x="1683389" y="884406"/>
                  </a:cubicBezTo>
                </a:path>
              </a:pathLst>
            </a:custGeom>
            <a:solidFill>
              <a:srgbClr val="5F6369"/>
            </a:solidFill>
            <a:ln w="16401"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07B9D645-1670-8D92-6AA8-0FA61277E423}"/>
                </a:ext>
              </a:extLst>
            </p:cNvPr>
            <p:cNvSpPr/>
            <p:nvPr/>
          </p:nvSpPr>
          <p:spPr>
            <a:xfrm>
              <a:off x="997838" y="836951"/>
              <a:ext cx="470711" cy="396170"/>
            </a:xfrm>
            <a:custGeom>
              <a:avLst/>
              <a:gdLst>
                <a:gd name="connsiteX0" fmla="*/ 378705 w 470711"/>
                <a:gd name="connsiteY0" fmla="*/ 16323 h 396170"/>
                <a:gd name="connsiteX1" fmla="*/ 378705 w 470711"/>
                <a:gd name="connsiteY1" fmla="*/ 92228 h 396170"/>
                <a:gd name="connsiteX2" fmla="*/ 470711 w 470711"/>
                <a:gd name="connsiteY2" fmla="*/ 92228 h 396170"/>
                <a:gd name="connsiteX3" fmla="*/ 470711 w 470711"/>
                <a:gd name="connsiteY3" fmla="*/ 16323 h 396170"/>
                <a:gd name="connsiteX4" fmla="*/ 470711 w 470711"/>
                <a:gd name="connsiteY4" fmla="*/ 0 h 396170"/>
                <a:gd name="connsiteX5" fmla="*/ 377062 w 470711"/>
                <a:gd name="connsiteY5" fmla="*/ 0 h 396170"/>
                <a:gd name="connsiteX6" fmla="*/ 378705 w 470711"/>
                <a:gd name="connsiteY6" fmla="*/ 16323 h 396170"/>
                <a:gd name="connsiteX7" fmla="*/ 92828 w 470711"/>
                <a:gd name="connsiteY7" fmla="*/ 395354 h 396170"/>
                <a:gd name="connsiteX8" fmla="*/ 0 w 470711"/>
                <a:gd name="connsiteY8" fmla="*/ 395354 h 396170"/>
                <a:gd name="connsiteX9" fmla="*/ 0 w 470711"/>
                <a:gd name="connsiteY9" fmla="*/ 379031 h 396170"/>
                <a:gd name="connsiteX10" fmla="*/ 0 w 470711"/>
                <a:gd name="connsiteY10" fmla="*/ 303943 h 396170"/>
                <a:gd name="connsiteX11" fmla="*/ 91021 w 470711"/>
                <a:gd name="connsiteY11" fmla="*/ 303943 h 396170"/>
                <a:gd name="connsiteX12" fmla="*/ 91021 w 470711"/>
                <a:gd name="connsiteY12" fmla="*/ 379847 h 396170"/>
                <a:gd name="connsiteX13" fmla="*/ 92664 w 470711"/>
                <a:gd name="connsiteY13" fmla="*/ 396171 h 396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0711" h="396170">
                  <a:moveTo>
                    <a:pt x="378705" y="16323"/>
                  </a:moveTo>
                  <a:lnTo>
                    <a:pt x="378705" y="92228"/>
                  </a:lnTo>
                  <a:lnTo>
                    <a:pt x="470711" y="92228"/>
                  </a:lnTo>
                  <a:lnTo>
                    <a:pt x="470711" y="16323"/>
                  </a:lnTo>
                  <a:cubicBezTo>
                    <a:pt x="470711" y="11100"/>
                    <a:pt x="470711" y="5876"/>
                    <a:pt x="470711" y="0"/>
                  </a:cubicBezTo>
                  <a:lnTo>
                    <a:pt x="377062" y="0"/>
                  </a:lnTo>
                  <a:cubicBezTo>
                    <a:pt x="378247" y="5359"/>
                    <a:pt x="378799" y="10837"/>
                    <a:pt x="378705" y="16323"/>
                  </a:cubicBezTo>
                  <a:moveTo>
                    <a:pt x="92828" y="395354"/>
                  </a:moveTo>
                  <a:lnTo>
                    <a:pt x="0" y="395354"/>
                  </a:lnTo>
                  <a:cubicBezTo>
                    <a:pt x="0" y="390294"/>
                    <a:pt x="0" y="385071"/>
                    <a:pt x="0" y="379031"/>
                  </a:cubicBezTo>
                  <a:lnTo>
                    <a:pt x="0" y="303943"/>
                  </a:lnTo>
                  <a:lnTo>
                    <a:pt x="91021" y="303943"/>
                  </a:lnTo>
                  <a:lnTo>
                    <a:pt x="91021" y="379847"/>
                  </a:lnTo>
                  <a:cubicBezTo>
                    <a:pt x="91016" y="385329"/>
                    <a:pt x="91566" y="390799"/>
                    <a:pt x="92664" y="396171"/>
                  </a:cubicBezTo>
                </a:path>
              </a:pathLst>
            </a:custGeom>
            <a:solidFill>
              <a:srgbClr val="783C20"/>
            </a:solidFill>
            <a:ln w="16401" cap="flat">
              <a:noFill/>
              <a:prstDash val="solid"/>
              <a:miter/>
            </a:ln>
          </p:spPr>
          <p:txBody>
            <a:bodyPr rtlCol="0" anchor="ctr"/>
            <a:lstStyle/>
            <a:p>
              <a:endParaRPr lang="en-US"/>
            </a:p>
          </p:txBody>
        </p:sp>
      </p:grpSp>
      <p:sp>
        <p:nvSpPr>
          <p:cNvPr id="22" name="Text placeholder">
            <a:extLst>
              <a:ext uri="{FF2B5EF4-FFF2-40B4-BE49-F238E27FC236}">
                <a16:creationId xmlns:a16="http://schemas.microsoft.com/office/drawing/2014/main" id="{137CE8DA-0A4D-E896-DDF3-53B86DD3AAB6}"/>
              </a:ext>
            </a:extLst>
          </p:cNvPr>
          <p:cNvSpPr>
            <a:spLocks noGrp="1"/>
          </p:cNvSpPr>
          <p:nvPr>
            <p:ph type="body" sz="quarter" idx="13" hasCustomPrompt="1"/>
          </p:nvPr>
        </p:nvSpPr>
        <p:spPr>
          <a:xfrm>
            <a:off x="645425" y="4969045"/>
            <a:ext cx="4298842" cy="1295516"/>
          </a:xfrm>
          <a:prstGeom prst="rect">
            <a:avLst/>
          </a:prstGeom>
        </p:spPr>
        <p:txBody>
          <a:bodyPr lIns="0" tIns="0" rIns="0" bIns="0"/>
          <a:lstStyle>
            <a:lvl1pPr marL="0" indent="0">
              <a:buNone/>
              <a:defRPr sz="2000" i="0">
                <a:solidFill>
                  <a:srgbClr val="E06421"/>
                </a:solidFill>
                <a:latin typeface="Calibri" panose="020F0502020204030204" pitchFamily="34" charset="0"/>
                <a:cs typeface="Calibri" panose="020F050202020403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Speaker information goes here</a:t>
            </a:r>
          </a:p>
          <a:p>
            <a:r>
              <a:rPr lang="en-US"/>
              <a:t>Date and time goes here</a:t>
            </a:r>
          </a:p>
        </p:txBody>
      </p:sp>
      <p:cxnSp>
        <p:nvCxnSpPr>
          <p:cNvPr id="23" name="Straight Connector 22">
            <a:extLst>
              <a:ext uri="{FF2B5EF4-FFF2-40B4-BE49-F238E27FC236}">
                <a16:creationId xmlns:a16="http://schemas.microsoft.com/office/drawing/2014/main" id="{74C1EC63-840B-9845-9C35-348C75CF9945}"/>
              </a:ext>
            </a:extLst>
          </p:cNvPr>
          <p:cNvCxnSpPr/>
          <p:nvPr userDrawn="1"/>
        </p:nvCxnSpPr>
        <p:spPr>
          <a:xfrm>
            <a:off x="608597" y="4680284"/>
            <a:ext cx="3217445" cy="0"/>
          </a:xfrm>
          <a:prstGeom prst="line">
            <a:avLst/>
          </a:prstGeom>
          <a:ln w="60325">
            <a:solidFill>
              <a:srgbClr val="E06421"/>
            </a:solidFill>
          </a:ln>
        </p:spPr>
        <p:style>
          <a:lnRef idx="1">
            <a:schemeClr val="accent1"/>
          </a:lnRef>
          <a:fillRef idx="0">
            <a:schemeClr val="accent1"/>
          </a:fillRef>
          <a:effectRef idx="0">
            <a:schemeClr val="accent1"/>
          </a:effectRef>
          <a:fontRef idx="minor">
            <a:schemeClr val="tx1"/>
          </a:fontRef>
        </p:style>
      </p:cxnSp>
      <p:sp>
        <p:nvSpPr>
          <p:cNvPr id="3" name="Text placeholder">
            <a:extLst>
              <a:ext uri="{FF2B5EF4-FFF2-40B4-BE49-F238E27FC236}">
                <a16:creationId xmlns:a16="http://schemas.microsoft.com/office/drawing/2014/main" id="{8604B24F-D1CC-4952-EEB6-5D0CA37D9195}"/>
              </a:ext>
            </a:extLst>
          </p:cNvPr>
          <p:cNvSpPr>
            <a:spLocks noGrp="1"/>
          </p:cNvSpPr>
          <p:nvPr>
            <p:ph type="body" sz="quarter" idx="15" hasCustomPrompt="1"/>
          </p:nvPr>
        </p:nvSpPr>
        <p:spPr>
          <a:xfrm>
            <a:off x="645424" y="3117893"/>
            <a:ext cx="5506801" cy="1295516"/>
          </a:xfrm>
          <a:prstGeom prst="rect">
            <a:avLst/>
          </a:prstGeom>
        </p:spPr>
        <p:txBody>
          <a:bodyPr lIns="0" tIns="0" rIns="0" bIns="0"/>
          <a:lstStyle>
            <a:lvl1pPr marL="0" indent="0">
              <a:buNone/>
              <a:defRPr lang="en-US" sz="5200" b="0" i="0" kern="1200" dirty="0">
                <a:solidFill>
                  <a:srgbClr val="007184"/>
                </a:solidFill>
                <a:latin typeface="Calibri Light" panose="020F0302020204030204" pitchFamily="34" charset="0"/>
                <a:ea typeface="+mj-ea"/>
                <a:cs typeface="Calibri Light" panose="020F030202020403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Click to add a title to your presentation</a:t>
            </a:r>
          </a:p>
        </p:txBody>
      </p:sp>
    </p:spTree>
    <p:extLst>
      <p:ext uri="{BB962C8B-B14F-4D97-AF65-F5344CB8AC3E}">
        <p14:creationId xmlns:p14="http://schemas.microsoft.com/office/powerpoint/2010/main" val="3728660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3F9EB3A-D0F0-A45B-FA76-08C15B4657D2}"/>
              </a:ext>
            </a:extLst>
          </p:cNvPr>
          <p:cNvGrpSpPr/>
          <p:nvPr userDrawn="1"/>
        </p:nvGrpSpPr>
        <p:grpSpPr>
          <a:xfrm>
            <a:off x="4170355" y="-12923"/>
            <a:ext cx="8817511" cy="6870924"/>
            <a:chOff x="4531153" y="-12924"/>
            <a:chExt cx="7660846" cy="6908817"/>
          </a:xfrm>
          <a:solidFill>
            <a:srgbClr val="FEE89B"/>
          </a:solidFill>
        </p:grpSpPr>
        <p:grpSp>
          <p:nvGrpSpPr>
            <p:cNvPr id="8" name="Group 7">
              <a:extLst>
                <a:ext uri="{FF2B5EF4-FFF2-40B4-BE49-F238E27FC236}">
                  <a16:creationId xmlns:a16="http://schemas.microsoft.com/office/drawing/2014/main" id="{DDE92B21-6BD8-CE26-ED6A-BF8C3C5C321A}"/>
                </a:ext>
              </a:extLst>
            </p:cNvPr>
            <p:cNvGrpSpPr/>
            <p:nvPr userDrawn="1"/>
          </p:nvGrpSpPr>
          <p:grpSpPr>
            <a:xfrm>
              <a:off x="4531153" y="-12924"/>
              <a:ext cx="3700577" cy="6908817"/>
              <a:chOff x="4448026" y="-12924"/>
              <a:chExt cx="3700577" cy="6908817"/>
            </a:xfrm>
            <a:grpFill/>
          </p:grpSpPr>
          <p:grpSp>
            <p:nvGrpSpPr>
              <p:cNvPr id="14" name="Google Shape;35;p5">
                <a:extLst>
                  <a:ext uri="{FF2B5EF4-FFF2-40B4-BE49-F238E27FC236}">
                    <a16:creationId xmlns:a16="http://schemas.microsoft.com/office/drawing/2014/main" id="{15399F12-0C5C-083A-7789-6FA4070676D1}"/>
                  </a:ext>
                </a:extLst>
              </p:cNvPr>
              <p:cNvGrpSpPr/>
              <p:nvPr userDrawn="1"/>
            </p:nvGrpSpPr>
            <p:grpSpPr>
              <a:xfrm flipH="1" flipV="1">
                <a:off x="4448026" y="-12924"/>
                <a:ext cx="3700577" cy="3441924"/>
                <a:chOff x="-968302" y="-7950"/>
                <a:chExt cx="5538733" cy="5151602"/>
              </a:xfrm>
              <a:grpFill/>
            </p:grpSpPr>
            <p:grpSp>
              <p:nvGrpSpPr>
                <p:cNvPr id="20" name="Google Shape;36;p5">
                  <a:extLst>
                    <a:ext uri="{FF2B5EF4-FFF2-40B4-BE49-F238E27FC236}">
                      <a16:creationId xmlns:a16="http://schemas.microsoft.com/office/drawing/2014/main" id="{99F91E1A-7D86-784F-09D9-6356EE991F72}"/>
                    </a:ext>
                  </a:extLst>
                </p:cNvPr>
                <p:cNvGrpSpPr/>
                <p:nvPr/>
              </p:nvGrpSpPr>
              <p:grpSpPr>
                <a:xfrm rot="5400000" flipH="1">
                  <a:off x="1088451" y="1661672"/>
                  <a:ext cx="5151440" cy="1812520"/>
                  <a:chOff x="3646175" y="3225847"/>
                  <a:chExt cx="5450107" cy="1917604"/>
                </a:xfrm>
                <a:grpFill/>
              </p:grpSpPr>
              <p:sp>
                <p:nvSpPr>
                  <p:cNvPr id="22" name="Google Shape;37;p5">
                    <a:extLst>
                      <a:ext uri="{FF2B5EF4-FFF2-40B4-BE49-F238E27FC236}">
                        <a16:creationId xmlns:a16="http://schemas.microsoft.com/office/drawing/2014/main" id="{94FC1936-7DC7-1CFE-3043-9AE1F0C54519}"/>
                      </a:ext>
                    </a:extLst>
                  </p:cNvPr>
                  <p:cNvSpPr/>
                  <p:nvPr/>
                </p:nvSpPr>
                <p:spPr>
                  <a:xfrm rot="16200000">
                    <a:off x="4506755" y="2365267"/>
                    <a:ext cx="1917577" cy="3638737"/>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8;p5">
                    <a:extLst>
                      <a:ext uri="{FF2B5EF4-FFF2-40B4-BE49-F238E27FC236}">
                        <a16:creationId xmlns:a16="http://schemas.microsoft.com/office/drawing/2014/main" id="{D7D2FEF0-EDC6-ADE6-DA66-7D11212DAB69}"/>
                      </a:ext>
                    </a:extLst>
                  </p:cNvPr>
                  <p:cNvSpPr/>
                  <p:nvPr/>
                </p:nvSpPr>
                <p:spPr>
                  <a:xfrm>
                    <a:off x="6811182" y="3225874"/>
                    <a:ext cx="2285100" cy="1917577"/>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39;p5">
                  <a:extLst>
                    <a:ext uri="{FF2B5EF4-FFF2-40B4-BE49-F238E27FC236}">
                      <a16:creationId xmlns:a16="http://schemas.microsoft.com/office/drawing/2014/main" id="{D87A19AE-2F9F-A991-43E6-033A77261CDE}"/>
                    </a:ext>
                  </a:extLst>
                </p:cNvPr>
                <p:cNvSpPr/>
                <p:nvPr/>
              </p:nvSpPr>
              <p:spPr>
                <a:xfrm rot="5400000" flipH="1">
                  <a:off x="-1658625" y="682373"/>
                  <a:ext cx="5151600" cy="3770953"/>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35;p5">
                <a:extLst>
                  <a:ext uri="{FF2B5EF4-FFF2-40B4-BE49-F238E27FC236}">
                    <a16:creationId xmlns:a16="http://schemas.microsoft.com/office/drawing/2014/main" id="{7299F23F-C5AB-34EF-2E46-EB27226E1C7A}"/>
                  </a:ext>
                </a:extLst>
              </p:cNvPr>
              <p:cNvGrpSpPr/>
              <p:nvPr userDrawn="1"/>
            </p:nvGrpSpPr>
            <p:grpSpPr>
              <a:xfrm flipH="1" flipV="1">
                <a:off x="4448026" y="674874"/>
                <a:ext cx="3700577" cy="6221019"/>
                <a:chOff x="-968302" y="-7950"/>
                <a:chExt cx="5538733" cy="5151602"/>
              </a:xfrm>
              <a:grpFill/>
            </p:grpSpPr>
            <p:grpSp>
              <p:nvGrpSpPr>
                <p:cNvPr id="16" name="Google Shape;36;p5">
                  <a:extLst>
                    <a:ext uri="{FF2B5EF4-FFF2-40B4-BE49-F238E27FC236}">
                      <a16:creationId xmlns:a16="http://schemas.microsoft.com/office/drawing/2014/main" id="{D045EED8-FB5B-4BE1-AD41-6FF753F0A9F7}"/>
                    </a:ext>
                  </a:extLst>
                </p:cNvPr>
                <p:cNvGrpSpPr/>
                <p:nvPr/>
              </p:nvGrpSpPr>
              <p:grpSpPr>
                <a:xfrm rot="5400000" flipH="1">
                  <a:off x="1088451" y="1661672"/>
                  <a:ext cx="5151440" cy="1812520"/>
                  <a:chOff x="3646175" y="3225847"/>
                  <a:chExt cx="5450107" cy="1917604"/>
                </a:xfrm>
                <a:grpFill/>
              </p:grpSpPr>
              <p:sp>
                <p:nvSpPr>
                  <p:cNvPr id="18" name="Google Shape;37;p5">
                    <a:extLst>
                      <a:ext uri="{FF2B5EF4-FFF2-40B4-BE49-F238E27FC236}">
                        <a16:creationId xmlns:a16="http://schemas.microsoft.com/office/drawing/2014/main" id="{BB0BEE69-18DA-716C-3FCC-CAC453C02356}"/>
                      </a:ext>
                    </a:extLst>
                  </p:cNvPr>
                  <p:cNvSpPr/>
                  <p:nvPr/>
                </p:nvSpPr>
                <p:spPr>
                  <a:xfrm rot="16200000">
                    <a:off x="4506755" y="2365267"/>
                    <a:ext cx="1917577" cy="3638737"/>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8;p5">
                    <a:extLst>
                      <a:ext uri="{FF2B5EF4-FFF2-40B4-BE49-F238E27FC236}">
                        <a16:creationId xmlns:a16="http://schemas.microsoft.com/office/drawing/2014/main" id="{00153E2B-A35E-3BB4-D492-2E143D7B70F2}"/>
                      </a:ext>
                    </a:extLst>
                  </p:cNvPr>
                  <p:cNvSpPr/>
                  <p:nvPr/>
                </p:nvSpPr>
                <p:spPr>
                  <a:xfrm>
                    <a:off x="6811182" y="3225874"/>
                    <a:ext cx="2285100" cy="1917577"/>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 name="Google Shape;39;p5">
                  <a:extLst>
                    <a:ext uri="{FF2B5EF4-FFF2-40B4-BE49-F238E27FC236}">
                      <a16:creationId xmlns:a16="http://schemas.microsoft.com/office/drawing/2014/main" id="{6A96D957-82E5-9BFD-EE33-5E9FC565DB5A}"/>
                    </a:ext>
                  </a:extLst>
                </p:cNvPr>
                <p:cNvSpPr/>
                <p:nvPr/>
              </p:nvSpPr>
              <p:spPr>
                <a:xfrm rot="5400000" flipH="1">
                  <a:off x="-1658625" y="682373"/>
                  <a:ext cx="5151600" cy="3770953"/>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 name="Google Shape;35;p5">
              <a:extLst>
                <a:ext uri="{FF2B5EF4-FFF2-40B4-BE49-F238E27FC236}">
                  <a16:creationId xmlns:a16="http://schemas.microsoft.com/office/drawing/2014/main" id="{1B05625A-448D-075F-47E6-293020616824}"/>
                </a:ext>
              </a:extLst>
            </p:cNvPr>
            <p:cNvGrpSpPr/>
            <p:nvPr userDrawn="1"/>
          </p:nvGrpSpPr>
          <p:grpSpPr>
            <a:xfrm flipH="1" flipV="1">
              <a:off x="4804740" y="-2525"/>
              <a:ext cx="7387259" cy="6898223"/>
              <a:chOff x="-968302" y="-7951"/>
              <a:chExt cx="5538733" cy="5151603"/>
            </a:xfrm>
            <a:grpFill/>
          </p:grpSpPr>
          <p:grpSp>
            <p:nvGrpSpPr>
              <p:cNvPr id="10" name="Google Shape;36;p5">
                <a:extLst>
                  <a:ext uri="{FF2B5EF4-FFF2-40B4-BE49-F238E27FC236}">
                    <a16:creationId xmlns:a16="http://schemas.microsoft.com/office/drawing/2014/main" id="{9C24CA8D-0469-C853-0FF1-279D383829C6}"/>
                  </a:ext>
                </a:extLst>
              </p:cNvPr>
              <p:cNvGrpSpPr/>
              <p:nvPr/>
            </p:nvGrpSpPr>
            <p:grpSpPr>
              <a:xfrm rot="5400000" flipH="1">
                <a:off x="1088451" y="1661672"/>
                <a:ext cx="5151440" cy="1812520"/>
                <a:chOff x="3646175" y="3225847"/>
                <a:chExt cx="5450107" cy="1917604"/>
              </a:xfrm>
              <a:grpFill/>
            </p:grpSpPr>
            <p:sp>
              <p:nvSpPr>
                <p:cNvPr id="12" name="Google Shape;37;p5">
                  <a:extLst>
                    <a:ext uri="{FF2B5EF4-FFF2-40B4-BE49-F238E27FC236}">
                      <a16:creationId xmlns:a16="http://schemas.microsoft.com/office/drawing/2014/main" id="{E48CBE76-0C53-88B6-FF73-CA8CD1D2F656}"/>
                    </a:ext>
                  </a:extLst>
                </p:cNvPr>
                <p:cNvSpPr/>
                <p:nvPr/>
              </p:nvSpPr>
              <p:spPr>
                <a:xfrm rot="16200000">
                  <a:off x="4506755" y="2365267"/>
                  <a:ext cx="1917577" cy="3638737"/>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8;p5">
                  <a:extLst>
                    <a:ext uri="{FF2B5EF4-FFF2-40B4-BE49-F238E27FC236}">
                      <a16:creationId xmlns:a16="http://schemas.microsoft.com/office/drawing/2014/main" id="{F348250B-2B19-CBDB-8C0A-361410C3B4BB}"/>
                    </a:ext>
                  </a:extLst>
                </p:cNvPr>
                <p:cNvSpPr/>
                <p:nvPr/>
              </p:nvSpPr>
              <p:spPr>
                <a:xfrm>
                  <a:off x="6811182" y="3225874"/>
                  <a:ext cx="2285100" cy="1917577"/>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Google Shape;39;p5">
                <a:extLst>
                  <a:ext uri="{FF2B5EF4-FFF2-40B4-BE49-F238E27FC236}">
                    <a16:creationId xmlns:a16="http://schemas.microsoft.com/office/drawing/2014/main" id="{7E373DD3-7E3C-826C-1D77-12277DCF3CFD}"/>
                  </a:ext>
                </a:extLst>
              </p:cNvPr>
              <p:cNvSpPr/>
              <p:nvPr/>
            </p:nvSpPr>
            <p:spPr>
              <a:xfrm rot="5400000" flipH="1">
                <a:off x="-1658625" y="682372"/>
                <a:ext cx="5151600" cy="3770953"/>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5" name="Content Placeholder 4">
            <a:extLst>
              <a:ext uri="{FF2B5EF4-FFF2-40B4-BE49-F238E27FC236}">
                <a16:creationId xmlns:a16="http://schemas.microsoft.com/office/drawing/2014/main" id="{B1EAD3AB-DECB-956B-A97D-33872D1FAD42}"/>
              </a:ext>
            </a:extLst>
          </p:cNvPr>
          <p:cNvSpPr>
            <a:spLocks noGrp="1"/>
          </p:cNvSpPr>
          <p:nvPr>
            <p:ph sz="quarter" idx="49" hasCustomPrompt="1"/>
          </p:nvPr>
        </p:nvSpPr>
        <p:spPr>
          <a:xfrm>
            <a:off x="4974074" y="1270060"/>
            <a:ext cx="6678315" cy="5075321"/>
          </a:xfrm>
          <a:prstGeom prst="rect">
            <a:avLst/>
          </a:prstGeom>
        </p:spPr>
        <p:txBody>
          <a:bodyPr anchor="t" anchorCtr="0">
            <a:normAutofit/>
          </a:bodyPr>
          <a:lstStyle>
            <a:lvl1pPr marL="0" indent="0">
              <a:lnSpc>
                <a:spcPct val="100000"/>
              </a:lnSpc>
              <a:buFont typeface="Arial" panose="020B0604020202020204" pitchFamily="34" charset="0"/>
              <a:buChar char="•"/>
              <a:defRPr sz="2400" b="0" i="0">
                <a:solidFill>
                  <a:schemeClr val="tx1">
                    <a:lumMod val="85000"/>
                    <a:lumOff val="15000"/>
                  </a:schemeClr>
                </a:solidFill>
                <a:latin typeface="Calibri Light" panose="020F0302020204030204" pitchFamily="34" charset="0"/>
                <a:cs typeface="Calibri Light" panose="020F0302020204030204" pitchFamily="34" charset="0"/>
              </a:defRPr>
            </a:lvl1pPr>
            <a:lvl2pPr marL="457200" indent="0">
              <a:buFont typeface="Arial" panose="020B0604020202020204" pitchFamily="34" charset="0"/>
              <a:buNone/>
              <a:defRPr b="1">
                <a:solidFill>
                  <a:schemeClr val="accent3"/>
                </a:solidFill>
                <a:latin typeface="Calibri" panose="020F0502020204030204" pitchFamily="34" charset="0"/>
                <a:cs typeface="Calibri" panose="020F0502020204030204" pitchFamily="34" charset="0"/>
              </a:defRPr>
            </a:lvl2pPr>
            <a:lvl3pPr marL="914400" indent="0">
              <a:buNone/>
              <a:defRPr sz="1800" b="1">
                <a:solidFill>
                  <a:schemeClr val="accent4"/>
                </a:solidFill>
                <a:latin typeface="Calibri" panose="020F0502020204030204" pitchFamily="34" charset="0"/>
                <a:cs typeface="Calibri" panose="020F0502020204030204" pitchFamily="34" charset="0"/>
              </a:defRPr>
            </a:lvl3pPr>
            <a:lvl4pPr marL="1371600" indent="0">
              <a:buNone/>
              <a:defRPr i="1">
                <a:solidFill>
                  <a:schemeClr val="accent2"/>
                </a:solidFill>
                <a:latin typeface="Calibri" panose="020F0502020204030204" pitchFamily="34" charset="0"/>
                <a:cs typeface="Calibri" panose="020F0502020204030204" pitchFamily="34" charset="0"/>
              </a:defRPr>
            </a:lvl4pPr>
            <a:lvl5pPr marL="1828800" indent="0">
              <a:buNone/>
              <a:defRPr>
                <a:solidFill>
                  <a:schemeClr val="accent2"/>
                </a:solidFill>
                <a:latin typeface="Calibri" panose="020F0502020204030204" pitchFamily="34" charset="0"/>
                <a:cs typeface="Calibri" panose="020F0502020204030204" pitchFamily="34" charset="0"/>
              </a:defRPr>
            </a:lvl5pPr>
          </a:lstStyle>
          <a:p>
            <a:pPr lvl="0"/>
            <a:r>
              <a:rPr lang="en-US"/>
              <a:t> Click to add agenda item</a:t>
            </a:r>
          </a:p>
        </p:txBody>
      </p:sp>
      <p:sp>
        <p:nvSpPr>
          <p:cNvPr id="26" name="Google Shape;14;p2">
            <a:extLst>
              <a:ext uri="{FF2B5EF4-FFF2-40B4-BE49-F238E27FC236}">
                <a16:creationId xmlns:a16="http://schemas.microsoft.com/office/drawing/2014/main" id="{979754D7-41B9-6B7F-4AFF-AE21A704E237}"/>
              </a:ext>
            </a:extLst>
          </p:cNvPr>
          <p:cNvSpPr/>
          <p:nvPr userDrawn="1"/>
        </p:nvSpPr>
        <p:spPr>
          <a:xfrm rot="16200000" flipV="1">
            <a:off x="1688482" y="3855457"/>
            <a:ext cx="1337336" cy="4714300"/>
          </a:xfrm>
          <a:custGeom>
            <a:avLst/>
            <a:gdLst/>
            <a:ahLst/>
            <a:cxnLst/>
            <a:rect l="l" t="t" r="r" b="b"/>
            <a:pathLst>
              <a:path w="29510" h="104027" extrusionOk="0">
                <a:moveTo>
                  <a:pt x="1" y="1"/>
                </a:moveTo>
                <a:lnTo>
                  <a:pt x="1" y="8261"/>
                </a:lnTo>
                <a:cubicBezTo>
                  <a:pt x="1433" y="8261"/>
                  <a:pt x="2871" y="8406"/>
                  <a:pt x="4262" y="8692"/>
                </a:cubicBezTo>
                <a:cubicBezTo>
                  <a:pt x="5615" y="8973"/>
                  <a:pt x="6954" y="9389"/>
                  <a:pt x="8228" y="9933"/>
                </a:cubicBezTo>
                <a:cubicBezTo>
                  <a:pt x="9488" y="10467"/>
                  <a:pt x="10700" y="11126"/>
                  <a:pt x="11837" y="11900"/>
                </a:cubicBezTo>
                <a:cubicBezTo>
                  <a:pt x="12971" y="12663"/>
                  <a:pt x="14033" y="13542"/>
                  <a:pt x="15003" y="14512"/>
                </a:cubicBezTo>
                <a:cubicBezTo>
                  <a:pt x="15967" y="15477"/>
                  <a:pt x="16848" y="16544"/>
                  <a:pt x="17616" y="17672"/>
                </a:cubicBezTo>
                <a:cubicBezTo>
                  <a:pt x="18384" y="18811"/>
                  <a:pt x="19044" y="20028"/>
                  <a:pt x="19583" y="21283"/>
                </a:cubicBezTo>
                <a:cubicBezTo>
                  <a:pt x="20121" y="22561"/>
                  <a:pt x="20538" y="23896"/>
                  <a:pt x="20819" y="25249"/>
                </a:cubicBezTo>
                <a:cubicBezTo>
                  <a:pt x="21104" y="26645"/>
                  <a:pt x="21249" y="28078"/>
                  <a:pt x="21249" y="29515"/>
                </a:cubicBezTo>
                <a:lnTo>
                  <a:pt x="21249" y="104026"/>
                </a:lnTo>
                <a:lnTo>
                  <a:pt x="29509" y="104026"/>
                </a:lnTo>
                <a:lnTo>
                  <a:pt x="29509" y="29515"/>
                </a:lnTo>
                <a:cubicBezTo>
                  <a:pt x="29509" y="13281"/>
                  <a:pt x="16230" y="1"/>
                  <a:pt x="1" y="1"/>
                </a:cubicBezTo>
                <a:close/>
              </a:path>
            </a:pathLst>
          </a:custGeom>
          <a:solidFill>
            <a:srgbClr val="CECED3">
              <a:alpha val="29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Box 1">
            <a:extLst>
              <a:ext uri="{FF2B5EF4-FFF2-40B4-BE49-F238E27FC236}">
                <a16:creationId xmlns:a16="http://schemas.microsoft.com/office/drawing/2014/main" id="{7E69E47F-FDB4-CFF1-0040-5FE2343582D5}"/>
              </a:ext>
            </a:extLst>
          </p:cNvPr>
          <p:cNvSpPr txBox="1"/>
          <p:nvPr userDrawn="1"/>
        </p:nvSpPr>
        <p:spPr>
          <a:xfrm>
            <a:off x="460645" y="2692437"/>
            <a:ext cx="319418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5200" b="0" i="0">
                <a:solidFill>
                  <a:srgbClr val="007184"/>
                </a:solidFill>
                <a:latin typeface="Calibri Light" panose="020F0302020204030204" pitchFamily="34" charset="0"/>
                <a:cs typeface="Calibri Light" panose="020F0302020204030204" pitchFamily="34" charset="0"/>
              </a:rPr>
              <a:t>Agenda</a:t>
            </a:r>
          </a:p>
        </p:txBody>
      </p:sp>
    </p:spTree>
    <p:extLst>
      <p:ext uri="{BB962C8B-B14F-4D97-AF65-F5344CB8AC3E}">
        <p14:creationId xmlns:p14="http://schemas.microsoft.com/office/powerpoint/2010/main" val="36733152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2">
    <p:bg>
      <p:bgPr>
        <a:solidFill>
          <a:srgbClr val="FEE89B"/>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0659346-DB17-E408-369B-C2187A55A49C}"/>
              </a:ext>
            </a:extLst>
          </p:cNvPr>
          <p:cNvGrpSpPr/>
          <p:nvPr userDrawn="1"/>
        </p:nvGrpSpPr>
        <p:grpSpPr>
          <a:xfrm>
            <a:off x="3725333" y="-12924"/>
            <a:ext cx="8466667" cy="6870924"/>
            <a:chOff x="4531153" y="-12924"/>
            <a:chExt cx="7660846" cy="6908817"/>
          </a:xfrm>
          <a:solidFill>
            <a:schemeClr val="bg1"/>
          </a:solidFill>
        </p:grpSpPr>
        <p:grpSp>
          <p:nvGrpSpPr>
            <p:cNvPr id="3" name="Group 2">
              <a:extLst>
                <a:ext uri="{FF2B5EF4-FFF2-40B4-BE49-F238E27FC236}">
                  <a16:creationId xmlns:a16="http://schemas.microsoft.com/office/drawing/2014/main" id="{6478387D-FC91-69A4-1820-FDAAF9173C6C}"/>
                </a:ext>
              </a:extLst>
            </p:cNvPr>
            <p:cNvGrpSpPr/>
            <p:nvPr userDrawn="1"/>
          </p:nvGrpSpPr>
          <p:grpSpPr>
            <a:xfrm>
              <a:off x="4531153" y="-12924"/>
              <a:ext cx="3700577" cy="6908817"/>
              <a:chOff x="4448026" y="-12924"/>
              <a:chExt cx="3700577" cy="6908817"/>
            </a:xfrm>
            <a:grpFill/>
          </p:grpSpPr>
          <p:grpSp>
            <p:nvGrpSpPr>
              <p:cNvPr id="29" name="Google Shape;35;p5">
                <a:extLst>
                  <a:ext uri="{FF2B5EF4-FFF2-40B4-BE49-F238E27FC236}">
                    <a16:creationId xmlns:a16="http://schemas.microsoft.com/office/drawing/2014/main" id="{6E80B40A-1CDB-62F2-3517-71B894905D12}"/>
                  </a:ext>
                </a:extLst>
              </p:cNvPr>
              <p:cNvGrpSpPr/>
              <p:nvPr userDrawn="1"/>
            </p:nvGrpSpPr>
            <p:grpSpPr>
              <a:xfrm flipH="1" flipV="1">
                <a:off x="4448026" y="-12924"/>
                <a:ext cx="3700577" cy="3441924"/>
                <a:chOff x="-968302" y="-7950"/>
                <a:chExt cx="5538733" cy="5151602"/>
              </a:xfrm>
              <a:grpFill/>
            </p:grpSpPr>
            <p:grpSp>
              <p:nvGrpSpPr>
                <p:cNvPr id="35" name="Google Shape;36;p5">
                  <a:extLst>
                    <a:ext uri="{FF2B5EF4-FFF2-40B4-BE49-F238E27FC236}">
                      <a16:creationId xmlns:a16="http://schemas.microsoft.com/office/drawing/2014/main" id="{F94353FB-C251-0297-627F-5B665D980DD7}"/>
                    </a:ext>
                  </a:extLst>
                </p:cNvPr>
                <p:cNvGrpSpPr/>
                <p:nvPr/>
              </p:nvGrpSpPr>
              <p:grpSpPr>
                <a:xfrm rot="5400000" flipH="1">
                  <a:off x="1088451" y="1661672"/>
                  <a:ext cx="5151440" cy="1812520"/>
                  <a:chOff x="3646175" y="3225847"/>
                  <a:chExt cx="5450107" cy="1917604"/>
                </a:xfrm>
                <a:grpFill/>
              </p:grpSpPr>
              <p:sp>
                <p:nvSpPr>
                  <p:cNvPr id="37" name="Google Shape;37;p5">
                    <a:extLst>
                      <a:ext uri="{FF2B5EF4-FFF2-40B4-BE49-F238E27FC236}">
                        <a16:creationId xmlns:a16="http://schemas.microsoft.com/office/drawing/2014/main" id="{7B691713-02D9-EA37-804E-4C9AF0C15392}"/>
                      </a:ext>
                    </a:extLst>
                  </p:cNvPr>
                  <p:cNvSpPr/>
                  <p:nvPr/>
                </p:nvSpPr>
                <p:spPr>
                  <a:xfrm rot="16200000">
                    <a:off x="4506755" y="2365267"/>
                    <a:ext cx="1917577" cy="3638737"/>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5">
                    <a:extLst>
                      <a:ext uri="{FF2B5EF4-FFF2-40B4-BE49-F238E27FC236}">
                        <a16:creationId xmlns:a16="http://schemas.microsoft.com/office/drawing/2014/main" id="{C787E24C-0692-CC03-1305-56F28A9E1651}"/>
                      </a:ext>
                    </a:extLst>
                  </p:cNvPr>
                  <p:cNvSpPr/>
                  <p:nvPr/>
                </p:nvSpPr>
                <p:spPr>
                  <a:xfrm>
                    <a:off x="6811182" y="3225874"/>
                    <a:ext cx="2285100" cy="1917577"/>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9;p5">
                  <a:extLst>
                    <a:ext uri="{FF2B5EF4-FFF2-40B4-BE49-F238E27FC236}">
                      <a16:creationId xmlns:a16="http://schemas.microsoft.com/office/drawing/2014/main" id="{BD750E09-8D19-167B-6E18-022400446326}"/>
                    </a:ext>
                  </a:extLst>
                </p:cNvPr>
                <p:cNvSpPr/>
                <p:nvPr/>
              </p:nvSpPr>
              <p:spPr>
                <a:xfrm rot="5400000" flipH="1">
                  <a:off x="-1658625" y="682373"/>
                  <a:ext cx="5151600" cy="3770953"/>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5;p5">
                <a:extLst>
                  <a:ext uri="{FF2B5EF4-FFF2-40B4-BE49-F238E27FC236}">
                    <a16:creationId xmlns:a16="http://schemas.microsoft.com/office/drawing/2014/main" id="{5E38A32F-04A6-71D5-E5CF-CE0507DFBBA5}"/>
                  </a:ext>
                </a:extLst>
              </p:cNvPr>
              <p:cNvGrpSpPr/>
              <p:nvPr userDrawn="1"/>
            </p:nvGrpSpPr>
            <p:grpSpPr>
              <a:xfrm flipH="1" flipV="1">
                <a:off x="4448026" y="674874"/>
                <a:ext cx="3700577" cy="6221019"/>
                <a:chOff x="-968302" y="-7950"/>
                <a:chExt cx="5538733" cy="5151602"/>
              </a:xfrm>
              <a:grpFill/>
            </p:grpSpPr>
            <p:grpSp>
              <p:nvGrpSpPr>
                <p:cNvPr id="31" name="Google Shape;36;p5">
                  <a:extLst>
                    <a:ext uri="{FF2B5EF4-FFF2-40B4-BE49-F238E27FC236}">
                      <a16:creationId xmlns:a16="http://schemas.microsoft.com/office/drawing/2014/main" id="{41A70C54-2D82-4E3F-F0FD-503E433FA6B0}"/>
                    </a:ext>
                  </a:extLst>
                </p:cNvPr>
                <p:cNvGrpSpPr/>
                <p:nvPr/>
              </p:nvGrpSpPr>
              <p:grpSpPr>
                <a:xfrm rot="5400000" flipH="1">
                  <a:off x="1088451" y="1661672"/>
                  <a:ext cx="5151440" cy="1812520"/>
                  <a:chOff x="3646175" y="3225847"/>
                  <a:chExt cx="5450107" cy="1917604"/>
                </a:xfrm>
                <a:grpFill/>
              </p:grpSpPr>
              <p:sp>
                <p:nvSpPr>
                  <p:cNvPr id="33" name="Google Shape;37;p5">
                    <a:extLst>
                      <a:ext uri="{FF2B5EF4-FFF2-40B4-BE49-F238E27FC236}">
                        <a16:creationId xmlns:a16="http://schemas.microsoft.com/office/drawing/2014/main" id="{AF092706-7E4D-2780-8C1B-72CA693FAE61}"/>
                      </a:ext>
                    </a:extLst>
                  </p:cNvPr>
                  <p:cNvSpPr/>
                  <p:nvPr/>
                </p:nvSpPr>
                <p:spPr>
                  <a:xfrm rot="16200000">
                    <a:off x="4506755" y="2365267"/>
                    <a:ext cx="1917577" cy="3638737"/>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8;p5">
                    <a:extLst>
                      <a:ext uri="{FF2B5EF4-FFF2-40B4-BE49-F238E27FC236}">
                        <a16:creationId xmlns:a16="http://schemas.microsoft.com/office/drawing/2014/main" id="{B4AE9B6B-9BD4-1929-1E93-EEC27ABC6E43}"/>
                      </a:ext>
                    </a:extLst>
                  </p:cNvPr>
                  <p:cNvSpPr/>
                  <p:nvPr/>
                </p:nvSpPr>
                <p:spPr>
                  <a:xfrm>
                    <a:off x="6811182" y="3225874"/>
                    <a:ext cx="2285100" cy="1917577"/>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 name="Google Shape;39;p5">
                  <a:extLst>
                    <a:ext uri="{FF2B5EF4-FFF2-40B4-BE49-F238E27FC236}">
                      <a16:creationId xmlns:a16="http://schemas.microsoft.com/office/drawing/2014/main" id="{29418F46-775F-C006-92AF-10FD4140779C}"/>
                    </a:ext>
                  </a:extLst>
                </p:cNvPr>
                <p:cNvSpPr/>
                <p:nvPr/>
              </p:nvSpPr>
              <p:spPr>
                <a:xfrm rot="5400000" flipH="1">
                  <a:off x="-1658625" y="682373"/>
                  <a:ext cx="5151600" cy="3770953"/>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 name="Google Shape;35;p5">
              <a:extLst>
                <a:ext uri="{FF2B5EF4-FFF2-40B4-BE49-F238E27FC236}">
                  <a16:creationId xmlns:a16="http://schemas.microsoft.com/office/drawing/2014/main" id="{4DAEF4E4-AA52-3EBC-2E53-DC92C45A1A5C}"/>
                </a:ext>
              </a:extLst>
            </p:cNvPr>
            <p:cNvGrpSpPr/>
            <p:nvPr userDrawn="1"/>
          </p:nvGrpSpPr>
          <p:grpSpPr>
            <a:xfrm flipH="1" flipV="1">
              <a:off x="4804740" y="-2525"/>
              <a:ext cx="7387259" cy="6898223"/>
              <a:chOff x="-968302" y="-7951"/>
              <a:chExt cx="5538733" cy="5151603"/>
            </a:xfrm>
            <a:grpFill/>
          </p:grpSpPr>
          <p:grpSp>
            <p:nvGrpSpPr>
              <p:cNvPr id="5" name="Google Shape;36;p5">
                <a:extLst>
                  <a:ext uri="{FF2B5EF4-FFF2-40B4-BE49-F238E27FC236}">
                    <a16:creationId xmlns:a16="http://schemas.microsoft.com/office/drawing/2014/main" id="{0E15C030-195D-1E52-A2DD-E0DA6FECC55A}"/>
                  </a:ext>
                </a:extLst>
              </p:cNvPr>
              <p:cNvGrpSpPr/>
              <p:nvPr/>
            </p:nvGrpSpPr>
            <p:grpSpPr>
              <a:xfrm rot="5400000" flipH="1">
                <a:off x="1088451" y="1661672"/>
                <a:ext cx="5151440" cy="1812520"/>
                <a:chOff x="3646175" y="3225847"/>
                <a:chExt cx="5450107" cy="1917604"/>
              </a:xfrm>
              <a:grpFill/>
            </p:grpSpPr>
            <p:sp>
              <p:nvSpPr>
                <p:cNvPr id="27" name="Google Shape;37;p5">
                  <a:extLst>
                    <a:ext uri="{FF2B5EF4-FFF2-40B4-BE49-F238E27FC236}">
                      <a16:creationId xmlns:a16="http://schemas.microsoft.com/office/drawing/2014/main" id="{F4D8CB57-B7B7-66A9-49E2-D9657DE5460C}"/>
                    </a:ext>
                  </a:extLst>
                </p:cNvPr>
                <p:cNvSpPr/>
                <p:nvPr/>
              </p:nvSpPr>
              <p:spPr>
                <a:xfrm rot="16200000">
                  <a:off x="4506755" y="2365267"/>
                  <a:ext cx="1917577" cy="3638737"/>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8;p5">
                  <a:extLst>
                    <a:ext uri="{FF2B5EF4-FFF2-40B4-BE49-F238E27FC236}">
                      <a16:creationId xmlns:a16="http://schemas.microsoft.com/office/drawing/2014/main" id="{9B281A1C-06AD-5E77-85A7-F2B799C60F8A}"/>
                    </a:ext>
                  </a:extLst>
                </p:cNvPr>
                <p:cNvSpPr/>
                <p:nvPr/>
              </p:nvSpPr>
              <p:spPr>
                <a:xfrm>
                  <a:off x="6811182" y="3225874"/>
                  <a:ext cx="2285100" cy="1917577"/>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Google Shape;39;p5">
                <a:extLst>
                  <a:ext uri="{FF2B5EF4-FFF2-40B4-BE49-F238E27FC236}">
                    <a16:creationId xmlns:a16="http://schemas.microsoft.com/office/drawing/2014/main" id="{E1A1F06F-CCCA-73A7-B463-C8DF966147D3}"/>
                  </a:ext>
                </a:extLst>
              </p:cNvPr>
              <p:cNvSpPr/>
              <p:nvPr/>
            </p:nvSpPr>
            <p:spPr>
              <a:xfrm rot="5400000" flipH="1">
                <a:off x="-1658625" y="682372"/>
                <a:ext cx="5151600" cy="3770953"/>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0" name="Content Placeholder 4">
            <a:extLst>
              <a:ext uri="{FF2B5EF4-FFF2-40B4-BE49-F238E27FC236}">
                <a16:creationId xmlns:a16="http://schemas.microsoft.com/office/drawing/2014/main" id="{5F854C62-628D-F779-199A-843262452FA4}"/>
              </a:ext>
            </a:extLst>
          </p:cNvPr>
          <p:cNvSpPr>
            <a:spLocks noGrp="1"/>
          </p:cNvSpPr>
          <p:nvPr>
            <p:ph sz="quarter" idx="49" hasCustomPrompt="1"/>
          </p:nvPr>
        </p:nvSpPr>
        <p:spPr>
          <a:xfrm>
            <a:off x="4963027" y="2079992"/>
            <a:ext cx="6678315" cy="3799846"/>
          </a:xfrm>
          <a:prstGeom prst="rect">
            <a:avLst/>
          </a:prstGeom>
        </p:spPr>
        <p:txBody>
          <a:bodyPr anchor="t" anchorCtr="0">
            <a:normAutofit/>
          </a:bodyPr>
          <a:lstStyle>
            <a:lvl1pPr marL="0" indent="0">
              <a:lnSpc>
                <a:spcPct val="100000"/>
              </a:lnSpc>
              <a:buFont typeface="Arial" panose="020B0604020202020204" pitchFamily="34" charset="0"/>
              <a:buChar char="•"/>
              <a:defRPr sz="2400" b="0" i="0">
                <a:solidFill>
                  <a:schemeClr val="tx1">
                    <a:lumMod val="85000"/>
                    <a:lumOff val="15000"/>
                  </a:schemeClr>
                </a:solidFill>
                <a:latin typeface="Calibri Light" panose="020F0302020204030204" pitchFamily="34" charset="0"/>
                <a:cs typeface="Calibri Light" panose="020F0302020204030204" pitchFamily="34" charset="0"/>
              </a:defRPr>
            </a:lvl1pPr>
            <a:lvl2pPr marL="457200" indent="0">
              <a:buFont typeface="Arial" panose="020B0604020202020204" pitchFamily="34" charset="0"/>
              <a:buNone/>
              <a:defRPr b="1">
                <a:solidFill>
                  <a:schemeClr val="accent3"/>
                </a:solidFill>
                <a:latin typeface="Calibri" panose="020F0502020204030204" pitchFamily="34" charset="0"/>
                <a:cs typeface="Calibri" panose="020F0502020204030204" pitchFamily="34" charset="0"/>
              </a:defRPr>
            </a:lvl2pPr>
            <a:lvl3pPr marL="914400" indent="0">
              <a:buNone/>
              <a:defRPr sz="1800" b="1">
                <a:solidFill>
                  <a:schemeClr val="accent4"/>
                </a:solidFill>
                <a:latin typeface="Calibri" panose="020F0502020204030204" pitchFamily="34" charset="0"/>
                <a:cs typeface="Calibri" panose="020F0502020204030204" pitchFamily="34" charset="0"/>
              </a:defRPr>
            </a:lvl3pPr>
            <a:lvl4pPr marL="1371600" indent="0">
              <a:buNone/>
              <a:defRPr i="1">
                <a:solidFill>
                  <a:schemeClr val="accent2"/>
                </a:solidFill>
                <a:latin typeface="Calibri" panose="020F0502020204030204" pitchFamily="34" charset="0"/>
                <a:cs typeface="Calibri" panose="020F0502020204030204" pitchFamily="34" charset="0"/>
              </a:defRPr>
            </a:lvl4pPr>
            <a:lvl5pPr marL="1828800" indent="0">
              <a:buNone/>
              <a:defRPr>
                <a:solidFill>
                  <a:schemeClr val="accent2"/>
                </a:solidFill>
                <a:latin typeface="Calibri" panose="020F0502020204030204" pitchFamily="34" charset="0"/>
                <a:cs typeface="Calibri" panose="020F0502020204030204" pitchFamily="34" charset="0"/>
              </a:defRPr>
            </a:lvl5pPr>
          </a:lstStyle>
          <a:p>
            <a:pPr lvl="0"/>
            <a:r>
              <a:rPr lang="en-US"/>
              <a:t> Click to add agenda item</a:t>
            </a:r>
          </a:p>
        </p:txBody>
      </p:sp>
      <p:sp>
        <p:nvSpPr>
          <p:cNvPr id="42" name="Google Shape;14;p2">
            <a:extLst>
              <a:ext uri="{FF2B5EF4-FFF2-40B4-BE49-F238E27FC236}">
                <a16:creationId xmlns:a16="http://schemas.microsoft.com/office/drawing/2014/main" id="{FF1416B6-F6E6-C5AC-47F6-A6B5C110D1D6}"/>
              </a:ext>
            </a:extLst>
          </p:cNvPr>
          <p:cNvSpPr/>
          <p:nvPr userDrawn="1"/>
        </p:nvSpPr>
        <p:spPr>
          <a:xfrm rot="16200000" flipV="1">
            <a:off x="1688482" y="3855457"/>
            <a:ext cx="1337336" cy="4714300"/>
          </a:xfrm>
          <a:custGeom>
            <a:avLst/>
            <a:gdLst/>
            <a:ahLst/>
            <a:cxnLst/>
            <a:rect l="l" t="t" r="r" b="b"/>
            <a:pathLst>
              <a:path w="29510" h="104027" extrusionOk="0">
                <a:moveTo>
                  <a:pt x="1" y="1"/>
                </a:moveTo>
                <a:lnTo>
                  <a:pt x="1" y="8261"/>
                </a:lnTo>
                <a:cubicBezTo>
                  <a:pt x="1433" y="8261"/>
                  <a:pt x="2871" y="8406"/>
                  <a:pt x="4262" y="8692"/>
                </a:cubicBezTo>
                <a:cubicBezTo>
                  <a:pt x="5615" y="8973"/>
                  <a:pt x="6954" y="9389"/>
                  <a:pt x="8228" y="9933"/>
                </a:cubicBezTo>
                <a:cubicBezTo>
                  <a:pt x="9488" y="10467"/>
                  <a:pt x="10700" y="11126"/>
                  <a:pt x="11837" y="11900"/>
                </a:cubicBezTo>
                <a:cubicBezTo>
                  <a:pt x="12971" y="12663"/>
                  <a:pt x="14033" y="13542"/>
                  <a:pt x="15003" y="14512"/>
                </a:cubicBezTo>
                <a:cubicBezTo>
                  <a:pt x="15967" y="15477"/>
                  <a:pt x="16848" y="16544"/>
                  <a:pt x="17616" y="17672"/>
                </a:cubicBezTo>
                <a:cubicBezTo>
                  <a:pt x="18384" y="18811"/>
                  <a:pt x="19044" y="20028"/>
                  <a:pt x="19583" y="21283"/>
                </a:cubicBezTo>
                <a:cubicBezTo>
                  <a:pt x="20121" y="22561"/>
                  <a:pt x="20538" y="23896"/>
                  <a:pt x="20819" y="25249"/>
                </a:cubicBezTo>
                <a:cubicBezTo>
                  <a:pt x="21104" y="26645"/>
                  <a:pt x="21249" y="28078"/>
                  <a:pt x="21249" y="29515"/>
                </a:cubicBezTo>
                <a:lnTo>
                  <a:pt x="21249" y="104026"/>
                </a:lnTo>
                <a:lnTo>
                  <a:pt x="29509" y="104026"/>
                </a:lnTo>
                <a:lnTo>
                  <a:pt x="29509" y="29515"/>
                </a:lnTo>
                <a:cubicBezTo>
                  <a:pt x="29509" y="13281"/>
                  <a:pt x="16230" y="1"/>
                  <a:pt x="1" y="1"/>
                </a:cubicBezTo>
                <a:close/>
              </a:path>
            </a:pathLst>
          </a:custGeom>
          <a:solidFill>
            <a:srgbClr val="E06421">
              <a:alpha val="29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TextBox 6">
            <a:extLst>
              <a:ext uri="{FF2B5EF4-FFF2-40B4-BE49-F238E27FC236}">
                <a16:creationId xmlns:a16="http://schemas.microsoft.com/office/drawing/2014/main" id="{EAD93FA9-F809-8558-DCFE-EA38FDC2A3C0}"/>
              </a:ext>
            </a:extLst>
          </p:cNvPr>
          <p:cNvSpPr txBox="1"/>
          <p:nvPr userDrawn="1"/>
        </p:nvSpPr>
        <p:spPr>
          <a:xfrm>
            <a:off x="4842331" y="1101654"/>
            <a:ext cx="319418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5200" b="0" i="0">
                <a:solidFill>
                  <a:srgbClr val="007184"/>
                </a:solidFill>
                <a:latin typeface="Calibri Light" panose="020F0302020204030204" pitchFamily="34" charset="0"/>
                <a:cs typeface="Calibri Light" panose="020F0302020204030204" pitchFamily="34" charset="0"/>
              </a:rPr>
              <a:t>Agenda</a:t>
            </a:r>
          </a:p>
        </p:txBody>
      </p:sp>
    </p:spTree>
    <p:extLst>
      <p:ext uri="{BB962C8B-B14F-4D97-AF65-F5344CB8AC3E}">
        <p14:creationId xmlns:p14="http://schemas.microsoft.com/office/powerpoint/2010/main" val="3563092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nd Acknowledgement">
    <p:bg>
      <p:bgPr>
        <a:solidFill>
          <a:srgbClr val="E3E3E5"/>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CB386709-DB7E-5434-4F9A-47481EC9F361}"/>
              </a:ext>
            </a:extLst>
          </p:cNvPr>
          <p:cNvSpPr/>
          <p:nvPr userDrawn="1"/>
        </p:nvSpPr>
        <p:spPr>
          <a:xfrm flipV="1">
            <a:off x="782053" y="691814"/>
            <a:ext cx="6337779" cy="5474367"/>
          </a:xfrm>
          <a:custGeom>
            <a:avLst/>
            <a:gdLst>
              <a:gd name="connsiteX0" fmla="*/ 12183377 w 12183378"/>
              <a:gd name="connsiteY0" fmla="*/ 6841342 h 6841342"/>
              <a:gd name="connsiteX1" fmla="*/ 7755388 w 12183378"/>
              <a:gd name="connsiteY1" fmla="*/ 6841342 h 6841342"/>
              <a:gd name="connsiteX2" fmla="*/ 7755388 w 12183378"/>
              <a:gd name="connsiteY2" fmla="*/ 6840527 h 6841342"/>
              <a:gd name="connsiteX3" fmla="*/ 4427990 w 12183378"/>
              <a:gd name="connsiteY3" fmla="*/ 6840527 h 6841342"/>
              <a:gd name="connsiteX4" fmla="*/ 4427990 w 12183378"/>
              <a:gd name="connsiteY4" fmla="*/ 6840527 h 6841342"/>
              <a:gd name="connsiteX5" fmla="*/ 2213995 w 12183378"/>
              <a:gd name="connsiteY5" fmla="*/ 6840527 h 6841342"/>
              <a:gd name="connsiteX6" fmla="*/ 0 w 12183378"/>
              <a:gd name="connsiteY6" fmla="*/ 4626532 h 6841342"/>
              <a:gd name="connsiteX7" fmla="*/ 1 w 12183378"/>
              <a:gd name="connsiteY7" fmla="*/ 815 h 6841342"/>
              <a:gd name="connsiteX8" fmla="*/ 3323087 w 12183378"/>
              <a:gd name="connsiteY8" fmla="*/ 815 h 6841342"/>
              <a:gd name="connsiteX9" fmla="*/ 4427990 w 12183378"/>
              <a:gd name="connsiteY9" fmla="*/ 815 h 6841342"/>
              <a:gd name="connsiteX10" fmla="*/ 7755388 w 12183378"/>
              <a:gd name="connsiteY10" fmla="*/ 815 h 6841342"/>
              <a:gd name="connsiteX11" fmla="*/ 7755388 w 12183378"/>
              <a:gd name="connsiteY11" fmla="*/ 0 h 6841342"/>
              <a:gd name="connsiteX12" fmla="*/ 9969383 w 12183378"/>
              <a:gd name="connsiteY12" fmla="*/ 0 h 6841342"/>
              <a:gd name="connsiteX13" fmla="*/ 12183378 w 12183378"/>
              <a:gd name="connsiteY13" fmla="*/ 2213995 h 6841342"/>
              <a:gd name="connsiteX14" fmla="*/ 12183377 w 12183378"/>
              <a:gd name="connsiteY14" fmla="*/ 6841342 h 684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83378" h="6841342">
                <a:moveTo>
                  <a:pt x="12183377" y="6841342"/>
                </a:moveTo>
                <a:lnTo>
                  <a:pt x="7755388" y="6841342"/>
                </a:lnTo>
                <a:lnTo>
                  <a:pt x="7755388" y="6840527"/>
                </a:lnTo>
                <a:lnTo>
                  <a:pt x="4427990" y="6840527"/>
                </a:lnTo>
                <a:lnTo>
                  <a:pt x="4427990" y="6840527"/>
                </a:lnTo>
                <a:lnTo>
                  <a:pt x="2213995" y="6840527"/>
                </a:lnTo>
                <a:cubicBezTo>
                  <a:pt x="991239" y="6840527"/>
                  <a:pt x="0" y="5849288"/>
                  <a:pt x="0" y="4626532"/>
                </a:cubicBezTo>
                <a:cubicBezTo>
                  <a:pt x="0" y="3084626"/>
                  <a:pt x="1" y="1542721"/>
                  <a:pt x="1" y="815"/>
                </a:cubicBezTo>
                <a:lnTo>
                  <a:pt x="3323087" y="815"/>
                </a:lnTo>
                <a:lnTo>
                  <a:pt x="4427990" y="815"/>
                </a:lnTo>
                <a:lnTo>
                  <a:pt x="7755388" y="815"/>
                </a:lnTo>
                <a:lnTo>
                  <a:pt x="7755388" y="0"/>
                </a:lnTo>
                <a:lnTo>
                  <a:pt x="9969383" y="0"/>
                </a:lnTo>
                <a:cubicBezTo>
                  <a:pt x="11192139" y="0"/>
                  <a:pt x="12183378" y="991239"/>
                  <a:pt x="12183378" y="2213995"/>
                </a:cubicBezTo>
                <a:cubicBezTo>
                  <a:pt x="12183378" y="3756444"/>
                  <a:pt x="12183377" y="5298893"/>
                  <a:pt x="12183377" y="6841342"/>
                </a:cubicBezTo>
                <a:close/>
              </a:path>
            </a:pathLst>
          </a:custGeom>
          <a:solidFill>
            <a:schemeClr val="bg1"/>
          </a:solidFill>
          <a:ln w="101600">
            <a:noFill/>
            <a:miter lim="800000"/>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Freeform 3">
            <a:extLst>
              <a:ext uri="{FF2B5EF4-FFF2-40B4-BE49-F238E27FC236}">
                <a16:creationId xmlns:a16="http://schemas.microsoft.com/office/drawing/2014/main" id="{032A0155-CEC1-7651-6D3A-74AC070B435D}"/>
              </a:ext>
            </a:extLst>
          </p:cNvPr>
          <p:cNvSpPr/>
          <p:nvPr userDrawn="1"/>
        </p:nvSpPr>
        <p:spPr>
          <a:xfrm flipH="1" flipV="1">
            <a:off x="782053" y="691816"/>
            <a:ext cx="10551694" cy="5474367"/>
          </a:xfrm>
          <a:custGeom>
            <a:avLst/>
            <a:gdLst>
              <a:gd name="connsiteX0" fmla="*/ 12183377 w 12183378"/>
              <a:gd name="connsiteY0" fmla="*/ 6841342 h 6841342"/>
              <a:gd name="connsiteX1" fmla="*/ 7755388 w 12183378"/>
              <a:gd name="connsiteY1" fmla="*/ 6841342 h 6841342"/>
              <a:gd name="connsiteX2" fmla="*/ 7755388 w 12183378"/>
              <a:gd name="connsiteY2" fmla="*/ 6840527 h 6841342"/>
              <a:gd name="connsiteX3" fmla="*/ 4427990 w 12183378"/>
              <a:gd name="connsiteY3" fmla="*/ 6840527 h 6841342"/>
              <a:gd name="connsiteX4" fmla="*/ 4427990 w 12183378"/>
              <a:gd name="connsiteY4" fmla="*/ 6840527 h 6841342"/>
              <a:gd name="connsiteX5" fmla="*/ 2213995 w 12183378"/>
              <a:gd name="connsiteY5" fmla="*/ 6840527 h 6841342"/>
              <a:gd name="connsiteX6" fmla="*/ 0 w 12183378"/>
              <a:gd name="connsiteY6" fmla="*/ 4626532 h 6841342"/>
              <a:gd name="connsiteX7" fmla="*/ 1 w 12183378"/>
              <a:gd name="connsiteY7" fmla="*/ 815 h 6841342"/>
              <a:gd name="connsiteX8" fmla="*/ 3323087 w 12183378"/>
              <a:gd name="connsiteY8" fmla="*/ 815 h 6841342"/>
              <a:gd name="connsiteX9" fmla="*/ 4427990 w 12183378"/>
              <a:gd name="connsiteY9" fmla="*/ 815 h 6841342"/>
              <a:gd name="connsiteX10" fmla="*/ 7755388 w 12183378"/>
              <a:gd name="connsiteY10" fmla="*/ 815 h 6841342"/>
              <a:gd name="connsiteX11" fmla="*/ 7755388 w 12183378"/>
              <a:gd name="connsiteY11" fmla="*/ 0 h 6841342"/>
              <a:gd name="connsiteX12" fmla="*/ 9969383 w 12183378"/>
              <a:gd name="connsiteY12" fmla="*/ 0 h 6841342"/>
              <a:gd name="connsiteX13" fmla="*/ 12183378 w 12183378"/>
              <a:gd name="connsiteY13" fmla="*/ 2213995 h 6841342"/>
              <a:gd name="connsiteX14" fmla="*/ 12183377 w 12183378"/>
              <a:gd name="connsiteY14" fmla="*/ 6841342 h 684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83378" h="6841342">
                <a:moveTo>
                  <a:pt x="12183377" y="6841342"/>
                </a:moveTo>
                <a:lnTo>
                  <a:pt x="7755388" y="6841342"/>
                </a:lnTo>
                <a:lnTo>
                  <a:pt x="7755388" y="6840527"/>
                </a:lnTo>
                <a:lnTo>
                  <a:pt x="4427990" y="6840527"/>
                </a:lnTo>
                <a:lnTo>
                  <a:pt x="4427990" y="6840527"/>
                </a:lnTo>
                <a:lnTo>
                  <a:pt x="2213995" y="6840527"/>
                </a:lnTo>
                <a:cubicBezTo>
                  <a:pt x="991239" y="6840527"/>
                  <a:pt x="0" y="5849288"/>
                  <a:pt x="0" y="4626532"/>
                </a:cubicBezTo>
                <a:cubicBezTo>
                  <a:pt x="0" y="3084626"/>
                  <a:pt x="1" y="1542721"/>
                  <a:pt x="1" y="815"/>
                </a:cubicBezTo>
                <a:lnTo>
                  <a:pt x="3323087" y="815"/>
                </a:lnTo>
                <a:lnTo>
                  <a:pt x="4427990" y="815"/>
                </a:lnTo>
                <a:lnTo>
                  <a:pt x="7755388" y="815"/>
                </a:lnTo>
                <a:lnTo>
                  <a:pt x="7755388" y="0"/>
                </a:lnTo>
                <a:lnTo>
                  <a:pt x="9969383" y="0"/>
                </a:lnTo>
                <a:cubicBezTo>
                  <a:pt x="11192139" y="0"/>
                  <a:pt x="12183378" y="991239"/>
                  <a:pt x="12183378" y="2213995"/>
                </a:cubicBezTo>
                <a:cubicBezTo>
                  <a:pt x="12183378" y="3756444"/>
                  <a:pt x="12183377" y="5298893"/>
                  <a:pt x="12183377" y="6841342"/>
                </a:cubicBezTo>
                <a:close/>
              </a:path>
            </a:pathLst>
          </a:custGeom>
          <a:solidFill>
            <a:schemeClr val="bg1"/>
          </a:solidFill>
          <a:ln w="101600">
            <a:noFill/>
            <a:miter lim="800000"/>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hidden="1">
            <a:extLst>
              <a:ext uri="{FF2B5EF4-FFF2-40B4-BE49-F238E27FC236}">
                <a16:creationId xmlns:a16="http://schemas.microsoft.com/office/drawing/2014/main" id="{B9BC420C-EF4A-DD4F-AD43-AC77907E6B27}"/>
              </a:ext>
            </a:extLst>
          </p:cNvPr>
          <p:cNvSpPr/>
          <p:nvPr userDrawn="1"/>
        </p:nvSpPr>
        <p:spPr>
          <a:xfrm>
            <a:off x="1905973" y="1354185"/>
            <a:ext cx="8380042" cy="41395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E92F8A5B-2B26-4660-18E8-322B7CA2C3D4}"/>
              </a:ext>
            </a:extLst>
          </p:cNvPr>
          <p:cNvCxnSpPr>
            <a:cxnSpLocks/>
          </p:cNvCxnSpPr>
          <p:nvPr userDrawn="1"/>
        </p:nvCxnSpPr>
        <p:spPr>
          <a:xfrm>
            <a:off x="1339086" y="1936570"/>
            <a:ext cx="1880364" cy="0"/>
          </a:xfrm>
          <a:prstGeom prst="line">
            <a:avLst/>
          </a:prstGeom>
          <a:ln w="60325">
            <a:solidFill>
              <a:srgbClr val="E06421"/>
            </a:solidFill>
          </a:ln>
        </p:spPr>
        <p:style>
          <a:lnRef idx="1">
            <a:schemeClr val="accent1"/>
          </a:lnRef>
          <a:fillRef idx="0">
            <a:schemeClr val="accent1"/>
          </a:fillRef>
          <a:effectRef idx="0">
            <a:schemeClr val="accent1"/>
          </a:effectRef>
          <a:fontRef idx="minor">
            <a:schemeClr val="tx1"/>
          </a:fontRef>
        </p:style>
      </p:cxnSp>
      <p:sp>
        <p:nvSpPr>
          <p:cNvPr id="6" name="Google Shape;136;p17">
            <a:extLst>
              <a:ext uri="{FF2B5EF4-FFF2-40B4-BE49-F238E27FC236}">
                <a16:creationId xmlns:a16="http://schemas.microsoft.com/office/drawing/2014/main" id="{5369D37E-766E-B11E-9E5E-DFD230337375}"/>
              </a:ext>
            </a:extLst>
          </p:cNvPr>
          <p:cNvSpPr/>
          <p:nvPr userDrawn="1"/>
        </p:nvSpPr>
        <p:spPr>
          <a:xfrm rot="16200000">
            <a:off x="8960943" y="3626944"/>
            <a:ext cx="1428046" cy="5034067"/>
          </a:xfrm>
          <a:custGeom>
            <a:avLst/>
            <a:gdLst/>
            <a:ahLst/>
            <a:cxnLst/>
            <a:rect l="l" t="t" r="r" b="b"/>
            <a:pathLst>
              <a:path w="29510" h="104027" extrusionOk="0">
                <a:moveTo>
                  <a:pt x="1" y="1"/>
                </a:moveTo>
                <a:lnTo>
                  <a:pt x="1" y="8261"/>
                </a:lnTo>
                <a:cubicBezTo>
                  <a:pt x="1433" y="8261"/>
                  <a:pt x="2871" y="8406"/>
                  <a:pt x="4262" y="8692"/>
                </a:cubicBezTo>
                <a:cubicBezTo>
                  <a:pt x="5615" y="8973"/>
                  <a:pt x="6954" y="9389"/>
                  <a:pt x="8228" y="9933"/>
                </a:cubicBezTo>
                <a:cubicBezTo>
                  <a:pt x="9488" y="10467"/>
                  <a:pt x="10700" y="11126"/>
                  <a:pt x="11837" y="11900"/>
                </a:cubicBezTo>
                <a:cubicBezTo>
                  <a:pt x="12971" y="12663"/>
                  <a:pt x="14033" y="13542"/>
                  <a:pt x="15003" y="14512"/>
                </a:cubicBezTo>
                <a:cubicBezTo>
                  <a:pt x="15967" y="15477"/>
                  <a:pt x="16848" y="16544"/>
                  <a:pt x="17616" y="17672"/>
                </a:cubicBezTo>
                <a:cubicBezTo>
                  <a:pt x="18384" y="18811"/>
                  <a:pt x="19044" y="20028"/>
                  <a:pt x="19583" y="21283"/>
                </a:cubicBezTo>
                <a:cubicBezTo>
                  <a:pt x="20121" y="22561"/>
                  <a:pt x="20538" y="23896"/>
                  <a:pt x="20819" y="25249"/>
                </a:cubicBezTo>
                <a:cubicBezTo>
                  <a:pt x="21104" y="26645"/>
                  <a:pt x="21249" y="28078"/>
                  <a:pt x="21249" y="29515"/>
                </a:cubicBezTo>
                <a:lnTo>
                  <a:pt x="21249" y="104026"/>
                </a:lnTo>
                <a:lnTo>
                  <a:pt x="29509" y="104026"/>
                </a:lnTo>
                <a:lnTo>
                  <a:pt x="29509" y="29515"/>
                </a:lnTo>
                <a:cubicBezTo>
                  <a:pt x="29509" y="13281"/>
                  <a:pt x="16230" y="1"/>
                  <a:pt x="1" y="1"/>
                </a:cubicBezTo>
                <a:close/>
              </a:path>
            </a:pathLst>
          </a:custGeom>
          <a:solidFill>
            <a:srgbClr val="00909D">
              <a:alpha val="41804"/>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TextBox 6">
            <a:extLst>
              <a:ext uri="{FF2B5EF4-FFF2-40B4-BE49-F238E27FC236}">
                <a16:creationId xmlns:a16="http://schemas.microsoft.com/office/drawing/2014/main" id="{96533808-0763-98EE-D54F-4D7B63F31476}"/>
              </a:ext>
            </a:extLst>
          </p:cNvPr>
          <p:cNvSpPr txBox="1"/>
          <p:nvPr userDrawn="1"/>
        </p:nvSpPr>
        <p:spPr>
          <a:xfrm>
            <a:off x="1339086" y="2158550"/>
            <a:ext cx="8485128" cy="3785652"/>
          </a:xfrm>
          <a:prstGeom prst="rect">
            <a:avLst/>
          </a:prstGeom>
          <a:noFill/>
        </p:spPr>
        <p:txBody>
          <a:bodyPr wrap="square" rtlCol="0">
            <a:spAutoFit/>
          </a:bodyPr>
          <a:lstStyle/>
          <a:p>
            <a:pPr>
              <a:lnSpc>
                <a:spcPct val="100000"/>
              </a:lnSpc>
            </a:pPr>
            <a:r>
              <a:rPr lang="en-US" sz="1600" b="0" i="0">
                <a:solidFill>
                  <a:schemeClr val="tx1"/>
                </a:solidFill>
                <a:latin typeface="Calibri" panose="020F0502020204030204" pitchFamily="34" charset="0"/>
                <a:cs typeface="Calibri" panose="020F0502020204030204" pitchFamily="34" charset="0"/>
              </a:rPr>
              <a:t>Every community owes its existence and vitality to generations from around the world who contributed their hopes, dreams, and energy to making the history that led to this moment. Some were brought here against their will, some were drawn to leave their distant homes in hope of a better life, and some have lived on this land since time immemorial.</a:t>
            </a:r>
          </a:p>
          <a:p>
            <a:pPr>
              <a:lnSpc>
                <a:spcPct val="100000"/>
              </a:lnSpc>
            </a:pPr>
            <a:endParaRPr lang="en-US" sz="1600" b="0" i="0">
              <a:solidFill>
                <a:schemeClr val="tx1"/>
              </a:solidFill>
              <a:latin typeface="Calibri" panose="020F0502020204030204" pitchFamily="34" charset="0"/>
              <a:cs typeface="Calibri" panose="020F0502020204030204" pitchFamily="34" charset="0"/>
            </a:endParaRPr>
          </a:p>
          <a:p>
            <a:pPr>
              <a:lnSpc>
                <a:spcPct val="100000"/>
              </a:lnSpc>
            </a:pPr>
            <a:r>
              <a:rPr lang="en-US" sz="1600" b="0" i="0">
                <a:solidFill>
                  <a:schemeClr val="tx1"/>
                </a:solidFill>
                <a:latin typeface="Calibri" panose="020F0502020204030204" pitchFamily="34" charset="0"/>
                <a:cs typeface="Calibri" panose="020F0502020204030204" pitchFamily="34" charset="0"/>
              </a:rPr>
              <a:t>Truth and acknowledgment are critical to building mutual respect and connection across all barriers of heritage and difference, so we begin this meeting acknowledging that we are on the ancestral lands of the Spokane Tribe of Indians and other tribes who are connected through a shared history of trade, celebration, and resources.</a:t>
            </a:r>
          </a:p>
          <a:p>
            <a:pPr>
              <a:lnSpc>
                <a:spcPct val="100000"/>
              </a:lnSpc>
            </a:pPr>
            <a:endParaRPr lang="en-US" sz="1600" b="0" i="0">
              <a:solidFill>
                <a:schemeClr val="tx1"/>
              </a:solidFill>
              <a:latin typeface="Calibri" panose="020F0502020204030204" pitchFamily="34" charset="0"/>
              <a:cs typeface="Calibri" panose="020F0502020204030204" pitchFamily="34" charset="0"/>
            </a:endParaRPr>
          </a:p>
          <a:p>
            <a:pPr>
              <a:lnSpc>
                <a:spcPct val="100000"/>
              </a:lnSpc>
            </a:pPr>
            <a:r>
              <a:rPr lang="en-US" sz="1600" b="0" i="0">
                <a:solidFill>
                  <a:schemeClr val="tx1"/>
                </a:solidFill>
                <a:latin typeface="Calibri" panose="020F0502020204030204" pitchFamily="34" charset="0"/>
                <a:cs typeface="Calibri" panose="020F0502020204030204" pitchFamily="34" charset="0"/>
              </a:rPr>
              <a:t>We make this acknowledgment to pay respects to their elders, past and present, whose knowledge remains on the land. Please take a moment to consider the many legacies of violence, displacement, migration, and settlement that bring us together here today. And please join us in continuing to learn about such truths and actions we can take towards restorative justice.</a:t>
            </a:r>
          </a:p>
          <a:p>
            <a:endParaRPr lang="en-US" sz="1600" b="0" i="0">
              <a:solidFill>
                <a:schemeClr val="tx1"/>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A0D03B8E-7F7A-73C2-9234-0DA0334ECE4C}"/>
              </a:ext>
            </a:extLst>
          </p:cNvPr>
          <p:cNvSpPr txBox="1"/>
          <p:nvPr userDrawn="1"/>
        </p:nvSpPr>
        <p:spPr>
          <a:xfrm>
            <a:off x="1243464" y="1035845"/>
            <a:ext cx="6393180" cy="861774"/>
          </a:xfrm>
          <a:prstGeom prst="rect">
            <a:avLst/>
          </a:prstGeom>
          <a:noFill/>
        </p:spPr>
        <p:txBody>
          <a:bodyPr wrap="square" rtlCol="0">
            <a:spAutoFit/>
          </a:bodyPr>
          <a:lstStyle/>
          <a:p>
            <a:r>
              <a:rPr lang="en-US" sz="5000" b="0" i="0" kern="1200">
                <a:solidFill>
                  <a:srgbClr val="00909D"/>
                </a:solidFill>
                <a:latin typeface="Calibri Light" panose="020F0302020204030204" pitchFamily="34" charset="0"/>
                <a:ea typeface="+mj-ea"/>
                <a:cs typeface="Calibri Light" panose="020F0302020204030204" pitchFamily="34" charset="0"/>
              </a:rPr>
              <a:t>Land</a:t>
            </a:r>
            <a:r>
              <a:rPr lang="en-US"/>
              <a:t> </a:t>
            </a:r>
            <a:r>
              <a:rPr lang="en-US" sz="5000" b="0" i="0" kern="1200">
                <a:solidFill>
                  <a:srgbClr val="00909D"/>
                </a:solidFill>
                <a:latin typeface="Calibri Light" panose="020F0302020204030204" pitchFamily="34" charset="0"/>
                <a:ea typeface="+mj-ea"/>
                <a:cs typeface="Calibri Light" panose="020F0302020204030204" pitchFamily="34" charset="0"/>
              </a:rPr>
              <a:t>Acknowledgement</a:t>
            </a:r>
          </a:p>
        </p:txBody>
      </p:sp>
    </p:spTree>
    <p:extLst>
      <p:ext uri="{BB962C8B-B14F-4D97-AF65-F5344CB8AC3E}">
        <p14:creationId xmlns:p14="http://schemas.microsoft.com/office/powerpoint/2010/main" val="568552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ision &amp; Mission">
    <p:bg>
      <p:bgPr>
        <a:solidFill>
          <a:srgbClr val="F2F2F2"/>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8B5AE711-83E9-F289-9CB4-84AD3BB68392}"/>
              </a:ext>
            </a:extLst>
          </p:cNvPr>
          <p:cNvPicPr>
            <a:picLocks noChangeAspect="1"/>
          </p:cNvPicPr>
          <p:nvPr userDrawn="1"/>
        </p:nvPicPr>
        <p:blipFill>
          <a:blip r:embed="rId2"/>
          <a:stretch>
            <a:fillRect/>
          </a:stretch>
        </p:blipFill>
        <p:spPr>
          <a:xfrm>
            <a:off x="4120269" y="4502983"/>
            <a:ext cx="7772400" cy="3096524"/>
          </a:xfrm>
          <a:prstGeom prst="rect">
            <a:avLst/>
          </a:prstGeom>
        </p:spPr>
      </p:pic>
      <p:pic>
        <p:nvPicPr>
          <p:cNvPr id="24" name="Picture 23">
            <a:extLst>
              <a:ext uri="{FF2B5EF4-FFF2-40B4-BE49-F238E27FC236}">
                <a16:creationId xmlns:a16="http://schemas.microsoft.com/office/drawing/2014/main" id="{39D94C5F-AFC9-EA69-83FA-144FDDE759B1}"/>
              </a:ext>
            </a:extLst>
          </p:cNvPr>
          <p:cNvPicPr>
            <a:picLocks noChangeAspect="1"/>
          </p:cNvPicPr>
          <p:nvPr userDrawn="1"/>
        </p:nvPicPr>
        <p:blipFill>
          <a:blip r:embed="rId2"/>
          <a:stretch>
            <a:fillRect/>
          </a:stretch>
        </p:blipFill>
        <p:spPr>
          <a:xfrm>
            <a:off x="4686185" y="4502983"/>
            <a:ext cx="7772400" cy="3096524"/>
          </a:xfrm>
          <a:prstGeom prst="rect">
            <a:avLst/>
          </a:prstGeom>
        </p:spPr>
      </p:pic>
      <p:grpSp>
        <p:nvGrpSpPr>
          <p:cNvPr id="25" name="Group 24">
            <a:extLst>
              <a:ext uri="{FF2B5EF4-FFF2-40B4-BE49-F238E27FC236}">
                <a16:creationId xmlns:a16="http://schemas.microsoft.com/office/drawing/2014/main" id="{73AA4DFF-A817-3F95-9F8C-2EE4C314BAD1}"/>
              </a:ext>
            </a:extLst>
          </p:cNvPr>
          <p:cNvGrpSpPr/>
          <p:nvPr userDrawn="1"/>
        </p:nvGrpSpPr>
        <p:grpSpPr>
          <a:xfrm>
            <a:off x="369320" y="281476"/>
            <a:ext cx="6489412" cy="3534930"/>
            <a:chOff x="369320" y="281476"/>
            <a:chExt cx="6508001" cy="3545056"/>
          </a:xfrm>
          <a:solidFill>
            <a:srgbClr val="E06421"/>
          </a:solidFill>
        </p:grpSpPr>
        <p:sp>
          <p:nvSpPr>
            <p:cNvPr id="26" name="Freeform 25">
              <a:extLst>
                <a:ext uri="{FF2B5EF4-FFF2-40B4-BE49-F238E27FC236}">
                  <a16:creationId xmlns:a16="http://schemas.microsoft.com/office/drawing/2014/main" id="{6ED33FB9-BDD9-07D0-EC80-0DACD33648C5}"/>
                </a:ext>
              </a:extLst>
            </p:cNvPr>
            <p:cNvSpPr/>
            <p:nvPr userDrawn="1"/>
          </p:nvSpPr>
          <p:spPr>
            <a:xfrm flipH="1" flipV="1">
              <a:off x="369320" y="281476"/>
              <a:ext cx="3651075" cy="3545056"/>
            </a:xfrm>
            <a:custGeom>
              <a:avLst/>
              <a:gdLst>
                <a:gd name="connsiteX0" fmla="*/ 5065487 w 5065488"/>
                <a:gd name="connsiteY0" fmla="*/ 4918398 h 4918398"/>
                <a:gd name="connsiteX1" fmla="*/ 3224461 w 5065488"/>
                <a:gd name="connsiteY1" fmla="*/ 4918398 h 4918398"/>
                <a:gd name="connsiteX2" fmla="*/ 3224461 w 5065488"/>
                <a:gd name="connsiteY2" fmla="*/ 4918085 h 4918398"/>
                <a:gd name="connsiteX3" fmla="*/ 1841027 w 5065488"/>
                <a:gd name="connsiteY3" fmla="*/ 4918085 h 4918398"/>
                <a:gd name="connsiteX4" fmla="*/ 920514 w 5065488"/>
                <a:gd name="connsiteY4" fmla="*/ 4918085 h 4918398"/>
                <a:gd name="connsiteX5" fmla="*/ 0 w 5065488"/>
                <a:gd name="connsiteY5" fmla="*/ 4067597 h 4918398"/>
                <a:gd name="connsiteX6" fmla="*/ 1 w 5065488"/>
                <a:gd name="connsiteY6" fmla="*/ 2669535 h 4918398"/>
                <a:gd name="connsiteX7" fmla="*/ 0 w 5065488"/>
                <a:gd name="connsiteY7" fmla="*/ 2669529 h 4918398"/>
                <a:gd name="connsiteX8" fmla="*/ 1 w 5065488"/>
                <a:gd name="connsiteY8" fmla="*/ 1777247 h 4918398"/>
                <a:gd name="connsiteX9" fmla="*/ 0 w 5065488"/>
                <a:gd name="connsiteY9" fmla="*/ 1777245 h 4918398"/>
                <a:gd name="connsiteX10" fmla="*/ 1 w 5065488"/>
                <a:gd name="connsiteY10" fmla="*/ 313 h 4918398"/>
                <a:gd name="connsiteX11" fmla="*/ 1381641 w 5065488"/>
                <a:gd name="connsiteY11" fmla="*/ 313 h 4918398"/>
                <a:gd name="connsiteX12" fmla="*/ 1841027 w 5065488"/>
                <a:gd name="connsiteY12" fmla="*/ 313 h 4918398"/>
                <a:gd name="connsiteX13" fmla="*/ 3224461 w 5065488"/>
                <a:gd name="connsiteY13" fmla="*/ 313 h 4918398"/>
                <a:gd name="connsiteX14" fmla="*/ 3224461 w 5065488"/>
                <a:gd name="connsiteY14" fmla="*/ 0 h 4918398"/>
                <a:gd name="connsiteX15" fmla="*/ 4144974 w 5065488"/>
                <a:gd name="connsiteY15" fmla="*/ 0 h 4918398"/>
                <a:gd name="connsiteX16" fmla="*/ 5065488 w 5065488"/>
                <a:gd name="connsiteY16" fmla="*/ 850488 h 4918398"/>
                <a:gd name="connsiteX17" fmla="*/ 5065488 w 5065488"/>
                <a:gd name="connsiteY17" fmla="*/ 1742770 h 4918398"/>
                <a:gd name="connsiteX18" fmla="*/ 5065488 w 5065488"/>
                <a:gd name="connsiteY18" fmla="*/ 1742772 h 4918398"/>
                <a:gd name="connsiteX19" fmla="*/ 5065487 w 5065488"/>
                <a:gd name="connsiteY19" fmla="*/ 3140831 h 4918398"/>
                <a:gd name="connsiteX20" fmla="*/ 5065488 w 5065488"/>
                <a:gd name="connsiteY20" fmla="*/ 3140840 h 4918398"/>
                <a:gd name="connsiteX21" fmla="*/ 5065487 w 5065488"/>
                <a:gd name="connsiteY21" fmla="*/ 4918398 h 491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65488" h="4918398">
                  <a:moveTo>
                    <a:pt x="5065487" y="4918398"/>
                  </a:moveTo>
                  <a:lnTo>
                    <a:pt x="3224461" y="4918398"/>
                  </a:lnTo>
                  <a:lnTo>
                    <a:pt x="3224461" y="4918085"/>
                  </a:lnTo>
                  <a:lnTo>
                    <a:pt x="1841027" y="4918085"/>
                  </a:lnTo>
                  <a:lnTo>
                    <a:pt x="920514" y="4918085"/>
                  </a:lnTo>
                  <a:cubicBezTo>
                    <a:pt x="412128" y="4918085"/>
                    <a:pt x="0" y="4537308"/>
                    <a:pt x="0" y="4067597"/>
                  </a:cubicBezTo>
                  <a:lnTo>
                    <a:pt x="1" y="2669535"/>
                  </a:lnTo>
                  <a:lnTo>
                    <a:pt x="0" y="2669529"/>
                  </a:lnTo>
                  <a:lnTo>
                    <a:pt x="1" y="1777247"/>
                  </a:lnTo>
                  <a:lnTo>
                    <a:pt x="0" y="1777245"/>
                  </a:lnTo>
                  <a:cubicBezTo>
                    <a:pt x="0" y="1184934"/>
                    <a:pt x="1" y="592624"/>
                    <a:pt x="1" y="313"/>
                  </a:cubicBezTo>
                  <a:lnTo>
                    <a:pt x="1381641" y="313"/>
                  </a:lnTo>
                  <a:lnTo>
                    <a:pt x="1841027" y="313"/>
                  </a:lnTo>
                  <a:lnTo>
                    <a:pt x="3224461" y="313"/>
                  </a:lnTo>
                  <a:lnTo>
                    <a:pt x="3224461" y="0"/>
                  </a:lnTo>
                  <a:lnTo>
                    <a:pt x="4144974" y="0"/>
                  </a:lnTo>
                  <a:cubicBezTo>
                    <a:pt x="4653360" y="0"/>
                    <a:pt x="5065488" y="380776"/>
                    <a:pt x="5065488" y="850488"/>
                  </a:cubicBezTo>
                  <a:lnTo>
                    <a:pt x="5065488" y="1742770"/>
                  </a:lnTo>
                  <a:lnTo>
                    <a:pt x="5065488" y="1742772"/>
                  </a:lnTo>
                  <a:lnTo>
                    <a:pt x="5065487" y="3140831"/>
                  </a:lnTo>
                  <a:lnTo>
                    <a:pt x="5065488" y="3140840"/>
                  </a:lnTo>
                  <a:cubicBezTo>
                    <a:pt x="5065488" y="3733359"/>
                    <a:pt x="5065487" y="4325879"/>
                    <a:pt x="5065487" y="4918398"/>
                  </a:cubicBezTo>
                  <a:close/>
                </a:path>
              </a:pathLst>
            </a:custGeom>
            <a:grpFill/>
            <a:ln w="101600">
              <a:noFill/>
              <a:miter lim="800000"/>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Freeform 26">
              <a:extLst>
                <a:ext uri="{FF2B5EF4-FFF2-40B4-BE49-F238E27FC236}">
                  <a16:creationId xmlns:a16="http://schemas.microsoft.com/office/drawing/2014/main" id="{52503A99-195D-7175-8563-1A7723446B34}"/>
                </a:ext>
              </a:extLst>
            </p:cNvPr>
            <p:cNvSpPr/>
            <p:nvPr userDrawn="1"/>
          </p:nvSpPr>
          <p:spPr>
            <a:xfrm flipH="1" flipV="1">
              <a:off x="3226246" y="281476"/>
              <a:ext cx="3651075" cy="3545056"/>
            </a:xfrm>
            <a:custGeom>
              <a:avLst/>
              <a:gdLst>
                <a:gd name="connsiteX0" fmla="*/ 5065487 w 5065488"/>
                <a:gd name="connsiteY0" fmla="*/ 4918398 h 4918398"/>
                <a:gd name="connsiteX1" fmla="*/ 3224461 w 5065488"/>
                <a:gd name="connsiteY1" fmla="*/ 4918398 h 4918398"/>
                <a:gd name="connsiteX2" fmla="*/ 3224461 w 5065488"/>
                <a:gd name="connsiteY2" fmla="*/ 4918085 h 4918398"/>
                <a:gd name="connsiteX3" fmla="*/ 1841027 w 5065488"/>
                <a:gd name="connsiteY3" fmla="*/ 4918085 h 4918398"/>
                <a:gd name="connsiteX4" fmla="*/ 920514 w 5065488"/>
                <a:gd name="connsiteY4" fmla="*/ 4918085 h 4918398"/>
                <a:gd name="connsiteX5" fmla="*/ 0 w 5065488"/>
                <a:gd name="connsiteY5" fmla="*/ 4067597 h 4918398"/>
                <a:gd name="connsiteX6" fmla="*/ 1 w 5065488"/>
                <a:gd name="connsiteY6" fmla="*/ 2669535 h 4918398"/>
                <a:gd name="connsiteX7" fmla="*/ 0 w 5065488"/>
                <a:gd name="connsiteY7" fmla="*/ 2669529 h 4918398"/>
                <a:gd name="connsiteX8" fmla="*/ 1 w 5065488"/>
                <a:gd name="connsiteY8" fmla="*/ 1777247 h 4918398"/>
                <a:gd name="connsiteX9" fmla="*/ 0 w 5065488"/>
                <a:gd name="connsiteY9" fmla="*/ 1777245 h 4918398"/>
                <a:gd name="connsiteX10" fmla="*/ 1 w 5065488"/>
                <a:gd name="connsiteY10" fmla="*/ 313 h 4918398"/>
                <a:gd name="connsiteX11" fmla="*/ 1381641 w 5065488"/>
                <a:gd name="connsiteY11" fmla="*/ 313 h 4918398"/>
                <a:gd name="connsiteX12" fmla="*/ 1841027 w 5065488"/>
                <a:gd name="connsiteY12" fmla="*/ 313 h 4918398"/>
                <a:gd name="connsiteX13" fmla="*/ 3224461 w 5065488"/>
                <a:gd name="connsiteY13" fmla="*/ 313 h 4918398"/>
                <a:gd name="connsiteX14" fmla="*/ 3224461 w 5065488"/>
                <a:gd name="connsiteY14" fmla="*/ 0 h 4918398"/>
                <a:gd name="connsiteX15" fmla="*/ 4144974 w 5065488"/>
                <a:gd name="connsiteY15" fmla="*/ 0 h 4918398"/>
                <a:gd name="connsiteX16" fmla="*/ 5065488 w 5065488"/>
                <a:gd name="connsiteY16" fmla="*/ 850488 h 4918398"/>
                <a:gd name="connsiteX17" fmla="*/ 5065488 w 5065488"/>
                <a:gd name="connsiteY17" fmla="*/ 1742770 h 4918398"/>
                <a:gd name="connsiteX18" fmla="*/ 5065488 w 5065488"/>
                <a:gd name="connsiteY18" fmla="*/ 1742772 h 4918398"/>
                <a:gd name="connsiteX19" fmla="*/ 5065487 w 5065488"/>
                <a:gd name="connsiteY19" fmla="*/ 3140831 h 4918398"/>
                <a:gd name="connsiteX20" fmla="*/ 5065488 w 5065488"/>
                <a:gd name="connsiteY20" fmla="*/ 3140840 h 4918398"/>
                <a:gd name="connsiteX21" fmla="*/ 5065487 w 5065488"/>
                <a:gd name="connsiteY21" fmla="*/ 4918398 h 491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65488" h="4918398">
                  <a:moveTo>
                    <a:pt x="5065487" y="4918398"/>
                  </a:moveTo>
                  <a:lnTo>
                    <a:pt x="3224461" y="4918398"/>
                  </a:lnTo>
                  <a:lnTo>
                    <a:pt x="3224461" y="4918085"/>
                  </a:lnTo>
                  <a:lnTo>
                    <a:pt x="1841027" y="4918085"/>
                  </a:lnTo>
                  <a:lnTo>
                    <a:pt x="920514" y="4918085"/>
                  </a:lnTo>
                  <a:cubicBezTo>
                    <a:pt x="412128" y="4918085"/>
                    <a:pt x="0" y="4537308"/>
                    <a:pt x="0" y="4067597"/>
                  </a:cubicBezTo>
                  <a:lnTo>
                    <a:pt x="1" y="2669535"/>
                  </a:lnTo>
                  <a:lnTo>
                    <a:pt x="0" y="2669529"/>
                  </a:lnTo>
                  <a:lnTo>
                    <a:pt x="1" y="1777247"/>
                  </a:lnTo>
                  <a:lnTo>
                    <a:pt x="0" y="1777245"/>
                  </a:lnTo>
                  <a:cubicBezTo>
                    <a:pt x="0" y="1184934"/>
                    <a:pt x="1" y="592624"/>
                    <a:pt x="1" y="313"/>
                  </a:cubicBezTo>
                  <a:lnTo>
                    <a:pt x="1381641" y="313"/>
                  </a:lnTo>
                  <a:lnTo>
                    <a:pt x="1841027" y="313"/>
                  </a:lnTo>
                  <a:lnTo>
                    <a:pt x="3224461" y="313"/>
                  </a:lnTo>
                  <a:lnTo>
                    <a:pt x="3224461" y="0"/>
                  </a:lnTo>
                  <a:lnTo>
                    <a:pt x="4144974" y="0"/>
                  </a:lnTo>
                  <a:cubicBezTo>
                    <a:pt x="4653360" y="0"/>
                    <a:pt x="5065488" y="380776"/>
                    <a:pt x="5065488" y="850488"/>
                  </a:cubicBezTo>
                  <a:lnTo>
                    <a:pt x="5065488" y="1742770"/>
                  </a:lnTo>
                  <a:lnTo>
                    <a:pt x="5065488" y="1742772"/>
                  </a:lnTo>
                  <a:lnTo>
                    <a:pt x="5065487" y="3140831"/>
                  </a:lnTo>
                  <a:lnTo>
                    <a:pt x="5065488" y="3140840"/>
                  </a:lnTo>
                  <a:cubicBezTo>
                    <a:pt x="5065488" y="3733359"/>
                    <a:pt x="5065487" y="4325879"/>
                    <a:pt x="5065487" y="4918398"/>
                  </a:cubicBezTo>
                  <a:close/>
                </a:path>
              </a:pathLst>
            </a:custGeom>
            <a:grpFill/>
            <a:ln w="101600">
              <a:noFill/>
              <a:miter lim="800000"/>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Freeform 27">
            <a:extLst>
              <a:ext uri="{FF2B5EF4-FFF2-40B4-BE49-F238E27FC236}">
                <a16:creationId xmlns:a16="http://schemas.microsoft.com/office/drawing/2014/main" id="{12656EB9-0D8B-BE41-78F6-16C8FE76E7A6}"/>
              </a:ext>
            </a:extLst>
          </p:cNvPr>
          <p:cNvSpPr/>
          <p:nvPr userDrawn="1"/>
        </p:nvSpPr>
        <p:spPr>
          <a:xfrm rot="16200000">
            <a:off x="6204602" y="1666381"/>
            <a:ext cx="3533395" cy="8441402"/>
          </a:xfrm>
          <a:custGeom>
            <a:avLst/>
            <a:gdLst>
              <a:gd name="connsiteX0" fmla="*/ 3533351 w 3533395"/>
              <a:gd name="connsiteY0" fmla="*/ 4719777 h 8441402"/>
              <a:gd name="connsiteX1" fmla="*/ 3158585 w 3533395"/>
              <a:gd name="connsiteY1" fmla="*/ 4719777 h 8441402"/>
              <a:gd name="connsiteX2" fmla="*/ 3158585 w 3533395"/>
              <a:gd name="connsiteY2" fmla="*/ 1339128 h 8441402"/>
              <a:gd name="connsiteX3" fmla="*/ 3139076 w 3533395"/>
              <a:gd name="connsiteY3" fmla="*/ 1145575 h 8441402"/>
              <a:gd name="connsiteX4" fmla="*/ 3082997 w 3533395"/>
              <a:gd name="connsiteY4" fmla="*/ 965633 h 8441402"/>
              <a:gd name="connsiteX5" fmla="*/ 2993752 w 3533395"/>
              <a:gd name="connsiteY5" fmla="*/ 801798 h 8441402"/>
              <a:gd name="connsiteX6" fmla="*/ 2875197 w 3533395"/>
              <a:gd name="connsiteY6" fmla="*/ 658425 h 8441402"/>
              <a:gd name="connsiteX7" fmla="*/ 2731552 w 3533395"/>
              <a:gd name="connsiteY7" fmla="*/ 539916 h 8441402"/>
              <a:gd name="connsiteX8" fmla="*/ 2567808 w 3533395"/>
              <a:gd name="connsiteY8" fmla="*/ 450671 h 8441402"/>
              <a:gd name="connsiteX9" fmla="*/ 2387866 w 3533395"/>
              <a:gd name="connsiteY9" fmla="*/ 394365 h 8441402"/>
              <a:gd name="connsiteX10" fmla="*/ 2194540 w 3533395"/>
              <a:gd name="connsiteY10" fmla="*/ 374810 h 8441402"/>
              <a:gd name="connsiteX11" fmla="*/ 2194540 w 3533395"/>
              <a:gd name="connsiteY11" fmla="*/ 372451 h 8441402"/>
              <a:gd name="connsiteX12" fmla="*/ 0 w 3533395"/>
              <a:gd name="connsiteY12" fmla="*/ 372451 h 8441402"/>
              <a:gd name="connsiteX13" fmla="*/ 0 w 3533395"/>
              <a:gd name="connsiteY13" fmla="*/ 0 h 8441402"/>
              <a:gd name="connsiteX14" fmla="*/ 2214678 w 3533395"/>
              <a:gd name="connsiteY14" fmla="*/ 0 h 8441402"/>
              <a:gd name="connsiteX15" fmla="*/ 2214678 w 3533395"/>
              <a:gd name="connsiteY15" fmla="*/ 1070 h 8441402"/>
              <a:gd name="connsiteX16" fmla="*/ 2330918 w 3533395"/>
              <a:gd name="connsiteY16" fmla="*/ 6991 h 8441402"/>
              <a:gd name="connsiteX17" fmla="*/ 3533351 w 3533395"/>
              <a:gd name="connsiteY17" fmla="*/ 1339128 h 8441402"/>
              <a:gd name="connsiteX18" fmla="*/ 3533395 w 3533395"/>
              <a:gd name="connsiteY18" fmla="*/ 4719822 h 8441402"/>
              <a:gd name="connsiteX19" fmla="*/ 3533395 w 3533395"/>
              <a:gd name="connsiteY19" fmla="*/ 8441402 h 8441402"/>
              <a:gd name="connsiteX20" fmla="*/ 3157318 w 3533395"/>
              <a:gd name="connsiteY20" fmla="*/ 8441402 h 8441402"/>
              <a:gd name="connsiteX21" fmla="*/ 3157318 w 3533395"/>
              <a:gd name="connsiteY21" fmla="*/ 4719822 h 8441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3395" h="8441402">
                <a:moveTo>
                  <a:pt x="3533351" y="4719777"/>
                </a:moveTo>
                <a:lnTo>
                  <a:pt x="3158585" y="4719777"/>
                </a:lnTo>
                <a:lnTo>
                  <a:pt x="3158585" y="1339128"/>
                </a:lnTo>
                <a:cubicBezTo>
                  <a:pt x="3158585" y="1273930"/>
                  <a:pt x="3152007" y="1208913"/>
                  <a:pt x="3139076" y="1145575"/>
                </a:cubicBezTo>
                <a:cubicBezTo>
                  <a:pt x="3126327" y="1084188"/>
                  <a:pt x="3107407" y="1023617"/>
                  <a:pt x="3082997" y="965633"/>
                </a:cubicBezTo>
                <a:cubicBezTo>
                  <a:pt x="3058542" y="908692"/>
                  <a:pt x="3028597" y="853476"/>
                  <a:pt x="2993752" y="801798"/>
                </a:cubicBezTo>
                <a:cubicBezTo>
                  <a:pt x="2958907" y="750619"/>
                  <a:pt x="2918935" y="702208"/>
                  <a:pt x="2875197" y="658425"/>
                </a:cubicBezTo>
                <a:cubicBezTo>
                  <a:pt x="2831187" y="614415"/>
                  <a:pt x="2783003" y="574534"/>
                  <a:pt x="2731552" y="539916"/>
                </a:cubicBezTo>
                <a:cubicBezTo>
                  <a:pt x="2679965" y="504799"/>
                  <a:pt x="2624976" y="474899"/>
                  <a:pt x="2567808" y="450671"/>
                </a:cubicBezTo>
                <a:cubicBezTo>
                  <a:pt x="2510005" y="425989"/>
                  <a:pt x="2449253" y="407115"/>
                  <a:pt x="2387866" y="394365"/>
                </a:cubicBezTo>
                <a:cubicBezTo>
                  <a:pt x="2324755" y="381389"/>
                  <a:pt x="2259511" y="374810"/>
                  <a:pt x="2194540" y="374810"/>
                </a:cubicBezTo>
                <a:lnTo>
                  <a:pt x="2194540" y="372451"/>
                </a:lnTo>
                <a:lnTo>
                  <a:pt x="0" y="372451"/>
                </a:lnTo>
                <a:lnTo>
                  <a:pt x="0" y="0"/>
                </a:lnTo>
                <a:lnTo>
                  <a:pt x="2214678" y="0"/>
                </a:lnTo>
                <a:lnTo>
                  <a:pt x="2214678" y="1070"/>
                </a:lnTo>
                <a:lnTo>
                  <a:pt x="2330918" y="6991"/>
                </a:lnTo>
                <a:cubicBezTo>
                  <a:pt x="3003825" y="75884"/>
                  <a:pt x="3533351" y="648608"/>
                  <a:pt x="3533351" y="1339128"/>
                </a:cubicBezTo>
                <a:close/>
                <a:moveTo>
                  <a:pt x="3533395" y="4719822"/>
                </a:moveTo>
                <a:lnTo>
                  <a:pt x="3533395" y="8441402"/>
                </a:lnTo>
                <a:lnTo>
                  <a:pt x="3157318" y="8441402"/>
                </a:lnTo>
                <a:lnTo>
                  <a:pt x="3157318" y="4719822"/>
                </a:lnTo>
                <a:close/>
              </a:path>
            </a:pathLst>
          </a:custGeom>
          <a:solidFill>
            <a:srgbClr val="007184">
              <a:alpha val="57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 name="Straight Connector 32">
            <a:extLst>
              <a:ext uri="{FF2B5EF4-FFF2-40B4-BE49-F238E27FC236}">
                <a16:creationId xmlns:a16="http://schemas.microsoft.com/office/drawing/2014/main" id="{08B1609E-5C9E-2D7C-3D7D-052FA3919808}"/>
              </a:ext>
            </a:extLst>
          </p:cNvPr>
          <p:cNvCxnSpPr>
            <a:cxnSpLocks/>
          </p:cNvCxnSpPr>
          <p:nvPr userDrawn="1"/>
        </p:nvCxnSpPr>
        <p:spPr>
          <a:xfrm>
            <a:off x="834100" y="1733283"/>
            <a:ext cx="1880364" cy="0"/>
          </a:xfrm>
          <a:prstGeom prst="line">
            <a:avLst/>
          </a:prstGeom>
          <a:ln w="60325">
            <a:solidFill>
              <a:srgbClr val="FEE89B"/>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B5AD10E-CFC1-3DFF-E49B-6A8F9C15A871}"/>
              </a:ext>
            </a:extLst>
          </p:cNvPr>
          <p:cNvCxnSpPr>
            <a:cxnSpLocks/>
          </p:cNvCxnSpPr>
          <p:nvPr userDrawn="1"/>
        </p:nvCxnSpPr>
        <p:spPr>
          <a:xfrm>
            <a:off x="4723325" y="5557332"/>
            <a:ext cx="1880364" cy="0"/>
          </a:xfrm>
          <a:prstGeom prst="line">
            <a:avLst/>
          </a:prstGeom>
          <a:ln w="60325">
            <a:solidFill>
              <a:srgbClr val="02BBD8"/>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424B0B7-C1D8-460A-3720-48111FCA09AC}"/>
              </a:ext>
            </a:extLst>
          </p:cNvPr>
          <p:cNvSpPr txBox="1"/>
          <p:nvPr userDrawn="1"/>
        </p:nvSpPr>
        <p:spPr>
          <a:xfrm>
            <a:off x="735061" y="971766"/>
            <a:ext cx="4853158" cy="784830"/>
          </a:xfrm>
          <a:prstGeom prst="rect">
            <a:avLst/>
          </a:prstGeom>
          <a:noFill/>
        </p:spPr>
        <p:txBody>
          <a:bodyPr wrap="square" rtlCol="0">
            <a:spAutoFit/>
          </a:bodyPr>
          <a:lstStyle/>
          <a:p>
            <a:r>
              <a:rPr lang="en-US" sz="4500">
                <a:solidFill>
                  <a:schemeClr val="bg1"/>
                </a:solidFill>
                <a:latin typeface="+mj-lt"/>
              </a:rPr>
              <a:t>Vision</a:t>
            </a:r>
          </a:p>
        </p:txBody>
      </p:sp>
      <p:sp>
        <p:nvSpPr>
          <p:cNvPr id="3" name="TextBox 2">
            <a:extLst>
              <a:ext uri="{FF2B5EF4-FFF2-40B4-BE49-F238E27FC236}">
                <a16:creationId xmlns:a16="http://schemas.microsoft.com/office/drawing/2014/main" id="{8986CCB5-170C-558C-2E84-606A08087D2D}"/>
              </a:ext>
            </a:extLst>
          </p:cNvPr>
          <p:cNvSpPr txBox="1"/>
          <p:nvPr userDrawn="1"/>
        </p:nvSpPr>
        <p:spPr>
          <a:xfrm>
            <a:off x="735061" y="1842151"/>
            <a:ext cx="4699288"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solidFill>
                  <a:schemeClr val="bg1"/>
                </a:solidFill>
                <a:latin typeface="Calibri Light" panose="020F0302020204030204" pitchFamily="34" charset="0"/>
                <a:ea typeface="Calibri"/>
                <a:cs typeface="Calibri Light" panose="020F0302020204030204" pitchFamily="34" charset="0"/>
              </a:rPr>
              <a:t>An integrated and anti-racist health system accountable for better health for ALL in eastern Washington.</a:t>
            </a:r>
            <a:endParaRPr lang="en-US" sz="2200">
              <a:solidFill>
                <a:schemeClr val="bg1"/>
              </a:solidFill>
              <a:highlight>
                <a:srgbClr val="00FF00"/>
              </a:highlight>
              <a:latin typeface="Calibri Light" panose="020F0302020204030204" pitchFamily="34" charset="0"/>
              <a:ea typeface="Calibri Light" panose="020F0302020204030204"/>
              <a:cs typeface="Calibri Light" panose="020F0302020204030204" pitchFamily="34" charset="0"/>
            </a:endParaRPr>
          </a:p>
        </p:txBody>
      </p:sp>
      <p:sp>
        <p:nvSpPr>
          <p:cNvPr id="4" name="TextBox 3">
            <a:extLst>
              <a:ext uri="{FF2B5EF4-FFF2-40B4-BE49-F238E27FC236}">
                <a16:creationId xmlns:a16="http://schemas.microsoft.com/office/drawing/2014/main" id="{5E094514-3DAB-A393-82A9-ECF0DAEE1BBE}"/>
              </a:ext>
            </a:extLst>
          </p:cNvPr>
          <p:cNvSpPr txBox="1"/>
          <p:nvPr userDrawn="1"/>
        </p:nvSpPr>
        <p:spPr>
          <a:xfrm>
            <a:off x="4686185" y="4798643"/>
            <a:ext cx="4853158" cy="784830"/>
          </a:xfrm>
          <a:prstGeom prst="rect">
            <a:avLst/>
          </a:prstGeom>
          <a:noFill/>
        </p:spPr>
        <p:txBody>
          <a:bodyPr wrap="square" rtlCol="0">
            <a:spAutoFit/>
          </a:bodyPr>
          <a:lstStyle/>
          <a:p>
            <a:r>
              <a:rPr lang="en-US" sz="4500">
                <a:solidFill>
                  <a:srgbClr val="007184"/>
                </a:solidFill>
                <a:latin typeface="+mj-lt"/>
              </a:rPr>
              <a:t>Mission</a:t>
            </a:r>
          </a:p>
        </p:txBody>
      </p:sp>
      <p:sp>
        <p:nvSpPr>
          <p:cNvPr id="5" name="TextBox 4">
            <a:extLst>
              <a:ext uri="{FF2B5EF4-FFF2-40B4-BE49-F238E27FC236}">
                <a16:creationId xmlns:a16="http://schemas.microsoft.com/office/drawing/2014/main" id="{25A28E51-48FA-C848-AC86-93D0A88EB293}"/>
              </a:ext>
            </a:extLst>
          </p:cNvPr>
          <p:cNvSpPr txBox="1"/>
          <p:nvPr userDrawn="1"/>
        </p:nvSpPr>
        <p:spPr>
          <a:xfrm>
            <a:off x="4686185" y="5589057"/>
            <a:ext cx="4107295" cy="830997"/>
          </a:xfrm>
          <a:prstGeom prst="rect">
            <a:avLst/>
          </a:prstGeom>
          <a:noFill/>
        </p:spPr>
        <p:txBody>
          <a:bodyPr wrap="square" rtlCol="0">
            <a:spAutoFit/>
          </a:bodyPr>
          <a:lstStyle/>
          <a:p>
            <a:r>
              <a:rPr lang="en-US" sz="2400">
                <a:latin typeface="Calibri Light" panose="020F0302020204030204" pitchFamily="34" charset="0"/>
                <a:cs typeface="Calibri Light" panose="020F0302020204030204" pitchFamily="34" charset="0"/>
              </a:rPr>
              <a:t>To radically improve the health of the region.</a:t>
            </a:r>
          </a:p>
        </p:txBody>
      </p:sp>
    </p:spTree>
    <p:extLst>
      <p:ext uri="{BB962C8B-B14F-4D97-AF65-F5344CB8AC3E}">
        <p14:creationId xmlns:p14="http://schemas.microsoft.com/office/powerpoint/2010/main" val="26894995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p of the region">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8F2C980-47A2-5197-6A3A-82665D79A0FA}"/>
              </a:ext>
            </a:extLst>
          </p:cNvPr>
          <p:cNvGrpSpPr/>
          <p:nvPr userDrawn="1"/>
        </p:nvGrpSpPr>
        <p:grpSpPr>
          <a:xfrm>
            <a:off x="2939810" y="864155"/>
            <a:ext cx="8156573" cy="5129690"/>
            <a:chOff x="3302699" y="417581"/>
            <a:chExt cx="8895807" cy="5626958"/>
          </a:xfrm>
        </p:grpSpPr>
        <p:grpSp>
          <p:nvGrpSpPr>
            <p:cNvPr id="10" name="OTHER WA COUNTIES">
              <a:extLst>
                <a:ext uri="{FF2B5EF4-FFF2-40B4-BE49-F238E27FC236}">
                  <a16:creationId xmlns:a16="http://schemas.microsoft.com/office/drawing/2014/main" id="{7801096F-83EC-2D35-29C5-A929889D896D}"/>
                </a:ext>
              </a:extLst>
            </p:cNvPr>
            <p:cNvGrpSpPr/>
            <p:nvPr/>
          </p:nvGrpSpPr>
          <p:grpSpPr>
            <a:xfrm>
              <a:off x="3302699" y="462189"/>
              <a:ext cx="8592453" cy="5582350"/>
              <a:chOff x="6036965" y="2174579"/>
              <a:chExt cx="5108940" cy="3319180"/>
            </a:xfrm>
            <a:solidFill>
              <a:srgbClr val="4C4C4E"/>
            </a:solidFill>
          </p:grpSpPr>
          <p:grpSp>
            <p:nvGrpSpPr>
              <p:cNvPr id="41" name="other-wa-state-counties">
                <a:extLst>
                  <a:ext uri="{FF2B5EF4-FFF2-40B4-BE49-F238E27FC236}">
                    <a16:creationId xmlns:a16="http://schemas.microsoft.com/office/drawing/2014/main" id="{E072C49B-6E74-C123-E092-0CDFE94F1A82}"/>
                  </a:ext>
                </a:extLst>
              </p:cNvPr>
              <p:cNvGrpSpPr/>
              <p:nvPr/>
            </p:nvGrpSpPr>
            <p:grpSpPr>
              <a:xfrm>
                <a:off x="6036965" y="2174579"/>
                <a:ext cx="5108940" cy="3319180"/>
                <a:chOff x="6036965" y="2174579"/>
                <a:chExt cx="5108940" cy="3319180"/>
              </a:xfrm>
              <a:solidFill>
                <a:srgbClr val="4C4C4E"/>
              </a:solidFill>
            </p:grpSpPr>
            <p:sp>
              <p:nvSpPr>
                <p:cNvPr id="45" name="Freeform 51">
                  <a:extLst>
                    <a:ext uri="{FF2B5EF4-FFF2-40B4-BE49-F238E27FC236}">
                      <a16:creationId xmlns:a16="http://schemas.microsoft.com/office/drawing/2014/main" id="{4BA81CD8-125B-BDC3-963F-83D7547E289B}"/>
                    </a:ext>
                  </a:extLst>
                </p:cNvPr>
                <p:cNvSpPr/>
                <p:nvPr/>
              </p:nvSpPr>
              <p:spPr>
                <a:xfrm>
                  <a:off x="10764966" y="4566999"/>
                  <a:ext cx="380939" cy="451529"/>
                </a:xfrm>
                <a:custGeom>
                  <a:avLst/>
                  <a:gdLst>
                    <a:gd name="connsiteX0" fmla="*/ 153125 w 380939"/>
                    <a:gd name="connsiteY0" fmla="*/ 0 h 451529"/>
                    <a:gd name="connsiteX1" fmla="*/ 167679 w 380939"/>
                    <a:gd name="connsiteY1" fmla="*/ 12762 h 451529"/>
                    <a:gd name="connsiteX2" fmla="*/ 162250 w 380939"/>
                    <a:gd name="connsiteY2" fmla="*/ 27347 h 451529"/>
                    <a:gd name="connsiteX3" fmla="*/ 173155 w 380939"/>
                    <a:gd name="connsiteY3" fmla="*/ 40062 h 451529"/>
                    <a:gd name="connsiteX4" fmla="*/ 204135 w 380939"/>
                    <a:gd name="connsiteY4" fmla="*/ 27347 h 451529"/>
                    <a:gd name="connsiteX5" fmla="*/ 222387 w 380939"/>
                    <a:gd name="connsiteY5" fmla="*/ 32769 h 451529"/>
                    <a:gd name="connsiteX6" fmla="*/ 246066 w 380939"/>
                    <a:gd name="connsiteY6" fmla="*/ 38239 h 451529"/>
                    <a:gd name="connsiteX7" fmla="*/ 271571 w 380939"/>
                    <a:gd name="connsiteY7" fmla="*/ 25524 h 451529"/>
                    <a:gd name="connsiteX8" fmla="*/ 278872 w 380939"/>
                    <a:gd name="connsiteY8" fmla="*/ 29123 h 451529"/>
                    <a:gd name="connsiteX9" fmla="*/ 282523 w 380939"/>
                    <a:gd name="connsiteY9" fmla="*/ 36416 h 451529"/>
                    <a:gd name="connsiteX10" fmla="*/ 277047 w 380939"/>
                    <a:gd name="connsiteY10" fmla="*/ 71008 h 451529"/>
                    <a:gd name="connsiteX11" fmla="*/ 266143 w 380939"/>
                    <a:gd name="connsiteY11" fmla="*/ 89240 h 451529"/>
                    <a:gd name="connsiteX12" fmla="*/ 273396 w 380939"/>
                    <a:gd name="connsiteY12" fmla="*/ 107425 h 451529"/>
                    <a:gd name="connsiteX13" fmla="*/ 293473 w 380939"/>
                    <a:gd name="connsiteY13" fmla="*/ 114717 h 451529"/>
                    <a:gd name="connsiteX14" fmla="*/ 295298 w 380939"/>
                    <a:gd name="connsiteY14" fmla="*/ 131125 h 451529"/>
                    <a:gd name="connsiteX15" fmla="*/ 309853 w 380939"/>
                    <a:gd name="connsiteY15" fmla="*/ 143840 h 451529"/>
                    <a:gd name="connsiteX16" fmla="*/ 318978 w 380939"/>
                    <a:gd name="connsiteY16" fmla="*/ 149310 h 451529"/>
                    <a:gd name="connsiteX17" fmla="*/ 318978 w 380939"/>
                    <a:gd name="connsiteY17" fmla="*/ 169318 h 451529"/>
                    <a:gd name="connsiteX18" fmla="*/ 333579 w 380939"/>
                    <a:gd name="connsiteY18" fmla="*/ 183903 h 451529"/>
                    <a:gd name="connsiteX19" fmla="*/ 340833 w 380939"/>
                    <a:gd name="connsiteY19" fmla="*/ 202087 h 451529"/>
                    <a:gd name="connsiteX20" fmla="*/ 342658 w 380939"/>
                    <a:gd name="connsiteY20" fmla="*/ 220319 h 451529"/>
                    <a:gd name="connsiteX21" fmla="*/ 340833 w 380939"/>
                    <a:gd name="connsiteY21" fmla="*/ 242150 h 451529"/>
                    <a:gd name="connsiteX22" fmla="*/ 368210 w 380939"/>
                    <a:gd name="connsiteY22" fmla="*/ 267673 h 451529"/>
                    <a:gd name="connsiteX23" fmla="*/ 360910 w 380939"/>
                    <a:gd name="connsiteY23" fmla="*/ 285858 h 451529"/>
                    <a:gd name="connsiteX24" fmla="*/ 362735 w 380939"/>
                    <a:gd name="connsiteY24" fmla="*/ 300443 h 451529"/>
                    <a:gd name="connsiteX25" fmla="*/ 353609 w 380939"/>
                    <a:gd name="connsiteY25" fmla="*/ 313158 h 451529"/>
                    <a:gd name="connsiteX26" fmla="*/ 348134 w 380939"/>
                    <a:gd name="connsiteY26" fmla="*/ 338682 h 451529"/>
                    <a:gd name="connsiteX27" fmla="*/ 333579 w 380939"/>
                    <a:gd name="connsiteY27" fmla="*/ 344105 h 451529"/>
                    <a:gd name="connsiteX28" fmla="*/ 335404 w 380939"/>
                    <a:gd name="connsiteY28" fmla="*/ 356867 h 451529"/>
                    <a:gd name="connsiteX29" fmla="*/ 349959 w 380939"/>
                    <a:gd name="connsiteY29" fmla="*/ 360513 h 451529"/>
                    <a:gd name="connsiteX30" fmla="*/ 360910 w 380939"/>
                    <a:gd name="connsiteY30" fmla="*/ 373275 h 451529"/>
                    <a:gd name="connsiteX31" fmla="*/ 364560 w 380939"/>
                    <a:gd name="connsiteY31" fmla="*/ 389636 h 451529"/>
                    <a:gd name="connsiteX32" fmla="*/ 380939 w 380939"/>
                    <a:gd name="connsiteY32" fmla="*/ 435168 h 451529"/>
                    <a:gd name="connsiteX33" fmla="*/ 5476 w 380939"/>
                    <a:gd name="connsiteY33" fmla="*/ 451530 h 451529"/>
                    <a:gd name="connsiteX34" fmla="*/ 0 w 380939"/>
                    <a:gd name="connsiteY34" fmla="*/ 333213 h 451529"/>
                    <a:gd name="connsiteX35" fmla="*/ 40106 w 380939"/>
                    <a:gd name="connsiteY35" fmla="*/ 331390 h 451529"/>
                    <a:gd name="connsiteX36" fmla="*/ 29156 w 380939"/>
                    <a:gd name="connsiteY36" fmla="*/ 80124 h 451529"/>
                    <a:gd name="connsiteX37" fmla="*/ 43757 w 380939"/>
                    <a:gd name="connsiteY37" fmla="*/ 80124 h 451529"/>
                    <a:gd name="connsiteX38" fmla="*/ 43757 w 380939"/>
                    <a:gd name="connsiteY38" fmla="*/ 65539 h 451529"/>
                    <a:gd name="connsiteX39" fmla="*/ 71087 w 380939"/>
                    <a:gd name="connsiteY39" fmla="*/ 65539 h 451529"/>
                    <a:gd name="connsiteX40" fmla="*/ 71087 w 380939"/>
                    <a:gd name="connsiteY40" fmla="*/ 51001 h 451529"/>
                    <a:gd name="connsiteX41" fmla="*/ 154950 w 380939"/>
                    <a:gd name="connsiteY41" fmla="*/ 49178 h 451529"/>
                    <a:gd name="connsiteX42" fmla="*/ 153125 w 380939"/>
                    <a:gd name="connsiteY42" fmla="*/ 0 h 451529"/>
                    <a:gd name="connsiteX43" fmla="*/ 153125 w 380939"/>
                    <a:gd name="connsiteY43" fmla="*/ 0 h 451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80939" h="451529">
                      <a:moveTo>
                        <a:pt x="153125" y="0"/>
                      </a:moveTo>
                      <a:lnTo>
                        <a:pt x="167679" y="12762"/>
                      </a:lnTo>
                      <a:lnTo>
                        <a:pt x="162250" y="27347"/>
                      </a:lnTo>
                      <a:lnTo>
                        <a:pt x="173155" y="40062"/>
                      </a:lnTo>
                      <a:lnTo>
                        <a:pt x="204135" y="27347"/>
                      </a:lnTo>
                      <a:lnTo>
                        <a:pt x="222387" y="32769"/>
                      </a:lnTo>
                      <a:lnTo>
                        <a:pt x="246066" y="38239"/>
                      </a:lnTo>
                      <a:lnTo>
                        <a:pt x="271571" y="25524"/>
                      </a:lnTo>
                      <a:lnTo>
                        <a:pt x="278872" y="29123"/>
                      </a:lnTo>
                      <a:lnTo>
                        <a:pt x="282523" y="36416"/>
                      </a:lnTo>
                      <a:lnTo>
                        <a:pt x="277047" y="71008"/>
                      </a:lnTo>
                      <a:lnTo>
                        <a:pt x="266143" y="89240"/>
                      </a:lnTo>
                      <a:lnTo>
                        <a:pt x="273396" y="107425"/>
                      </a:lnTo>
                      <a:lnTo>
                        <a:pt x="293473" y="114717"/>
                      </a:lnTo>
                      <a:lnTo>
                        <a:pt x="295298" y="131125"/>
                      </a:lnTo>
                      <a:lnTo>
                        <a:pt x="309853" y="143840"/>
                      </a:lnTo>
                      <a:lnTo>
                        <a:pt x="318978" y="149310"/>
                      </a:lnTo>
                      <a:lnTo>
                        <a:pt x="318978" y="169318"/>
                      </a:lnTo>
                      <a:lnTo>
                        <a:pt x="333579" y="183903"/>
                      </a:lnTo>
                      <a:lnTo>
                        <a:pt x="340833" y="202087"/>
                      </a:lnTo>
                      <a:lnTo>
                        <a:pt x="342658" y="220319"/>
                      </a:lnTo>
                      <a:lnTo>
                        <a:pt x="340833" y="242150"/>
                      </a:lnTo>
                      <a:lnTo>
                        <a:pt x="368210" y="267673"/>
                      </a:lnTo>
                      <a:lnTo>
                        <a:pt x="360910" y="285858"/>
                      </a:lnTo>
                      <a:lnTo>
                        <a:pt x="362735" y="300443"/>
                      </a:lnTo>
                      <a:lnTo>
                        <a:pt x="353609" y="313158"/>
                      </a:lnTo>
                      <a:lnTo>
                        <a:pt x="348134" y="338682"/>
                      </a:lnTo>
                      <a:lnTo>
                        <a:pt x="333579" y="344105"/>
                      </a:lnTo>
                      <a:lnTo>
                        <a:pt x="335404" y="356867"/>
                      </a:lnTo>
                      <a:lnTo>
                        <a:pt x="349959" y="360513"/>
                      </a:lnTo>
                      <a:lnTo>
                        <a:pt x="360910" y="373275"/>
                      </a:lnTo>
                      <a:lnTo>
                        <a:pt x="364560" y="389636"/>
                      </a:lnTo>
                      <a:lnTo>
                        <a:pt x="380939" y="435168"/>
                      </a:lnTo>
                      <a:lnTo>
                        <a:pt x="5476" y="451530"/>
                      </a:lnTo>
                      <a:lnTo>
                        <a:pt x="0" y="333213"/>
                      </a:lnTo>
                      <a:lnTo>
                        <a:pt x="40106" y="331390"/>
                      </a:lnTo>
                      <a:lnTo>
                        <a:pt x="29156" y="80124"/>
                      </a:lnTo>
                      <a:lnTo>
                        <a:pt x="43757" y="80124"/>
                      </a:lnTo>
                      <a:lnTo>
                        <a:pt x="43757" y="65539"/>
                      </a:lnTo>
                      <a:lnTo>
                        <a:pt x="71087" y="65539"/>
                      </a:lnTo>
                      <a:lnTo>
                        <a:pt x="71087" y="51001"/>
                      </a:lnTo>
                      <a:lnTo>
                        <a:pt x="154950" y="49178"/>
                      </a:lnTo>
                      <a:lnTo>
                        <a:pt x="153125" y="0"/>
                      </a:lnTo>
                      <a:lnTo>
                        <a:pt x="153125" y="0"/>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46" name="Freeform 52">
                  <a:extLst>
                    <a:ext uri="{FF2B5EF4-FFF2-40B4-BE49-F238E27FC236}">
                      <a16:creationId xmlns:a16="http://schemas.microsoft.com/office/drawing/2014/main" id="{5976E95D-4D9B-1927-6826-2ADBDDFA849C}"/>
                    </a:ext>
                  </a:extLst>
                </p:cNvPr>
                <p:cNvSpPr/>
                <p:nvPr/>
              </p:nvSpPr>
              <p:spPr>
                <a:xfrm>
                  <a:off x="9164693" y="4363088"/>
                  <a:ext cx="630655" cy="853928"/>
                </a:xfrm>
                <a:custGeom>
                  <a:avLst/>
                  <a:gdLst>
                    <a:gd name="connsiteX0" fmla="*/ 630656 w 630655"/>
                    <a:gd name="connsiteY0" fmla="*/ 659087 h 853928"/>
                    <a:gd name="connsiteX1" fmla="*/ 601500 w 630655"/>
                    <a:gd name="connsiteY1" fmla="*/ 686434 h 853928"/>
                    <a:gd name="connsiteX2" fmla="*/ 586899 w 630655"/>
                    <a:gd name="connsiteY2" fmla="*/ 706441 h 853928"/>
                    <a:gd name="connsiteX3" fmla="*/ 510337 w 630655"/>
                    <a:gd name="connsiteY3" fmla="*/ 753796 h 853928"/>
                    <a:gd name="connsiteX4" fmla="*/ 462930 w 630655"/>
                    <a:gd name="connsiteY4" fmla="*/ 759219 h 853928"/>
                    <a:gd name="connsiteX5" fmla="*/ 422871 w 630655"/>
                    <a:gd name="connsiteY5" fmla="*/ 748327 h 853928"/>
                    <a:gd name="connsiteX6" fmla="*/ 379114 w 630655"/>
                    <a:gd name="connsiteY6" fmla="*/ 755619 h 853928"/>
                    <a:gd name="connsiteX7" fmla="*/ 351784 w 630655"/>
                    <a:gd name="connsiteY7" fmla="*/ 766511 h 853928"/>
                    <a:gd name="connsiteX8" fmla="*/ 306202 w 630655"/>
                    <a:gd name="connsiteY8" fmla="*/ 771981 h 853928"/>
                    <a:gd name="connsiteX9" fmla="*/ 267921 w 630655"/>
                    <a:gd name="connsiteY9" fmla="*/ 782920 h 853928"/>
                    <a:gd name="connsiteX10" fmla="*/ 244241 w 630655"/>
                    <a:gd name="connsiteY10" fmla="*/ 781096 h 853928"/>
                    <a:gd name="connsiteX11" fmla="*/ 213260 w 630655"/>
                    <a:gd name="connsiteY11" fmla="*/ 766511 h 853928"/>
                    <a:gd name="connsiteX12" fmla="*/ 193184 w 630655"/>
                    <a:gd name="connsiteY12" fmla="*/ 771981 h 853928"/>
                    <a:gd name="connsiteX13" fmla="*/ 178630 w 630655"/>
                    <a:gd name="connsiteY13" fmla="*/ 786566 h 853928"/>
                    <a:gd name="connsiteX14" fmla="*/ 147649 w 630655"/>
                    <a:gd name="connsiteY14" fmla="*/ 832051 h 853928"/>
                    <a:gd name="connsiteX15" fmla="*/ 78387 w 630655"/>
                    <a:gd name="connsiteY15" fmla="*/ 844813 h 853928"/>
                    <a:gd name="connsiteX16" fmla="*/ 60136 w 630655"/>
                    <a:gd name="connsiteY16" fmla="*/ 842989 h 853928"/>
                    <a:gd name="connsiteX17" fmla="*/ 16379 w 630655"/>
                    <a:gd name="connsiteY17" fmla="*/ 853928 h 853928"/>
                    <a:gd name="connsiteX18" fmla="*/ 14601 w 630655"/>
                    <a:gd name="connsiteY18" fmla="*/ 659087 h 853928"/>
                    <a:gd name="connsiteX19" fmla="*/ 12776 w 630655"/>
                    <a:gd name="connsiteY19" fmla="*/ 493415 h 853928"/>
                    <a:gd name="connsiteX20" fmla="*/ 7301 w 630655"/>
                    <a:gd name="connsiteY20" fmla="*/ 456999 h 853928"/>
                    <a:gd name="connsiteX21" fmla="*/ 7301 w 630655"/>
                    <a:gd name="connsiteY21" fmla="*/ 455176 h 853928"/>
                    <a:gd name="connsiteX22" fmla="*/ 1825 w 630655"/>
                    <a:gd name="connsiteY22" fmla="*/ 160249 h 853928"/>
                    <a:gd name="connsiteX23" fmla="*/ 0 w 630655"/>
                    <a:gd name="connsiteY23" fmla="*/ 160249 h 853928"/>
                    <a:gd name="connsiteX24" fmla="*/ 1825 w 630655"/>
                    <a:gd name="connsiteY24" fmla="*/ 96486 h 853928"/>
                    <a:gd name="connsiteX25" fmla="*/ 30981 w 630655"/>
                    <a:gd name="connsiteY25" fmla="*/ 100132 h 853928"/>
                    <a:gd name="connsiteX26" fmla="*/ 63786 w 630655"/>
                    <a:gd name="connsiteY26" fmla="*/ 91016 h 853928"/>
                    <a:gd name="connsiteX27" fmla="*/ 83863 w 630655"/>
                    <a:gd name="connsiteY27" fmla="*/ 89240 h 853928"/>
                    <a:gd name="connsiteX28" fmla="*/ 103892 w 630655"/>
                    <a:gd name="connsiteY28" fmla="*/ 76478 h 853928"/>
                    <a:gd name="connsiteX29" fmla="*/ 127572 w 630655"/>
                    <a:gd name="connsiteY29" fmla="*/ 76478 h 853928"/>
                    <a:gd name="connsiteX30" fmla="*/ 140349 w 630655"/>
                    <a:gd name="connsiteY30" fmla="*/ 83771 h 853928"/>
                    <a:gd name="connsiteX31" fmla="*/ 165854 w 630655"/>
                    <a:gd name="connsiteY31" fmla="*/ 78301 h 853928"/>
                    <a:gd name="connsiteX32" fmla="*/ 196834 w 630655"/>
                    <a:gd name="connsiteY32" fmla="*/ 51001 h 853928"/>
                    <a:gd name="connsiteX33" fmla="*/ 233290 w 630655"/>
                    <a:gd name="connsiteY33" fmla="*/ 1823 h 853928"/>
                    <a:gd name="connsiteX34" fmla="*/ 242416 w 630655"/>
                    <a:gd name="connsiteY34" fmla="*/ 0 h 853928"/>
                    <a:gd name="connsiteX35" fmla="*/ 255192 w 630655"/>
                    <a:gd name="connsiteY35" fmla="*/ 7293 h 853928"/>
                    <a:gd name="connsiteX36" fmla="*/ 280697 w 630655"/>
                    <a:gd name="connsiteY36" fmla="*/ 36416 h 853928"/>
                    <a:gd name="connsiteX37" fmla="*/ 278872 w 630655"/>
                    <a:gd name="connsiteY37" fmla="*/ 43709 h 853928"/>
                    <a:gd name="connsiteX38" fmla="*/ 275222 w 630655"/>
                    <a:gd name="connsiteY38" fmla="*/ 49178 h 853928"/>
                    <a:gd name="connsiteX39" fmla="*/ 306202 w 630655"/>
                    <a:gd name="connsiteY39" fmla="*/ 72832 h 853928"/>
                    <a:gd name="connsiteX40" fmla="*/ 311678 w 630655"/>
                    <a:gd name="connsiteY40" fmla="*/ 105602 h 853928"/>
                    <a:gd name="connsiteX41" fmla="*/ 346309 w 630655"/>
                    <a:gd name="connsiteY41" fmla="*/ 142018 h 853928"/>
                    <a:gd name="connsiteX42" fmla="*/ 360863 w 630655"/>
                    <a:gd name="connsiteY42" fmla="*/ 151133 h 853928"/>
                    <a:gd name="connsiteX43" fmla="*/ 379114 w 630655"/>
                    <a:gd name="connsiteY43" fmla="*/ 176610 h 853928"/>
                    <a:gd name="connsiteX44" fmla="*/ 402794 w 630655"/>
                    <a:gd name="connsiteY44" fmla="*/ 193019 h 853928"/>
                    <a:gd name="connsiteX45" fmla="*/ 410095 w 630655"/>
                    <a:gd name="connsiteY45" fmla="*/ 223965 h 853928"/>
                    <a:gd name="connsiteX46" fmla="*/ 406444 w 630655"/>
                    <a:gd name="connsiteY46" fmla="*/ 234857 h 853928"/>
                    <a:gd name="connsiteX47" fmla="*/ 410095 w 630655"/>
                    <a:gd name="connsiteY47" fmla="*/ 276742 h 853928"/>
                    <a:gd name="connsiteX48" fmla="*/ 404619 w 630655"/>
                    <a:gd name="connsiteY48" fmla="*/ 333213 h 853928"/>
                    <a:gd name="connsiteX49" fmla="*/ 415570 w 630655"/>
                    <a:gd name="connsiteY49" fmla="*/ 360513 h 853928"/>
                    <a:gd name="connsiteX50" fmla="*/ 419220 w 630655"/>
                    <a:gd name="connsiteY50" fmla="*/ 385990 h 853928"/>
                    <a:gd name="connsiteX51" fmla="*/ 410095 w 630655"/>
                    <a:gd name="connsiteY51" fmla="*/ 411467 h 853928"/>
                    <a:gd name="connsiteX52" fmla="*/ 410095 w 630655"/>
                    <a:gd name="connsiteY52" fmla="*/ 429699 h 853928"/>
                    <a:gd name="connsiteX53" fmla="*/ 424696 w 630655"/>
                    <a:gd name="connsiteY53" fmla="*/ 436991 h 853928"/>
                    <a:gd name="connsiteX54" fmla="*/ 452026 w 630655"/>
                    <a:gd name="connsiteY54" fmla="*/ 464292 h 853928"/>
                    <a:gd name="connsiteX55" fmla="*/ 479356 w 630655"/>
                    <a:gd name="connsiteY55" fmla="*/ 473407 h 853928"/>
                    <a:gd name="connsiteX56" fmla="*/ 510337 w 630655"/>
                    <a:gd name="connsiteY56" fmla="*/ 477054 h 853928"/>
                    <a:gd name="connsiteX57" fmla="*/ 561394 w 630655"/>
                    <a:gd name="connsiteY57" fmla="*/ 502531 h 853928"/>
                    <a:gd name="connsiteX58" fmla="*/ 577773 w 630655"/>
                    <a:gd name="connsiteY58" fmla="*/ 517069 h 853928"/>
                    <a:gd name="connsiteX59" fmla="*/ 610579 w 630655"/>
                    <a:gd name="connsiteY59" fmla="*/ 560777 h 853928"/>
                    <a:gd name="connsiteX60" fmla="*/ 610579 w 630655"/>
                    <a:gd name="connsiteY60" fmla="*/ 575363 h 853928"/>
                    <a:gd name="connsiteX61" fmla="*/ 628831 w 630655"/>
                    <a:gd name="connsiteY61" fmla="*/ 615425 h 853928"/>
                    <a:gd name="connsiteX62" fmla="*/ 630656 w 630655"/>
                    <a:gd name="connsiteY62" fmla="*/ 659087 h 853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30655" h="853928">
                      <a:moveTo>
                        <a:pt x="630656" y="659087"/>
                      </a:moveTo>
                      <a:lnTo>
                        <a:pt x="601500" y="686434"/>
                      </a:lnTo>
                      <a:lnTo>
                        <a:pt x="586899" y="706441"/>
                      </a:lnTo>
                      <a:lnTo>
                        <a:pt x="510337" y="753796"/>
                      </a:lnTo>
                      <a:lnTo>
                        <a:pt x="462930" y="759219"/>
                      </a:lnTo>
                      <a:lnTo>
                        <a:pt x="422871" y="748327"/>
                      </a:lnTo>
                      <a:lnTo>
                        <a:pt x="379114" y="755619"/>
                      </a:lnTo>
                      <a:lnTo>
                        <a:pt x="351784" y="766511"/>
                      </a:lnTo>
                      <a:lnTo>
                        <a:pt x="306202" y="771981"/>
                      </a:lnTo>
                      <a:lnTo>
                        <a:pt x="267921" y="782920"/>
                      </a:lnTo>
                      <a:lnTo>
                        <a:pt x="244241" y="781096"/>
                      </a:lnTo>
                      <a:lnTo>
                        <a:pt x="213260" y="766511"/>
                      </a:lnTo>
                      <a:lnTo>
                        <a:pt x="193184" y="771981"/>
                      </a:lnTo>
                      <a:lnTo>
                        <a:pt x="178630" y="786566"/>
                      </a:lnTo>
                      <a:lnTo>
                        <a:pt x="147649" y="832051"/>
                      </a:lnTo>
                      <a:lnTo>
                        <a:pt x="78387" y="844813"/>
                      </a:lnTo>
                      <a:lnTo>
                        <a:pt x="60136" y="842989"/>
                      </a:lnTo>
                      <a:lnTo>
                        <a:pt x="16379" y="853928"/>
                      </a:lnTo>
                      <a:lnTo>
                        <a:pt x="14601" y="659087"/>
                      </a:lnTo>
                      <a:lnTo>
                        <a:pt x="12776" y="493415"/>
                      </a:lnTo>
                      <a:lnTo>
                        <a:pt x="7301" y="456999"/>
                      </a:lnTo>
                      <a:lnTo>
                        <a:pt x="7301" y="455176"/>
                      </a:lnTo>
                      <a:lnTo>
                        <a:pt x="1825" y="160249"/>
                      </a:lnTo>
                      <a:lnTo>
                        <a:pt x="0" y="160249"/>
                      </a:lnTo>
                      <a:lnTo>
                        <a:pt x="1825" y="96486"/>
                      </a:lnTo>
                      <a:lnTo>
                        <a:pt x="30981" y="100132"/>
                      </a:lnTo>
                      <a:lnTo>
                        <a:pt x="63786" y="91016"/>
                      </a:lnTo>
                      <a:lnTo>
                        <a:pt x="83863" y="89240"/>
                      </a:lnTo>
                      <a:lnTo>
                        <a:pt x="103892" y="76478"/>
                      </a:lnTo>
                      <a:lnTo>
                        <a:pt x="127572" y="76478"/>
                      </a:lnTo>
                      <a:lnTo>
                        <a:pt x="140349" y="83771"/>
                      </a:lnTo>
                      <a:lnTo>
                        <a:pt x="165854" y="78301"/>
                      </a:lnTo>
                      <a:lnTo>
                        <a:pt x="196834" y="51001"/>
                      </a:lnTo>
                      <a:lnTo>
                        <a:pt x="233290" y="1823"/>
                      </a:lnTo>
                      <a:lnTo>
                        <a:pt x="242416" y="0"/>
                      </a:lnTo>
                      <a:lnTo>
                        <a:pt x="255192" y="7293"/>
                      </a:lnTo>
                      <a:lnTo>
                        <a:pt x="280697" y="36416"/>
                      </a:lnTo>
                      <a:lnTo>
                        <a:pt x="278872" y="43709"/>
                      </a:lnTo>
                      <a:lnTo>
                        <a:pt x="275222" y="49178"/>
                      </a:lnTo>
                      <a:lnTo>
                        <a:pt x="306202" y="72832"/>
                      </a:lnTo>
                      <a:lnTo>
                        <a:pt x="311678" y="105602"/>
                      </a:lnTo>
                      <a:lnTo>
                        <a:pt x="346309" y="142018"/>
                      </a:lnTo>
                      <a:lnTo>
                        <a:pt x="360863" y="151133"/>
                      </a:lnTo>
                      <a:lnTo>
                        <a:pt x="379114" y="176610"/>
                      </a:lnTo>
                      <a:lnTo>
                        <a:pt x="402794" y="193019"/>
                      </a:lnTo>
                      <a:lnTo>
                        <a:pt x="410095" y="223965"/>
                      </a:lnTo>
                      <a:lnTo>
                        <a:pt x="406444" y="234857"/>
                      </a:lnTo>
                      <a:lnTo>
                        <a:pt x="410095" y="276742"/>
                      </a:lnTo>
                      <a:lnTo>
                        <a:pt x="404619" y="333213"/>
                      </a:lnTo>
                      <a:lnTo>
                        <a:pt x="415570" y="360513"/>
                      </a:lnTo>
                      <a:lnTo>
                        <a:pt x="419220" y="385990"/>
                      </a:lnTo>
                      <a:lnTo>
                        <a:pt x="410095" y="411467"/>
                      </a:lnTo>
                      <a:lnTo>
                        <a:pt x="410095" y="429699"/>
                      </a:lnTo>
                      <a:lnTo>
                        <a:pt x="424696" y="436991"/>
                      </a:lnTo>
                      <a:lnTo>
                        <a:pt x="452026" y="464292"/>
                      </a:lnTo>
                      <a:lnTo>
                        <a:pt x="479356" y="473407"/>
                      </a:lnTo>
                      <a:lnTo>
                        <a:pt x="510337" y="477054"/>
                      </a:lnTo>
                      <a:lnTo>
                        <a:pt x="561394" y="502531"/>
                      </a:lnTo>
                      <a:lnTo>
                        <a:pt x="577773" y="517069"/>
                      </a:lnTo>
                      <a:lnTo>
                        <a:pt x="610579" y="560777"/>
                      </a:lnTo>
                      <a:lnTo>
                        <a:pt x="610579" y="575363"/>
                      </a:lnTo>
                      <a:lnTo>
                        <a:pt x="628831" y="615425"/>
                      </a:lnTo>
                      <a:lnTo>
                        <a:pt x="630656" y="659087"/>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47" name="Freeform 53">
                  <a:extLst>
                    <a:ext uri="{FF2B5EF4-FFF2-40B4-BE49-F238E27FC236}">
                      <a16:creationId xmlns:a16="http://schemas.microsoft.com/office/drawing/2014/main" id="{C6453197-F87C-EBC3-5E84-4A24EDD20C99}"/>
                    </a:ext>
                  </a:extLst>
                </p:cNvPr>
                <p:cNvSpPr/>
                <p:nvPr/>
              </p:nvSpPr>
              <p:spPr>
                <a:xfrm>
                  <a:off x="8311697" y="2633401"/>
                  <a:ext cx="845694" cy="1223557"/>
                </a:xfrm>
                <a:custGeom>
                  <a:avLst/>
                  <a:gdLst>
                    <a:gd name="connsiteX0" fmla="*/ 812889 w 845694"/>
                    <a:gd name="connsiteY0" fmla="*/ 609955 h 1223557"/>
                    <a:gd name="connsiteX1" fmla="*/ 816539 w 845694"/>
                    <a:gd name="connsiteY1" fmla="*/ 629963 h 1223557"/>
                    <a:gd name="connsiteX2" fmla="*/ 811064 w 845694"/>
                    <a:gd name="connsiteY2" fmla="*/ 646371 h 1223557"/>
                    <a:gd name="connsiteX3" fmla="*/ 783733 w 845694"/>
                    <a:gd name="connsiteY3" fmla="*/ 662733 h 1223557"/>
                    <a:gd name="connsiteX4" fmla="*/ 772783 w 845694"/>
                    <a:gd name="connsiteY4" fmla="*/ 706441 h 1223557"/>
                    <a:gd name="connsiteX5" fmla="*/ 761879 w 845694"/>
                    <a:gd name="connsiteY5" fmla="*/ 726496 h 1223557"/>
                    <a:gd name="connsiteX6" fmla="*/ 752753 w 845694"/>
                    <a:gd name="connsiteY6" fmla="*/ 726496 h 1223557"/>
                    <a:gd name="connsiteX7" fmla="*/ 698046 w 845694"/>
                    <a:gd name="connsiteY7" fmla="*/ 742857 h 1223557"/>
                    <a:gd name="connsiteX8" fmla="*/ 674366 w 845694"/>
                    <a:gd name="connsiteY8" fmla="*/ 730142 h 1223557"/>
                    <a:gd name="connsiteX9" fmla="*/ 636084 w 845694"/>
                    <a:gd name="connsiteY9" fmla="*/ 746503 h 1223557"/>
                    <a:gd name="connsiteX10" fmla="*/ 626959 w 845694"/>
                    <a:gd name="connsiteY10" fmla="*/ 755619 h 1223557"/>
                    <a:gd name="connsiteX11" fmla="*/ 616055 w 845694"/>
                    <a:gd name="connsiteY11" fmla="*/ 781096 h 1223557"/>
                    <a:gd name="connsiteX12" fmla="*/ 626959 w 845694"/>
                    <a:gd name="connsiteY12" fmla="*/ 802927 h 1223557"/>
                    <a:gd name="connsiteX13" fmla="*/ 632434 w 845694"/>
                    <a:gd name="connsiteY13" fmla="*/ 821159 h 1223557"/>
                    <a:gd name="connsiteX14" fmla="*/ 619705 w 845694"/>
                    <a:gd name="connsiteY14" fmla="*/ 839343 h 1223557"/>
                    <a:gd name="connsiteX15" fmla="*/ 606929 w 845694"/>
                    <a:gd name="connsiteY15" fmla="*/ 870336 h 1223557"/>
                    <a:gd name="connsiteX16" fmla="*/ 608754 w 845694"/>
                    <a:gd name="connsiteY16" fmla="*/ 893990 h 1223557"/>
                    <a:gd name="connsiteX17" fmla="*/ 605104 w 845694"/>
                    <a:gd name="connsiteY17" fmla="*/ 917644 h 1223557"/>
                    <a:gd name="connsiteX18" fmla="*/ 594153 w 845694"/>
                    <a:gd name="connsiteY18" fmla="*/ 939522 h 1223557"/>
                    <a:gd name="connsiteX19" fmla="*/ 572298 w 845694"/>
                    <a:gd name="connsiteY19" fmla="*/ 959530 h 1223557"/>
                    <a:gd name="connsiteX20" fmla="*/ 561347 w 845694"/>
                    <a:gd name="connsiteY20" fmla="*/ 1003238 h 1223557"/>
                    <a:gd name="connsiteX21" fmla="*/ 561347 w 845694"/>
                    <a:gd name="connsiteY21" fmla="*/ 1008708 h 1223557"/>
                    <a:gd name="connsiteX22" fmla="*/ 559522 w 845694"/>
                    <a:gd name="connsiteY22" fmla="*/ 1008708 h 1223557"/>
                    <a:gd name="connsiteX23" fmla="*/ 559522 w 845694"/>
                    <a:gd name="connsiteY23" fmla="*/ 1014130 h 1223557"/>
                    <a:gd name="connsiteX24" fmla="*/ 557697 w 845694"/>
                    <a:gd name="connsiteY24" fmla="*/ 1014130 h 1223557"/>
                    <a:gd name="connsiteX25" fmla="*/ 557697 w 845694"/>
                    <a:gd name="connsiteY25" fmla="*/ 1015954 h 1223557"/>
                    <a:gd name="connsiteX26" fmla="*/ 559522 w 845694"/>
                    <a:gd name="connsiteY26" fmla="*/ 1017777 h 1223557"/>
                    <a:gd name="connsiteX27" fmla="*/ 559522 w 845694"/>
                    <a:gd name="connsiteY27" fmla="*/ 1019600 h 1223557"/>
                    <a:gd name="connsiteX28" fmla="*/ 557697 w 845694"/>
                    <a:gd name="connsiteY28" fmla="*/ 1019600 h 1223557"/>
                    <a:gd name="connsiteX29" fmla="*/ 557697 w 845694"/>
                    <a:gd name="connsiteY29" fmla="*/ 1028715 h 1223557"/>
                    <a:gd name="connsiteX30" fmla="*/ 555919 w 845694"/>
                    <a:gd name="connsiteY30" fmla="*/ 1028715 h 1223557"/>
                    <a:gd name="connsiteX31" fmla="*/ 555919 w 845694"/>
                    <a:gd name="connsiteY31" fmla="*/ 1037831 h 1223557"/>
                    <a:gd name="connsiteX32" fmla="*/ 557697 w 845694"/>
                    <a:gd name="connsiteY32" fmla="*/ 1039654 h 1223557"/>
                    <a:gd name="connsiteX33" fmla="*/ 557697 w 845694"/>
                    <a:gd name="connsiteY33" fmla="*/ 1045124 h 1223557"/>
                    <a:gd name="connsiteX34" fmla="*/ 559522 w 845694"/>
                    <a:gd name="connsiteY34" fmla="*/ 1045124 h 1223557"/>
                    <a:gd name="connsiteX35" fmla="*/ 559522 w 845694"/>
                    <a:gd name="connsiteY35" fmla="*/ 1048723 h 1223557"/>
                    <a:gd name="connsiteX36" fmla="*/ 561347 w 845694"/>
                    <a:gd name="connsiteY36" fmla="*/ 1048723 h 1223557"/>
                    <a:gd name="connsiteX37" fmla="*/ 561347 w 845694"/>
                    <a:gd name="connsiteY37" fmla="*/ 1057839 h 1223557"/>
                    <a:gd name="connsiteX38" fmla="*/ 563172 w 845694"/>
                    <a:gd name="connsiteY38" fmla="*/ 1059662 h 1223557"/>
                    <a:gd name="connsiteX39" fmla="*/ 563172 w 845694"/>
                    <a:gd name="connsiteY39" fmla="*/ 1061485 h 1223557"/>
                    <a:gd name="connsiteX40" fmla="*/ 564998 w 845694"/>
                    <a:gd name="connsiteY40" fmla="*/ 1065131 h 1223557"/>
                    <a:gd name="connsiteX41" fmla="*/ 566823 w 845694"/>
                    <a:gd name="connsiteY41" fmla="*/ 1066955 h 1223557"/>
                    <a:gd name="connsiteX42" fmla="*/ 566823 w 845694"/>
                    <a:gd name="connsiteY42" fmla="*/ 1070601 h 1223557"/>
                    <a:gd name="connsiteX43" fmla="*/ 568648 w 845694"/>
                    <a:gd name="connsiteY43" fmla="*/ 1072424 h 1223557"/>
                    <a:gd name="connsiteX44" fmla="*/ 568648 w 845694"/>
                    <a:gd name="connsiteY44" fmla="*/ 1076070 h 1223557"/>
                    <a:gd name="connsiteX45" fmla="*/ 570473 w 845694"/>
                    <a:gd name="connsiteY45" fmla="*/ 1077893 h 1223557"/>
                    <a:gd name="connsiteX46" fmla="*/ 570473 w 845694"/>
                    <a:gd name="connsiteY46" fmla="*/ 1081540 h 1223557"/>
                    <a:gd name="connsiteX47" fmla="*/ 572298 w 845694"/>
                    <a:gd name="connsiteY47" fmla="*/ 1086962 h 1223557"/>
                    <a:gd name="connsiteX48" fmla="*/ 572298 w 845694"/>
                    <a:gd name="connsiteY48" fmla="*/ 1090609 h 1223557"/>
                    <a:gd name="connsiteX49" fmla="*/ 574123 w 845694"/>
                    <a:gd name="connsiteY49" fmla="*/ 1090609 h 1223557"/>
                    <a:gd name="connsiteX50" fmla="*/ 575949 w 845694"/>
                    <a:gd name="connsiteY50" fmla="*/ 1094255 h 1223557"/>
                    <a:gd name="connsiteX51" fmla="*/ 577774 w 845694"/>
                    <a:gd name="connsiteY51" fmla="*/ 1097901 h 1223557"/>
                    <a:gd name="connsiteX52" fmla="*/ 581424 w 845694"/>
                    <a:gd name="connsiteY52" fmla="*/ 1101547 h 1223557"/>
                    <a:gd name="connsiteX53" fmla="*/ 585074 w 845694"/>
                    <a:gd name="connsiteY53" fmla="*/ 1101547 h 1223557"/>
                    <a:gd name="connsiteX54" fmla="*/ 585074 w 845694"/>
                    <a:gd name="connsiteY54" fmla="*/ 1103370 h 1223557"/>
                    <a:gd name="connsiteX55" fmla="*/ 588724 w 845694"/>
                    <a:gd name="connsiteY55" fmla="*/ 1103370 h 1223557"/>
                    <a:gd name="connsiteX56" fmla="*/ 610579 w 845694"/>
                    <a:gd name="connsiteY56" fmla="*/ 1112486 h 1223557"/>
                    <a:gd name="connsiteX57" fmla="*/ 632434 w 845694"/>
                    <a:gd name="connsiteY57" fmla="*/ 1114309 h 1223557"/>
                    <a:gd name="connsiteX58" fmla="*/ 656161 w 845694"/>
                    <a:gd name="connsiteY58" fmla="*/ 1121555 h 1223557"/>
                    <a:gd name="connsiteX59" fmla="*/ 683491 w 845694"/>
                    <a:gd name="connsiteY59" fmla="*/ 1127024 h 1223557"/>
                    <a:gd name="connsiteX60" fmla="*/ 710822 w 845694"/>
                    <a:gd name="connsiteY60" fmla="*/ 1154325 h 1223557"/>
                    <a:gd name="connsiteX61" fmla="*/ 705346 w 845694"/>
                    <a:gd name="connsiteY61" fmla="*/ 1167087 h 1223557"/>
                    <a:gd name="connsiteX62" fmla="*/ 708997 w 845694"/>
                    <a:gd name="connsiteY62" fmla="*/ 1185318 h 1223557"/>
                    <a:gd name="connsiteX63" fmla="*/ 703521 w 845694"/>
                    <a:gd name="connsiteY63" fmla="*/ 1221734 h 1223557"/>
                    <a:gd name="connsiteX64" fmla="*/ 674366 w 845694"/>
                    <a:gd name="connsiteY64" fmla="*/ 1223557 h 1223557"/>
                    <a:gd name="connsiteX65" fmla="*/ 555919 w 845694"/>
                    <a:gd name="connsiteY65" fmla="*/ 1223557 h 1223557"/>
                    <a:gd name="connsiteX66" fmla="*/ 499386 w 845694"/>
                    <a:gd name="connsiteY66" fmla="*/ 1212618 h 1223557"/>
                    <a:gd name="connsiteX67" fmla="*/ 466581 w 845694"/>
                    <a:gd name="connsiteY67" fmla="*/ 1190741 h 1223557"/>
                    <a:gd name="connsiteX68" fmla="*/ 444726 w 845694"/>
                    <a:gd name="connsiteY68" fmla="*/ 1176202 h 1223557"/>
                    <a:gd name="connsiteX69" fmla="*/ 393669 w 845694"/>
                    <a:gd name="connsiteY69" fmla="*/ 1170733 h 1223557"/>
                    <a:gd name="connsiteX70" fmla="*/ 329882 w 845694"/>
                    <a:gd name="connsiteY70" fmla="*/ 1145256 h 1223557"/>
                    <a:gd name="connsiteX71" fmla="*/ 275222 w 845694"/>
                    <a:gd name="connsiteY71" fmla="*/ 1097901 h 1223557"/>
                    <a:gd name="connsiteX72" fmla="*/ 200484 w 845694"/>
                    <a:gd name="connsiteY72" fmla="*/ 1076070 h 1223557"/>
                    <a:gd name="connsiteX73" fmla="*/ 162203 w 845694"/>
                    <a:gd name="connsiteY73" fmla="*/ 1054193 h 1223557"/>
                    <a:gd name="connsiteX74" fmla="*/ 147602 w 845694"/>
                    <a:gd name="connsiteY74" fmla="*/ 1021423 h 1223557"/>
                    <a:gd name="connsiteX75" fmla="*/ 118447 w 845694"/>
                    <a:gd name="connsiteY75" fmla="*/ 988653 h 1223557"/>
                    <a:gd name="connsiteX76" fmla="*/ 92942 w 845694"/>
                    <a:gd name="connsiteY76" fmla="*/ 966822 h 1223557"/>
                    <a:gd name="connsiteX77" fmla="*/ 71087 w 845694"/>
                    <a:gd name="connsiteY77" fmla="*/ 950414 h 1223557"/>
                    <a:gd name="connsiteX78" fmla="*/ 56486 w 845694"/>
                    <a:gd name="connsiteY78" fmla="*/ 928583 h 1223557"/>
                    <a:gd name="connsiteX79" fmla="*/ 43710 w 845694"/>
                    <a:gd name="connsiteY79" fmla="*/ 908529 h 1223557"/>
                    <a:gd name="connsiteX80" fmla="*/ 40059 w 845694"/>
                    <a:gd name="connsiteY80" fmla="*/ 904929 h 1223557"/>
                    <a:gd name="connsiteX81" fmla="*/ 41885 w 845694"/>
                    <a:gd name="connsiteY81" fmla="*/ 899460 h 1223557"/>
                    <a:gd name="connsiteX82" fmla="*/ 38234 w 845694"/>
                    <a:gd name="connsiteY82" fmla="*/ 895814 h 1223557"/>
                    <a:gd name="connsiteX83" fmla="*/ 36456 w 845694"/>
                    <a:gd name="connsiteY83" fmla="*/ 890344 h 1223557"/>
                    <a:gd name="connsiteX84" fmla="*/ 40059 w 845694"/>
                    <a:gd name="connsiteY84" fmla="*/ 884875 h 1223557"/>
                    <a:gd name="connsiteX85" fmla="*/ 38234 w 845694"/>
                    <a:gd name="connsiteY85" fmla="*/ 877582 h 1223557"/>
                    <a:gd name="connsiteX86" fmla="*/ 34631 w 845694"/>
                    <a:gd name="connsiteY86" fmla="*/ 875759 h 1223557"/>
                    <a:gd name="connsiteX87" fmla="*/ 30981 w 845694"/>
                    <a:gd name="connsiteY87" fmla="*/ 870336 h 1223557"/>
                    <a:gd name="connsiteX88" fmla="*/ 30981 w 845694"/>
                    <a:gd name="connsiteY88" fmla="*/ 863044 h 1223557"/>
                    <a:gd name="connsiteX89" fmla="*/ 29155 w 845694"/>
                    <a:gd name="connsiteY89" fmla="*/ 859398 h 1223557"/>
                    <a:gd name="connsiteX90" fmla="*/ 29155 w 845694"/>
                    <a:gd name="connsiteY90" fmla="*/ 848459 h 1223557"/>
                    <a:gd name="connsiteX91" fmla="*/ 32806 w 845694"/>
                    <a:gd name="connsiteY91" fmla="*/ 844813 h 1223557"/>
                    <a:gd name="connsiteX92" fmla="*/ 32806 w 845694"/>
                    <a:gd name="connsiteY92" fmla="*/ 835744 h 1223557"/>
                    <a:gd name="connsiteX93" fmla="*/ 30981 w 845694"/>
                    <a:gd name="connsiteY93" fmla="*/ 830274 h 1223557"/>
                    <a:gd name="connsiteX94" fmla="*/ 34631 w 845694"/>
                    <a:gd name="connsiteY94" fmla="*/ 824805 h 1223557"/>
                    <a:gd name="connsiteX95" fmla="*/ 41885 w 845694"/>
                    <a:gd name="connsiteY95" fmla="*/ 817512 h 1223557"/>
                    <a:gd name="connsiteX96" fmla="*/ 51010 w 845694"/>
                    <a:gd name="connsiteY96" fmla="*/ 812043 h 1223557"/>
                    <a:gd name="connsiteX97" fmla="*/ 58311 w 845694"/>
                    <a:gd name="connsiteY97" fmla="*/ 802927 h 1223557"/>
                    <a:gd name="connsiteX98" fmla="*/ 67437 w 845694"/>
                    <a:gd name="connsiteY98" fmla="*/ 801151 h 1223557"/>
                    <a:gd name="connsiteX99" fmla="*/ 71087 w 845694"/>
                    <a:gd name="connsiteY99" fmla="*/ 795681 h 1223557"/>
                    <a:gd name="connsiteX100" fmla="*/ 65611 w 845694"/>
                    <a:gd name="connsiteY100" fmla="*/ 786566 h 1223557"/>
                    <a:gd name="connsiteX101" fmla="*/ 60136 w 845694"/>
                    <a:gd name="connsiteY101" fmla="*/ 782919 h 1223557"/>
                    <a:gd name="connsiteX102" fmla="*/ 60136 w 845694"/>
                    <a:gd name="connsiteY102" fmla="*/ 773804 h 1223557"/>
                    <a:gd name="connsiteX103" fmla="*/ 61961 w 845694"/>
                    <a:gd name="connsiteY103" fmla="*/ 766558 h 1223557"/>
                    <a:gd name="connsiteX104" fmla="*/ 56486 w 845694"/>
                    <a:gd name="connsiteY104" fmla="*/ 761089 h 1223557"/>
                    <a:gd name="connsiteX105" fmla="*/ 54661 w 845694"/>
                    <a:gd name="connsiteY105" fmla="*/ 755619 h 1223557"/>
                    <a:gd name="connsiteX106" fmla="*/ 49185 w 845694"/>
                    <a:gd name="connsiteY106" fmla="*/ 750150 h 1223557"/>
                    <a:gd name="connsiteX107" fmla="*/ 43710 w 845694"/>
                    <a:gd name="connsiteY107" fmla="*/ 742857 h 1223557"/>
                    <a:gd name="connsiteX108" fmla="*/ 38234 w 845694"/>
                    <a:gd name="connsiteY108" fmla="*/ 730142 h 1223557"/>
                    <a:gd name="connsiteX109" fmla="*/ 54661 w 845694"/>
                    <a:gd name="connsiteY109" fmla="*/ 704618 h 1223557"/>
                    <a:gd name="connsiteX110" fmla="*/ 49185 w 845694"/>
                    <a:gd name="connsiteY110" fmla="*/ 680964 h 1223557"/>
                    <a:gd name="connsiteX111" fmla="*/ 21855 w 845694"/>
                    <a:gd name="connsiteY111" fmla="*/ 668202 h 1223557"/>
                    <a:gd name="connsiteX112" fmla="*/ 16379 w 845694"/>
                    <a:gd name="connsiteY112" fmla="*/ 642725 h 1223557"/>
                    <a:gd name="connsiteX113" fmla="*/ 7254 w 845694"/>
                    <a:gd name="connsiteY113" fmla="*/ 633609 h 1223557"/>
                    <a:gd name="connsiteX114" fmla="*/ 0 w 845694"/>
                    <a:gd name="connsiteY114" fmla="*/ 619071 h 1223557"/>
                    <a:gd name="connsiteX115" fmla="*/ 3650 w 845694"/>
                    <a:gd name="connsiteY115" fmla="*/ 602663 h 1223557"/>
                    <a:gd name="connsiteX116" fmla="*/ 3650 w 845694"/>
                    <a:gd name="connsiteY116" fmla="*/ 588125 h 1223557"/>
                    <a:gd name="connsiteX117" fmla="*/ 10904 w 845694"/>
                    <a:gd name="connsiteY117" fmla="*/ 568070 h 1223557"/>
                    <a:gd name="connsiteX118" fmla="*/ 16379 w 845694"/>
                    <a:gd name="connsiteY118" fmla="*/ 549885 h 1223557"/>
                    <a:gd name="connsiteX119" fmla="*/ 23680 w 845694"/>
                    <a:gd name="connsiteY119" fmla="*/ 535300 h 1223557"/>
                    <a:gd name="connsiteX120" fmla="*/ 36456 w 845694"/>
                    <a:gd name="connsiteY120" fmla="*/ 522538 h 1223557"/>
                    <a:gd name="connsiteX121" fmla="*/ 30981 w 845694"/>
                    <a:gd name="connsiteY121" fmla="*/ 498884 h 1223557"/>
                    <a:gd name="connsiteX122" fmla="*/ 47360 w 845694"/>
                    <a:gd name="connsiteY122" fmla="*/ 462468 h 1223557"/>
                    <a:gd name="connsiteX123" fmla="*/ 63786 w 845694"/>
                    <a:gd name="connsiteY123" fmla="*/ 458822 h 1223557"/>
                    <a:gd name="connsiteX124" fmla="*/ 111146 w 845694"/>
                    <a:gd name="connsiteY124" fmla="*/ 442461 h 1223557"/>
                    <a:gd name="connsiteX125" fmla="*/ 140349 w 845694"/>
                    <a:gd name="connsiteY125" fmla="*/ 415114 h 1223557"/>
                    <a:gd name="connsiteX126" fmla="*/ 147602 w 845694"/>
                    <a:gd name="connsiteY126" fmla="*/ 371452 h 1223557"/>
                    <a:gd name="connsiteX127" fmla="*/ 169504 w 845694"/>
                    <a:gd name="connsiteY127" fmla="*/ 347751 h 1223557"/>
                    <a:gd name="connsiteX128" fmla="*/ 153078 w 845694"/>
                    <a:gd name="connsiteY128" fmla="*/ 327743 h 1223557"/>
                    <a:gd name="connsiteX129" fmla="*/ 140349 w 845694"/>
                    <a:gd name="connsiteY129" fmla="*/ 304089 h 1223557"/>
                    <a:gd name="connsiteX130" fmla="*/ 112971 w 845694"/>
                    <a:gd name="connsiteY130" fmla="*/ 245796 h 1223557"/>
                    <a:gd name="connsiteX131" fmla="*/ 114796 w 845694"/>
                    <a:gd name="connsiteY131" fmla="*/ 236727 h 1223557"/>
                    <a:gd name="connsiteX132" fmla="*/ 105718 w 845694"/>
                    <a:gd name="connsiteY132" fmla="*/ 231258 h 1223557"/>
                    <a:gd name="connsiteX133" fmla="*/ 91117 w 845694"/>
                    <a:gd name="connsiteY133" fmla="*/ 227611 h 1223557"/>
                    <a:gd name="connsiteX134" fmla="*/ 81991 w 845694"/>
                    <a:gd name="connsiteY134" fmla="*/ 220319 h 1223557"/>
                    <a:gd name="connsiteX135" fmla="*/ 69262 w 845694"/>
                    <a:gd name="connsiteY135" fmla="*/ 211203 h 1223557"/>
                    <a:gd name="connsiteX136" fmla="*/ 71087 w 845694"/>
                    <a:gd name="connsiteY136" fmla="*/ 200311 h 1223557"/>
                    <a:gd name="connsiteX137" fmla="*/ 72865 w 845694"/>
                    <a:gd name="connsiteY137" fmla="*/ 193019 h 1223557"/>
                    <a:gd name="connsiteX138" fmla="*/ 78341 w 845694"/>
                    <a:gd name="connsiteY138" fmla="*/ 187549 h 1223557"/>
                    <a:gd name="connsiteX139" fmla="*/ 83816 w 845694"/>
                    <a:gd name="connsiteY139" fmla="*/ 187549 h 1223557"/>
                    <a:gd name="connsiteX140" fmla="*/ 87466 w 845694"/>
                    <a:gd name="connsiteY140" fmla="*/ 176610 h 1223557"/>
                    <a:gd name="connsiteX141" fmla="*/ 85641 w 845694"/>
                    <a:gd name="connsiteY141" fmla="*/ 167541 h 1223557"/>
                    <a:gd name="connsiteX142" fmla="*/ 78341 w 845694"/>
                    <a:gd name="connsiteY142" fmla="*/ 158426 h 1223557"/>
                    <a:gd name="connsiteX143" fmla="*/ 74690 w 845694"/>
                    <a:gd name="connsiteY143" fmla="*/ 134772 h 1223557"/>
                    <a:gd name="connsiteX144" fmla="*/ 87466 w 845694"/>
                    <a:gd name="connsiteY144" fmla="*/ 114717 h 1223557"/>
                    <a:gd name="connsiteX145" fmla="*/ 91117 w 845694"/>
                    <a:gd name="connsiteY145" fmla="*/ 101955 h 1223557"/>
                    <a:gd name="connsiteX146" fmla="*/ 87466 w 845694"/>
                    <a:gd name="connsiteY146" fmla="*/ 91063 h 1223557"/>
                    <a:gd name="connsiteX147" fmla="*/ 81991 w 845694"/>
                    <a:gd name="connsiteY147" fmla="*/ 89240 h 1223557"/>
                    <a:gd name="connsiteX148" fmla="*/ 76515 w 845694"/>
                    <a:gd name="connsiteY148" fmla="*/ 76478 h 1223557"/>
                    <a:gd name="connsiteX149" fmla="*/ 78341 w 845694"/>
                    <a:gd name="connsiteY149" fmla="*/ 65539 h 1223557"/>
                    <a:gd name="connsiteX150" fmla="*/ 96592 w 845694"/>
                    <a:gd name="connsiteY150" fmla="*/ 45532 h 1223557"/>
                    <a:gd name="connsiteX151" fmla="*/ 131223 w 845694"/>
                    <a:gd name="connsiteY151" fmla="*/ 41885 h 1223557"/>
                    <a:gd name="connsiteX152" fmla="*/ 145777 w 845694"/>
                    <a:gd name="connsiteY152" fmla="*/ 16408 h 1223557"/>
                    <a:gd name="connsiteX153" fmla="*/ 180408 w 845694"/>
                    <a:gd name="connsiteY153" fmla="*/ 9116 h 1223557"/>
                    <a:gd name="connsiteX154" fmla="*/ 204135 w 845694"/>
                    <a:gd name="connsiteY154" fmla="*/ 0 h 1223557"/>
                    <a:gd name="connsiteX155" fmla="*/ 225990 w 845694"/>
                    <a:gd name="connsiteY155" fmla="*/ 1823 h 1223557"/>
                    <a:gd name="connsiteX156" fmla="*/ 235115 w 845694"/>
                    <a:gd name="connsiteY156" fmla="*/ 25524 h 1223557"/>
                    <a:gd name="connsiteX157" fmla="*/ 293426 w 845694"/>
                    <a:gd name="connsiteY157" fmla="*/ 20054 h 1223557"/>
                    <a:gd name="connsiteX158" fmla="*/ 304377 w 845694"/>
                    <a:gd name="connsiteY158" fmla="*/ 10939 h 1223557"/>
                    <a:gd name="connsiteX159" fmla="*/ 333533 w 845694"/>
                    <a:gd name="connsiteY159" fmla="*/ 23701 h 1223557"/>
                    <a:gd name="connsiteX160" fmla="*/ 339008 w 845694"/>
                    <a:gd name="connsiteY160" fmla="*/ 63763 h 1223557"/>
                    <a:gd name="connsiteX161" fmla="*/ 335358 w 845694"/>
                    <a:gd name="connsiteY161" fmla="*/ 83771 h 1223557"/>
                    <a:gd name="connsiteX162" fmla="*/ 337183 w 845694"/>
                    <a:gd name="connsiteY162" fmla="*/ 105602 h 1223557"/>
                    <a:gd name="connsiteX163" fmla="*/ 340833 w 845694"/>
                    <a:gd name="connsiteY163" fmla="*/ 134772 h 1223557"/>
                    <a:gd name="connsiteX164" fmla="*/ 368163 w 845694"/>
                    <a:gd name="connsiteY164" fmla="*/ 147487 h 1223557"/>
                    <a:gd name="connsiteX165" fmla="*/ 382764 w 845694"/>
                    <a:gd name="connsiteY165" fmla="*/ 156603 h 1223557"/>
                    <a:gd name="connsiteX166" fmla="*/ 391843 w 845694"/>
                    <a:gd name="connsiteY166" fmla="*/ 176610 h 1223557"/>
                    <a:gd name="connsiteX167" fmla="*/ 382764 w 845694"/>
                    <a:gd name="connsiteY167" fmla="*/ 193019 h 1223557"/>
                    <a:gd name="connsiteX168" fmla="*/ 393669 w 845694"/>
                    <a:gd name="connsiteY168" fmla="*/ 216673 h 1223557"/>
                    <a:gd name="connsiteX169" fmla="*/ 426474 w 845694"/>
                    <a:gd name="connsiteY169" fmla="*/ 223965 h 1223557"/>
                    <a:gd name="connsiteX170" fmla="*/ 455630 w 845694"/>
                    <a:gd name="connsiteY170" fmla="*/ 256735 h 1223557"/>
                    <a:gd name="connsiteX171" fmla="*/ 497561 w 845694"/>
                    <a:gd name="connsiteY171" fmla="*/ 284035 h 1223557"/>
                    <a:gd name="connsiteX172" fmla="*/ 530367 w 845694"/>
                    <a:gd name="connsiteY172" fmla="*/ 331390 h 1223557"/>
                    <a:gd name="connsiteX173" fmla="*/ 544968 w 845694"/>
                    <a:gd name="connsiteY173" fmla="*/ 389637 h 1223557"/>
                    <a:gd name="connsiteX174" fmla="*/ 579599 w 845694"/>
                    <a:gd name="connsiteY174" fmla="*/ 402399 h 1223557"/>
                    <a:gd name="connsiteX175" fmla="*/ 605104 w 845694"/>
                    <a:gd name="connsiteY175" fmla="*/ 427876 h 1223557"/>
                    <a:gd name="connsiteX176" fmla="*/ 661590 w 845694"/>
                    <a:gd name="connsiteY176" fmla="*/ 455176 h 1223557"/>
                    <a:gd name="connsiteX177" fmla="*/ 679841 w 845694"/>
                    <a:gd name="connsiteY177" fmla="*/ 491592 h 1223557"/>
                    <a:gd name="connsiteX178" fmla="*/ 710822 w 845694"/>
                    <a:gd name="connsiteY178" fmla="*/ 529831 h 1223557"/>
                    <a:gd name="connsiteX179" fmla="*/ 798288 w 845694"/>
                    <a:gd name="connsiteY179" fmla="*/ 553532 h 1223557"/>
                    <a:gd name="connsiteX180" fmla="*/ 840219 w 845694"/>
                    <a:gd name="connsiteY180" fmla="*/ 553532 h 1223557"/>
                    <a:gd name="connsiteX181" fmla="*/ 845695 w 845694"/>
                    <a:gd name="connsiteY181" fmla="*/ 575363 h 1223557"/>
                    <a:gd name="connsiteX182" fmla="*/ 812889 w 845694"/>
                    <a:gd name="connsiteY182" fmla="*/ 609955 h 122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845694" h="1223557">
                      <a:moveTo>
                        <a:pt x="812889" y="609955"/>
                      </a:moveTo>
                      <a:lnTo>
                        <a:pt x="816539" y="629963"/>
                      </a:lnTo>
                      <a:lnTo>
                        <a:pt x="811064" y="646371"/>
                      </a:lnTo>
                      <a:lnTo>
                        <a:pt x="783733" y="662733"/>
                      </a:lnTo>
                      <a:lnTo>
                        <a:pt x="772783" y="706441"/>
                      </a:lnTo>
                      <a:lnTo>
                        <a:pt x="761879" y="726496"/>
                      </a:lnTo>
                      <a:lnTo>
                        <a:pt x="752753" y="726496"/>
                      </a:lnTo>
                      <a:lnTo>
                        <a:pt x="698046" y="742857"/>
                      </a:lnTo>
                      <a:lnTo>
                        <a:pt x="674366" y="730142"/>
                      </a:lnTo>
                      <a:lnTo>
                        <a:pt x="636084" y="746503"/>
                      </a:lnTo>
                      <a:lnTo>
                        <a:pt x="626959" y="755619"/>
                      </a:lnTo>
                      <a:lnTo>
                        <a:pt x="616055" y="781096"/>
                      </a:lnTo>
                      <a:lnTo>
                        <a:pt x="626959" y="802927"/>
                      </a:lnTo>
                      <a:lnTo>
                        <a:pt x="632434" y="821159"/>
                      </a:lnTo>
                      <a:lnTo>
                        <a:pt x="619705" y="839343"/>
                      </a:lnTo>
                      <a:lnTo>
                        <a:pt x="606929" y="870336"/>
                      </a:lnTo>
                      <a:lnTo>
                        <a:pt x="608754" y="893990"/>
                      </a:lnTo>
                      <a:lnTo>
                        <a:pt x="605104" y="917644"/>
                      </a:lnTo>
                      <a:lnTo>
                        <a:pt x="594153" y="939522"/>
                      </a:lnTo>
                      <a:lnTo>
                        <a:pt x="572298" y="959530"/>
                      </a:lnTo>
                      <a:lnTo>
                        <a:pt x="561347" y="1003238"/>
                      </a:lnTo>
                      <a:lnTo>
                        <a:pt x="561347" y="1008708"/>
                      </a:lnTo>
                      <a:lnTo>
                        <a:pt x="559522" y="1008708"/>
                      </a:lnTo>
                      <a:lnTo>
                        <a:pt x="559522" y="1014130"/>
                      </a:lnTo>
                      <a:lnTo>
                        <a:pt x="557697" y="1014130"/>
                      </a:lnTo>
                      <a:lnTo>
                        <a:pt x="557697" y="1015954"/>
                      </a:lnTo>
                      <a:lnTo>
                        <a:pt x="559522" y="1017777"/>
                      </a:lnTo>
                      <a:lnTo>
                        <a:pt x="559522" y="1019600"/>
                      </a:lnTo>
                      <a:lnTo>
                        <a:pt x="557697" y="1019600"/>
                      </a:lnTo>
                      <a:lnTo>
                        <a:pt x="557697" y="1028715"/>
                      </a:lnTo>
                      <a:lnTo>
                        <a:pt x="555919" y="1028715"/>
                      </a:lnTo>
                      <a:lnTo>
                        <a:pt x="555919" y="1037831"/>
                      </a:lnTo>
                      <a:lnTo>
                        <a:pt x="557697" y="1039654"/>
                      </a:lnTo>
                      <a:lnTo>
                        <a:pt x="557697" y="1045124"/>
                      </a:lnTo>
                      <a:lnTo>
                        <a:pt x="559522" y="1045124"/>
                      </a:lnTo>
                      <a:lnTo>
                        <a:pt x="559522" y="1048723"/>
                      </a:lnTo>
                      <a:lnTo>
                        <a:pt x="561347" y="1048723"/>
                      </a:lnTo>
                      <a:lnTo>
                        <a:pt x="561347" y="1057839"/>
                      </a:lnTo>
                      <a:lnTo>
                        <a:pt x="563172" y="1059662"/>
                      </a:lnTo>
                      <a:lnTo>
                        <a:pt x="563172" y="1061485"/>
                      </a:lnTo>
                      <a:lnTo>
                        <a:pt x="564998" y="1065131"/>
                      </a:lnTo>
                      <a:lnTo>
                        <a:pt x="566823" y="1066955"/>
                      </a:lnTo>
                      <a:lnTo>
                        <a:pt x="566823" y="1070601"/>
                      </a:lnTo>
                      <a:lnTo>
                        <a:pt x="568648" y="1072424"/>
                      </a:lnTo>
                      <a:lnTo>
                        <a:pt x="568648" y="1076070"/>
                      </a:lnTo>
                      <a:lnTo>
                        <a:pt x="570473" y="1077893"/>
                      </a:lnTo>
                      <a:lnTo>
                        <a:pt x="570473" y="1081540"/>
                      </a:lnTo>
                      <a:lnTo>
                        <a:pt x="572298" y="1086962"/>
                      </a:lnTo>
                      <a:lnTo>
                        <a:pt x="572298" y="1090609"/>
                      </a:lnTo>
                      <a:lnTo>
                        <a:pt x="574123" y="1090609"/>
                      </a:lnTo>
                      <a:lnTo>
                        <a:pt x="575949" y="1094255"/>
                      </a:lnTo>
                      <a:lnTo>
                        <a:pt x="577774" y="1097901"/>
                      </a:lnTo>
                      <a:lnTo>
                        <a:pt x="581424" y="1101547"/>
                      </a:lnTo>
                      <a:lnTo>
                        <a:pt x="585074" y="1101547"/>
                      </a:lnTo>
                      <a:lnTo>
                        <a:pt x="585074" y="1103370"/>
                      </a:lnTo>
                      <a:lnTo>
                        <a:pt x="588724" y="1103370"/>
                      </a:lnTo>
                      <a:lnTo>
                        <a:pt x="610579" y="1112486"/>
                      </a:lnTo>
                      <a:lnTo>
                        <a:pt x="632434" y="1114309"/>
                      </a:lnTo>
                      <a:lnTo>
                        <a:pt x="656161" y="1121555"/>
                      </a:lnTo>
                      <a:lnTo>
                        <a:pt x="683491" y="1127024"/>
                      </a:lnTo>
                      <a:lnTo>
                        <a:pt x="710822" y="1154325"/>
                      </a:lnTo>
                      <a:lnTo>
                        <a:pt x="705346" y="1167087"/>
                      </a:lnTo>
                      <a:lnTo>
                        <a:pt x="708997" y="1185318"/>
                      </a:lnTo>
                      <a:lnTo>
                        <a:pt x="703521" y="1221734"/>
                      </a:lnTo>
                      <a:lnTo>
                        <a:pt x="674366" y="1223557"/>
                      </a:lnTo>
                      <a:lnTo>
                        <a:pt x="555919" y="1223557"/>
                      </a:lnTo>
                      <a:lnTo>
                        <a:pt x="499386" y="1212618"/>
                      </a:lnTo>
                      <a:lnTo>
                        <a:pt x="466581" y="1190741"/>
                      </a:lnTo>
                      <a:lnTo>
                        <a:pt x="444726" y="1176202"/>
                      </a:lnTo>
                      <a:lnTo>
                        <a:pt x="393669" y="1170733"/>
                      </a:lnTo>
                      <a:lnTo>
                        <a:pt x="329882" y="1145256"/>
                      </a:lnTo>
                      <a:lnTo>
                        <a:pt x="275222" y="1097901"/>
                      </a:lnTo>
                      <a:lnTo>
                        <a:pt x="200484" y="1076070"/>
                      </a:lnTo>
                      <a:lnTo>
                        <a:pt x="162203" y="1054193"/>
                      </a:lnTo>
                      <a:lnTo>
                        <a:pt x="147602" y="1021423"/>
                      </a:lnTo>
                      <a:lnTo>
                        <a:pt x="118447" y="988653"/>
                      </a:lnTo>
                      <a:lnTo>
                        <a:pt x="92942" y="966822"/>
                      </a:lnTo>
                      <a:lnTo>
                        <a:pt x="71087" y="950414"/>
                      </a:lnTo>
                      <a:lnTo>
                        <a:pt x="56486" y="928583"/>
                      </a:lnTo>
                      <a:lnTo>
                        <a:pt x="43710" y="908529"/>
                      </a:lnTo>
                      <a:lnTo>
                        <a:pt x="40059" y="904929"/>
                      </a:lnTo>
                      <a:lnTo>
                        <a:pt x="41885" y="899460"/>
                      </a:lnTo>
                      <a:lnTo>
                        <a:pt x="38234" y="895814"/>
                      </a:lnTo>
                      <a:lnTo>
                        <a:pt x="36456" y="890344"/>
                      </a:lnTo>
                      <a:lnTo>
                        <a:pt x="40059" y="884875"/>
                      </a:lnTo>
                      <a:lnTo>
                        <a:pt x="38234" y="877582"/>
                      </a:lnTo>
                      <a:lnTo>
                        <a:pt x="34631" y="875759"/>
                      </a:lnTo>
                      <a:lnTo>
                        <a:pt x="30981" y="870336"/>
                      </a:lnTo>
                      <a:lnTo>
                        <a:pt x="30981" y="863044"/>
                      </a:lnTo>
                      <a:lnTo>
                        <a:pt x="29155" y="859398"/>
                      </a:lnTo>
                      <a:lnTo>
                        <a:pt x="29155" y="848459"/>
                      </a:lnTo>
                      <a:lnTo>
                        <a:pt x="32806" y="844813"/>
                      </a:lnTo>
                      <a:lnTo>
                        <a:pt x="32806" y="835744"/>
                      </a:lnTo>
                      <a:lnTo>
                        <a:pt x="30981" y="830274"/>
                      </a:lnTo>
                      <a:lnTo>
                        <a:pt x="34631" y="824805"/>
                      </a:lnTo>
                      <a:lnTo>
                        <a:pt x="41885" y="817512"/>
                      </a:lnTo>
                      <a:lnTo>
                        <a:pt x="51010" y="812043"/>
                      </a:lnTo>
                      <a:lnTo>
                        <a:pt x="58311" y="802927"/>
                      </a:lnTo>
                      <a:lnTo>
                        <a:pt x="67437" y="801151"/>
                      </a:lnTo>
                      <a:lnTo>
                        <a:pt x="71087" y="795681"/>
                      </a:lnTo>
                      <a:lnTo>
                        <a:pt x="65611" y="786566"/>
                      </a:lnTo>
                      <a:lnTo>
                        <a:pt x="60136" y="782919"/>
                      </a:lnTo>
                      <a:lnTo>
                        <a:pt x="60136" y="773804"/>
                      </a:lnTo>
                      <a:lnTo>
                        <a:pt x="61961" y="766558"/>
                      </a:lnTo>
                      <a:lnTo>
                        <a:pt x="56486" y="761089"/>
                      </a:lnTo>
                      <a:lnTo>
                        <a:pt x="54661" y="755619"/>
                      </a:lnTo>
                      <a:lnTo>
                        <a:pt x="49185" y="750150"/>
                      </a:lnTo>
                      <a:lnTo>
                        <a:pt x="43710" y="742857"/>
                      </a:lnTo>
                      <a:lnTo>
                        <a:pt x="38234" y="730142"/>
                      </a:lnTo>
                      <a:lnTo>
                        <a:pt x="54661" y="704618"/>
                      </a:lnTo>
                      <a:lnTo>
                        <a:pt x="49185" y="680964"/>
                      </a:lnTo>
                      <a:lnTo>
                        <a:pt x="21855" y="668202"/>
                      </a:lnTo>
                      <a:lnTo>
                        <a:pt x="16379" y="642725"/>
                      </a:lnTo>
                      <a:lnTo>
                        <a:pt x="7254" y="633609"/>
                      </a:lnTo>
                      <a:lnTo>
                        <a:pt x="0" y="619071"/>
                      </a:lnTo>
                      <a:lnTo>
                        <a:pt x="3650" y="602663"/>
                      </a:lnTo>
                      <a:lnTo>
                        <a:pt x="3650" y="588125"/>
                      </a:lnTo>
                      <a:lnTo>
                        <a:pt x="10904" y="568070"/>
                      </a:lnTo>
                      <a:lnTo>
                        <a:pt x="16379" y="549885"/>
                      </a:lnTo>
                      <a:lnTo>
                        <a:pt x="23680" y="535300"/>
                      </a:lnTo>
                      <a:lnTo>
                        <a:pt x="36456" y="522538"/>
                      </a:lnTo>
                      <a:lnTo>
                        <a:pt x="30981" y="498884"/>
                      </a:lnTo>
                      <a:lnTo>
                        <a:pt x="47360" y="462468"/>
                      </a:lnTo>
                      <a:lnTo>
                        <a:pt x="63786" y="458822"/>
                      </a:lnTo>
                      <a:lnTo>
                        <a:pt x="111146" y="442461"/>
                      </a:lnTo>
                      <a:lnTo>
                        <a:pt x="140349" y="415114"/>
                      </a:lnTo>
                      <a:lnTo>
                        <a:pt x="147602" y="371452"/>
                      </a:lnTo>
                      <a:lnTo>
                        <a:pt x="169504" y="347751"/>
                      </a:lnTo>
                      <a:lnTo>
                        <a:pt x="153078" y="327743"/>
                      </a:lnTo>
                      <a:lnTo>
                        <a:pt x="140349" y="304089"/>
                      </a:lnTo>
                      <a:lnTo>
                        <a:pt x="112971" y="245796"/>
                      </a:lnTo>
                      <a:lnTo>
                        <a:pt x="114796" y="236727"/>
                      </a:lnTo>
                      <a:lnTo>
                        <a:pt x="105718" y="231258"/>
                      </a:lnTo>
                      <a:lnTo>
                        <a:pt x="91117" y="227611"/>
                      </a:lnTo>
                      <a:lnTo>
                        <a:pt x="81991" y="220319"/>
                      </a:lnTo>
                      <a:lnTo>
                        <a:pt x="69262" y="211203"/>
                      </a:lnTo>
                      <a:lnTo>
                        <a:pt x="71087" y="200311"/>
                      </a:lnTo>
                      <a:lnTo>
                        <a:pt x="72865" y="193019"/>
                      </a:lnTo>
                      <a:lnTo>
                        <a:pt x="78341" y="187549"/>
                      </a:lnTo>
                      <a:lnTo>
                        <a:pt x="83816" y="187549"/>
                      </a:lnTo>
                      <a:lnTo>
                        <a:pt x="87466" y="176610"/>
                      </a:lnTo>
                      <a:lnTo>
                        <a:pt x="85641" y="167541"/>
                      </a:lnTo>
                      <a:lnTo>
                        <a:pt x="78341" y="158426"/>
                      </a:lnTo>
                      <a:lnTo>
                        <a:pt x="74690" y="134772"/>
                      </a:lnTo>
                      <a:lnTo>
                        <a:pt x="87466" y="114717"/>
                      </a:lnTo>
                      <a:lnTo>
                        <a:pt x="91117" y="101955"/>
                      </a:lnTo>
                      <a:lnTo>
                        <a:pt x="87466" y="91063"/>
                      </a:lnTo>
                      <a:lnTo>
                        <a:pt x="81991" y="89240"/>
                      </a:lnTo>
                      <a:lnTo>
                        <a:pt x="76515" y="76478"/>
                      </a:lnTo>
                      <a:lnTo>
                        <a:pt x="78341" y="65539"/>
                      </a:lnTo>
                      <a:lnTo>
                        <a:pt x="96592" y="45532"/>
                      </a:lnTo>
                      <a:lnTo>
                        <a:pt x="131223" y="41885"/>
                      </a:lnTo>
                      <a:lnTo>
                        <a:pt x="145777" y="16408"/>
                      </a:lnTo>
                      <a:lnTo>
                        <a:pt x="180408" y="9116"/>
                      </a:lnTo>
                      <a:lnTo>
                        <a:pt x="204135" y="0"/>
                      </a:lnTo>
                      <a:lnTo>
                        <a:pt x="225990" y="1823"/>
                      </a:lnTo>
                      <a:lnTo>
                        <a:pt x="235115" y="25524"/>
                      </a:lnTo>
                      <a:lnTo>
                        <a:pt x="293426" y="20054"/>
                      </a:lnTo>
                      <a:lnTo>
                        <a:pt x="304377" y="10939"/>
                      </a:lnTo>
                      <a:lnTo>
                        <a:pt x="333533" y="23701"/>
                      </a:lnTo>
                      <a:lnTo>
                        <a:pt x="339008" y="63763"/>
                      </a:lnTo>
                      <a:lnTo>
                        <a:pt x="335358" y="83771"/>
                      </a:lnTo>
                      <a:lnTo>
                        <a:pt x="337183" y="105602"/>
                      </a:lnTo>
                      <a:lnTo>
                        <a:pt x="340833" y="134772"/>
                      </a:lnTo>
                      <a:lnTo>
                        <a:pt x="368163" y="147487"/>
                      </a:lnTo>
                      <a:lnTo>
                        <a:pt x="382764" y="156603"/>
                      </a:lnTo>
                      <a:lnTo>
                        <a:pt x="391843" y="176610"/>
                      </a:lnTo>
                      <a:lnTo>
                        <a:pt x="382764" y="193019"/>
                      </a:lnTo>
                      <a:lnTo>
                        <a:pt x="393669" y="216673"/>
                      </a:lnTo>
                      <a:lnTo>
                        <a:pt x="426474" y="223965"/>
                      </a:lnTo>
                      <a:lnTo>
                        <a:pt x="455630" y="256735"/>
                      </a:lnTo>
                      <a:lnTo>
                        <a:pt x="497561" y="284035"/>
                      </a:lnTo>
                      <a:lnTo>
                        <a:pt x="530367" y="331390"/>
                      </a:lnTo>
                      <a:lnTo>
                        <a:pt x="544968" y="389637"/>
                      </a:lnTo>
                      <a:lnTo>
                        <a:pt x="579599" y="402399"/>
                      </a:lnTo>
                      <a:lnTo>
                        <a:pt x="605104" y="427876"/>
                      </a:lnTo>
                      <a:lnTo>
                        <a:pt x="661590" y="455176"/>
                      </a:lnTo>
                      <a:lnTo>
                        <a:pt x="679841" y="491592"/>
                      </a:lnTo>
                      <a:lnTo>
                        <a:pt x="710822" y="529831"/>
                      </a:lnTo>
                      <a:lnTo>
                        <a:pt x="798288" y="553532"/>
                      </a:lnTo>
                      <a:lnTo>
                        <a:pt x="840219" y="553532"/>
                      </a:lnTo>
                      <a:lnTo>
                        <a:pt x="845695" y="575363"/>
                      </a:lnTo>
                      <a:lnTo>
                        <a:pt x="812889" y="609955"/>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48" name="Freeform 54">
                  <a:extLst>
                    <a:ext uri="{FF2B5EF4-FFF2-40B4-BE49-F238E27FC236}">
                      <a16:creationId xmlns:a16="http://schemas.microsoft.com/office/drawing/2014/main" id="{954D6336-02AF-7D69-EAEC-6DD35B948FC3}"/>
                    </a:ext>
                  </a:extLst>
                </p:cNvPr>
                <p:cNvSpPr/>
                <p:nvPr/>
              </p:nvSpPr>
              <p:spPr>
                <a:xfrm>
                  <a:off x="6036965" y="2718995"/>
                  <a:ext cx="1159244" cy="542546"/>
                </a:xfrm>
                <a:custGeom>
                  <a:avLst/>
                  <a:gdLst>
                    <a:gd name="connsiteX0" fmla="*/ 825665 w 1159244"/>
                    <a:gd name="connsiteY0" fmla="*/ 271273 h 542546"/>
                    <a:gd name="connsiteX1" fmla="*/ 827490 w 1159244"/>
                    <a:gd name="connsiteY1" fmla="*/ 271273 h 542546"/>
                    <a:gd name="connsiteX2" fmla="*/ 825665 w 1159244"/>
                    <a:gd name="connsiteY2" fmla="*/ 274919 h 542546"/>
                    <a:gd name="connsiteX3" fmla="*/ 823840 w 1159244"/>
                    <a:gd name="connsiteY3" fmla="*/ 287681 h 542546"/>
                    <a:gd name="connsiteX4" fmla="*/ 834791 w 1159244"/>
                    <a:gd name="connsiteY4" fmla="*/ 293151 h 542546"/>
                    <a:gd name="connsiteX5" fmla="*/ 854820 w 1159244"/>
                    <a:gd name="connsiteY5" fmla="*/ 298573 h 542546"/>
                    <a:gd name="connsiteX6" fmla="*/ 862121 w 1159244"/>
                    <a:gd name="connsiteY6" fmla="*/ 298573 h 542546"/>
                    <a:gd name="connsiteX7" fmla="*/ 876722 w 1159244"/>
                    <a:gd name="connsiteY7" fmla="*/ 296750 h 542546"/>
                    <a:gd name="connsiteX8" fmla="*/ 885801 w 1159244"/>
                    <a:gd name="connsiteY8" fmla="*/ 298573 h 542546"/>
                    <a:gd name="connsiteX9" fmla="*/ 894927 w 1159244"/>
                    <a:gd name="connsiteY9" fmla="*/ 300397 h 542546"/>
                    <a:gd name="connsiteX10" fmla="*/ 905878 w 1159244"/>
                    <a:gd name="connsiteY10" fmla="*/ 300397 h 542546"/>
                    <a:gd name="connsiteX11" fmla="*/ 922257 w 1159244"/>
                    <a:gd name="connsiteY11" fmla="*/ 293151 h 542546"/>
                    <a:gd name="connsiteX12" fmla="*/ 927732 w 1159244"/>
                    <a:gd name="connsiteY12" fmla="*/ 296750 h 542546"/>
                    <a:gd name="connsiteX13" fmla="*/ 935033 w 1159244"/>
                    <a:gd name="connsiteY13" fmla="*/ 298573 h 542546"/>
                    <a:gd name="connsiteX14" fmla="*/ 947809 w 1159244"/>
                    <a:gd name="connsiteY14" fmla="*/ 300397 h 542546"/>
                    <a:gd name="connsiteX15" fmla="*/ 953238 w 1159244"/>
                    <a:gd name="connsiteY15" fmla="*/ 296750 h 542546"/>
                    <a:gd name="connsiteX16" fmla="*/ 967839 w 1159244"/>
                    <a:gd name="connsiteY16" fmla="*/ 289504 h 542546"/>
                    <a:gd name="connsiteX17" fmla="*/ 986090 w 1159244"/>
                    <a:gd name="connsiteY17" fmla="*/ 274919 h 542546"/>
                    <a:gd name="connsiteX18" fmla="*/ 1004295 w 1159244"/>
                    <a:gd name="connsiteY18" fmla="*/ 253089 h 542546"/>
                    <a:gd name="connsiteX19" fmla="*/ 1017071 w 1159244"/>
                    <a:gd name="connsiteY19" fmla="*/ 243973 h 542546"/>
                    <a:gd name="connsiteX20" fmla="*/ 1024324 w 1159244"/>
                    <a:gd name="connsiteY20" fmla="*/ 243973 h 542546"/>
                    <a:gd name="connsiteX21" fmla="*/ 1024324 w 1159244"/>
                    <a:gd name="connsiteY21" fmla="*/ 245796 h 542546"/>
                    <a:gd name="connsiteX22" fmla="*/ 1018896 w 1159244"/>
                    <a:gd name="connsiteY22" fmla="*/ 253089 h 542546"/>
                    <a:gd name="connsiteX23" fmla="*/ 1017071 w 1159244"/>
                    <a:gd name="connsiteY23" fmla="*/ 262157 h 542546"/>
                    <a:gd name="connsiteX24" fmla="*/ 1024324 w 1159244"/>
                    <a:gd name="connsiteY24" fmla="*/ 265804 h 542546"/>
                    <a:gd name="connsiteX25" fmla="*/ 1027975 w 1159244"/>
                    <a:gd name="connsiteY25" fmla="*/ 265804 h 542546"/>
                    <a:gd name="connsiteX26" fmla="*/ 1033450 w 1159244"/>
                    <a:gd name="connsiteY26" fmla="*/ 269450 h 542546"/>
                    <a:gd name="connsiteX27" fmla="*/ 1053527 w 1159244"/>
                    <a:gd name="connsiteY27" fmla="*/ 291328 h 542546"/>
                    <a:gd name="connsiteX28" fmla="*/ 1064431 w 1159244"/>
                    <a:gd name="connsiteY28" fmla="*/ 298573 h 542546"/>
                    <a:gd name="connsiteX29" fmla="*/ 1075382 w 1159244"/>
                    <a:gd name="connsiteY29" fmla="*/ 314982 h 542546"/>
                    <a:gd name="connsiteX30" fmla="*/ 1080857 w 1159244"/>
                    <a:gd name="connsiteY30" fmla="*/ 336812 h 542546"/>
                    <a:gd name="connsiteX31" fmla="*/ 1095411 w 1159244"/>
                    <a:gd name="connsiteY31" fmla="*/ 333166 h 542546"/>
                    <a:gd name="connsiteX32" fmla="*/ 1104537 w 1159244"/>
                    <a:gd name="connsiteY32" fmla="*/ 327697 h 542546"/>
                    <a:gd name="connsiteX33" fmla="*/ 1119138 w 1159244"/>
                    <a:gd name="connsiteY33" fmla="*/ 324097 h 542546"/>
                    <a:gd name="connsiteX34" fmla="*/ 1140993 w 1159244"/>
                    <a:gd name="connsiteY34" fmla="*/ 322274 h 542546"/>
                    <a:gd name="connsiteX35" fmla="*/ 1151944 w 1159244"/>
                    <a:gd name="connsiteY35" fmla="*/ 324097 h 542546"/>
                    <a:gd name="connsiteX36" fmla="*/ 1159244 w 1159244"/>
                    <a:gd name="connsiteY36" fmla="*/ 329567 h 542546"/>
                    <a:gd name="connsiteX37" fmla="*/ 1157372 w 1159244"/>
                    <a:gd name="connsiteY37" fmla="*/ 331343 h 542546"/>
                    <a:gd name="connsiteX38" fmla="*/ 1153769 w 1159244"/>
                    <a:gd name="connsiteY38" fmla="*/ 345928 h 542546"/>
                    <a:gd name="connsiteX39" fmla="*/ 1151944 w 1159244"/>
                    <a:gd name="connsiteY39" fmla="*/ 353221 h 542546"/>
                    <a:gd name="connsiteX40" fmla="*/ 1139168 w 1159244"/>
                    <a:gd name="connsiteY40" fmla="*/ 353221 h 542546"/>
                    <a:gd name="connsiteX41" fmla="*/ 1137343 w 1159244"/>
                    <a:gd name="connsiteY41" fmla="*/ 422406 h 542546"/>
                    <a:gd name="connsiteX42" fmla="*/ 1133692 w 1159244"/>
                    <a:gd name="connsiteY42" fmla="*/ 473361 h 542546"/>
                    <a:gd name="connsiteX43" fmla="*/ 1133692 w 1159244"/>
                    <a:gd name="connsiteY43" fmla="*/ 542546 h 542546"/>
                    <a:gd name="connsiteX44" fmla="*/ 772830 w 1159244"/>
                    <a:gd name="connsiteY44" fmla="*/ 531654 h 542546"/>
                    <a:gd name="connsiteX45" fmla="*/ 772830 w 1159244"/>
                    <a:gd name="connsiteY45" fmla="*/ 518892 h 542546"/>
                    <a:gd name="connsiteX46" fmla="*/ 215086 w 1159244"/>
                    <a:gd name="connsiteY46" fmla="*/ 497061 h 542546"/>
                    <a:gd name="connsiteX47" fmla="*/ 173154 w 1159244"/>
                    <a:gd name="connsiteY47" fmla="*/ 493415 h 542546"/>
                    <a:gd name="connsiteX48" fmla="*/ 63786 w 1159244"/>
                    <a:gd name="connsiteY48" fmla="*/ 489769 h 542546"/>
                    <a:gd name="connsiteX49" fmla="*/ 54661 w 1159244"/>
                    <a:gd name="connsiteY49" fmla="*/ 482476 h 542546"/>
                    <a:gd name="connsiteX50" fmla="*/ 52835 w 1159244"/>
                    <a:gd name="connsiteY50" fmla="*/ 478830 h 542546"/>
                    <a:gd name="connsiteX51" fmla="*/ 52835 w 1159244"/>
                    <a:gd name="connsiteY51" fmla="*/ 473361 h 542546"/>
                    <a:gd name="connsiteX52" fmla="*/ 45582 w 1159244"/>
                    <a:gd name="connsiteY52" fmla="*/ 436991 h 542546"/>
                    <a:gd name="connsiteX53" fmla="*/ 41931 w 1159244"/>
                    <a:gd name="connsiteY53" fmla="*/ 429699 h 542546"/>
                    <a:gd name="connsiteX54" fmla="*/ 34631 w 1159244"/>
                    <a:gd name="connsiteY54" fmla="*/ 420583 h 542546"/>
                    <a:gd name="connsiteX55" fmla="*/ 29155 w 1159244"/>
                    <a:gd name="connsiteY55" fmla="*/ 407821 h 542546"/>
                    <a:gd name="connsiteX56" fmla="*/ 30981 w 1159244"/>
                    <a:gd name="connsiteY56" fmla="*/ 391460 h 542546"/>
                    <a:gd name="connsiteX57" fmla="*/ 27330 w 1159244"/>
                    <a:gd name="connsiteY57" fmla="*/ 358690 h 542546"/>
                    <a:gd name="connsiteX58" fmla="*/ 25505 w 1159244"/>
                    <a:gd name="connsiteY58" fmla="*/ 340459 h 542546"/>
                    <a:gd name="connsiteX59" fmla="*/ 23680 w 1159244"/>
                    <a:gd name="connsiteY59" fmla="*/ 327697 h 542546"/>
                    <a:gd name="connsiteX60" fmla="*/ 23680 w 1159244"/>
                    <a:gd name="connsiteY60" fmla="*/ 322274 h 542546"/>
                    <a:gd name="connsiteX61" fmla="*/ 20030 w 1159244"/>
                    <a:gd name="connsiteY61" fmla="*/ 316805 h 542546"/>
                    <a:gd name="connsiteX62" fmla="*/ 18205 w 1159244"/>
                    <a:gd name="connsiteY62" fmla="*/ 307689 h 542546"/>
                    <a:gd name="connsiteX63" fmla="*/ 20030 w 1159244"/>
                    <a:gd name="connsiteY63" fmla="*/ 291328 h 542546"/>
                    <a:gd name="connsiteX64" fmla="*/ 23680 w 1159244"/>
                    <a:gd name="connsiteY64" fmla="*/ 285858 h 542546"/>
                    <a:gd name="connsiteX65" fmla="*/ 25505 w 1159244"/>
                    <a:gd name="connsiteY65" fmla="*/ 280389 h 542546"/>
                    <a:gd name="connsiteX66" fmla="*/ 21855 w 1159244"/>
                    <a:gd name="connsiteY66" fmla="*/ 263981 h 542546"/>
                    <a:gd name="connsiteX67" fmla="*/ 5475 w 1159244"/>
                    <a:gd name="connsiteY67" fmla="*/ 225741 h 542546"/>
                    <a:gd name="connsiteX68" fmla="*/ 0 w 1159244"/>
                    <a:gd name="connsiteY68" fmla="*/ 218496 h 542546"/>
                    <a:gd name="connsiteX69" fmla="*/ 0 w 1159244"/>
                    <a:gd name="connsiteY69" fmla="*/ 216673 h 542546"/>
                    <a:gd name="connsiteX70" fmla="*/ 0 w 1159244"/>
                    <a:gd name="connsiteY70" fmla="*/ 209380 h 542546"/>
                    <a:gd name="connsiteX71" fmla="*/ 18205 w 1159244"/>
                    <a:gd name="connsiteY71" fmla="*/ 196618 h 542546"/>
                    <a:gd name="connsiteX72" fmla="*/ 25505 w 1159244"/>
                    <a:gd name="connsiteY72" fmla="*/ 183903 h 542546"/>
                    <a:gd name="connsiteX73" fmla="*/ 29155 w 1159244"/>
                    <a:gd name="connsiteY73" fmla="*/ 171141 h 542546"/>
                    <a:gd name="connsiteX74" fmla="*/ 29155 w 1159244"/>
                    <a:gd name="connsiteY74" fmla="*/ 163848 h 542546"/>
                    <a:gd name="connsiteX75" fmla="*/ 20030 w 1159244"/>
                    <a:gd name="connsiteY75" fmla="*/ 145664 h 542546"/>
                    <a:gd name="connsiteX76" fmla="*/ 20030 w 1159244"/>
                    <a:gd name="connsiteY76" fmla="*/ 143841 h 542546"/>
                    <a:gd name="connsiteX77" fmla="*/ 23680 w 1159244"/>
                    <a:gd name="connsiteY77" fmla="*/ 138371 h 542546"/>
                    <a:gd name="connsiteX78" fmla="*/ 34631 w 1159244"/>
                    <a:gd name="connsiteY78" fmla="*/ 129256 h 542546"/>
                    <a:gd name="connsiteX79" fmla="*/ 38281 w 1159244"/>
                    <a:gd name="connsiteY79" fmla="*/ 120140 h 542546"/>
                    <a:gd name="connsiteX80" fmla="*/ 41931 w 1159244"/>
                    <a:gd name="connsiteY80" fmla="*/ 92840 h 542546"/>
                    <a:gd name="connsiteX81" fmla="*/ 45582 w 1159244"/>
                    <a:gd name="connsiteY81" fmla="*/ 91016 h 542546"/>
                    <a:gd name="connsiteX82" fmla="*/ 49232 w 1159244"/>
                    <a:gd name="connsiteY82" fmla="*/ 89193 h 542546"/>
                    <a:gd name="connsiteX83" fmla="*/ 51010 w 1159244"/>
                    <a:gd name="connsiteY83" fmla="*/ 78301 h 542546"/>
                    <a:gd name="connsiteX84" fmla="*/ 54661 w 1159244"/>
                    <a:gd name="connsiteY84" fmla="*/ 58247 h 542546"/>
                    <a:gd name="connsiteX85" fmla="*/ 47407 w 1159244"/>
                    <a:gd name="connsiteY85" fmla="*/ 49131 h 542546"/>
                    <a:gd name="connsiteX86" fmla="*/ 30981 w 1159244"/>
                    <a:gd name="connsiteY86" fmla="*/ 40062 h 542546"/>
                    <a:gd name="connsiteX87" fmla="*/ 21855 w 1159244"/>
                    <a:gd name="connsiteY87" fmla="*/ 23654 h 542546"/>
                    <a:gd name="connsiteX88" fmla="*/ 12776 w 1159244"/>
                    <a:gd name="connsiteY88" fmla="*/ 18185 h 542546"/>
                    <a:gd name="connsiteX89" fmla="*/ 10951 w 1159244"/>
                    <a:gd name="connsiteY89" fmla="*/ 12762 h 542546"/>
                    <a:gd name="connsiteX90" fmla="*/ 10951 w 1159244"/>
                    <a:gd name="connsiteY90" fmla="*/ 9116 h 542546"/>
                    <a:gd name="connsiteX91" fmla="*/ 14601 w 1159244"/>
                    <a:gd name="connsiteY91" fmla="*/ 3646 h 542546"/>
                    <a:gd name="connsiteX92" fmla="*/ 20030 w 1159244"/>
                    <a:gd name="connsiteY92" fmla="*/ 0 h 542546"/>
                    <a:gd name="connsiteX93" fmla="*/ 34631 w 1159244"/>
                    <a:gd name="connsiteY93" fmla="*/ 1823 h 542546"/>
                    <a:gd name="connsiteX94" fmla="*/ 60136 w 1159244"/>
                    <a:gd name="connsiteY94" fmla="*/ 1823 h 542546"/>
                    <a:gd name="connsiteX95" fmla="*/ 69262 w 1159244"/>
                    <a:gd name="connsiteY95" fmla="*/ 7293 h 542546"/>
                    <a:gd name="connsiteX96" fmla="*/ 74737 w 1159244"/>
                    <a:gd name="connsiteY96" fmla="*/ 16361 h 542546"/>
                    <a:gd name="connsiteX97" fmla="*/ 87513 w 1159244"/>
                    <a:gd name="connsiteY97" fmla="*/ 14585 h 542546"/>
                    <a:gd name="connsiteX98" fmla="*/ 94767 w 1159244"/>
                    <a:gd name="connsiteY98" fmla="*/ 12762 h 542546"/>
                    <a:gd name="connsiteX99" fmla="*/ 96592 w 1159244"/>
                    <a:gd name="connsiteY99" fmla="*/ 12762 h 542546"/>
                    <a:gd name="connsiteX100" fmla="*/ 100242 w 1159244"/>
                    <a:gd name="connsiteY100" fmla="*/ 20008 h 542546"/>
                    <a:gd name="connsiteX101" fmla="*/ 111193 w 1159244"/>
                    <a:gd name="connsiteY101" fmla="*/ 27300 h 542546"/>
                    <a:gd name="connsiteX102" fmla="*/ 116669 w 1159244"/>
                    <a:gd name="connsiteY102" fmla="*/ 25477 h 542546"/>
                    <a:gd name="connsiteX103" fmla="*/ 127573 w 1159244"/>
                    <a:gd name="connsiteY103" fmla="*/ 40062 h 542546"/>
                    <a:gd name="connsiteX104" fmla="*/ 131223 w 1159244"/>
                    <a:gd name="connsiteY104" fmla="*/ 43708 h 542546"/>
                    <a:gd name="connsiteX105" fmla="*/ 140349 w 1159244"/>
                    <a:gd name="connsiteY105" fmla="*/ 45532 h 542546"/>
                    <a:gd name="connsiteX106" fmla="*/ 149474 w 1159244"/>
                    <a:gd name="connsiteY106" fmla="*/ 51001 h 542546"/>
                    <a:gd name="connsiteX107" fmla="*/ 209610 w 1159244"/>
                    <a:gd name="connsiteY107" fmla="*/ 94663 h 542546"/>
                    <a:gd name="connsiteX108" fmla="*/ 220561 w 1159244"/>
                    <a:gd name="connsiteY108" fmla="*/ 107425 h 542546"/>
                    <a:gd name="connsiteX109" fmla="*/ 229640 w 1159244"/>
                    <a:gd name="connsiteY109" fmla="*/ 111071 h 542546"/>
                    <a:gd name="connsiteX110" fmla="*/ 242416 w 1159244"/>
                    <a:gd name="connsiteY110" fmla="*/ 109248 h 542546"/>
                    <a:gd name="connsiteX111" fmla="*/ 253367 w 1159244"/>
                    <a:gd name="connsiteY111" fmla="*/ 118364 h 542546"/>
                    <a:gd name="connsiteX112" fmla="*/ 280697 w 1159244"/>
                    <a:gd name="connsiteY112" fmla="*/ 129256 h 542546"/>
                    <a:gd name="connsiteX113" fmla="*/ 284347 w 1159244"/>
                    <a:gd name="connsiteY113" fmla="*/ 134725 h 542546"/>
                    <a:gd name="connsiteX114" fmla="*/ 282522 w 1159244"/>
                    <a:gd name="connsiteY114" fmla="*/ 134725 h 542546"/>
                    <a:gd name="connsiteX115" fmla="*/ 282522 w 1159244"/>
                    <a:gd name="connsiteY115" fmla="*/ 136548 h 542546"/>
                    <a:gd name="connsiteX116" fmla="*/ 282522 w 1159244"/>
                    <a:gd name="connsiteY116" fmla="*/ 138371 h 542546"/>
                    <a:gd name="connsiteX117" fmla="*/ 298902 w 1159244"/>
                    <a:gd name="connsiteY117" fmla="*/ 143841 h 542546"/>
                    <a:gd name="connsiteX118" fmla="*/ 302552 w 1159244"/>
                    <a:gd name="connsiteY118" fmla="*/ 142018 h 542546"/>
                    <a:gd name="connsiteX119" fmla="*/ 309853 w 1159244"/>
                    <a:gd name="connsiteY119" fmla="*/ 138371 h 542546"/>
                    <a:gd name="connsiteX120" fmla="*/ 311678 w 1159244"/>
                    <a:gd name="connsiteY120" fmla="*/ 136548 h 542546"/>
                    <a:gd name="connsiteX121" fmla="*/ 311678 w 1159244"/>
                    <a:gd name="connsiteY121" fmla="*/ 132902 h 542546"/>
                    <a:gd name="connsiteX122" fmla="*/ 318978 w 1159244"/>
                    <a:gd name="connsiteY122" fmla="*/ 136548 h 542546"/>
                    <a:gd name="connsiteX123" fmla="*/ 333533 w 1159244"/>
                    <a:gd name="connsiteY123" fmla="*/ 145664 h 542546"/>
                    <a:gd name="connsiteX124" fmla="*/ 348134 w 1159244"/>
                    <a:gd name="connsiteY124" fmla="*/ 152956 h 542546"/>
                    <a:gd name="connsiteX125" fmla="*/ 380939 w 1159244"/>
                    <a:gd name="connsiteY125" fmla="*/ 172964 h 542546"/>
                    <a:gd name="connsiteX126" fmla="*/ 399144 w 1159244"/>
                    <a:gd name="connsiteY126" fmla="*/ 180257 h 542546"/>
                    <a:gd name="connsiteX127" fmla="*/ 404619 w 1159244"/>
                    <a:gd name="connsiteY127" fmla="*/ 183903 h 542546"/>
                    <a:gd name="connsiteX128" fmla="*/ 400969 w 1159244"/>
                    <a:gd name="connsiteY128" fmla="*/ 200264 h 542546"/>
                    <a:gd name="connsiteX129" fmla="*/ 411920 w 1159244"/>
                    <a:gd name="connsiteY129" fmla="*/ 203911 h 542546"/>
                    <a:gd name="connsiteX130" fmla="*/ 422871 w 1159244"/>
                    <a:gd name="connsiteY130" fmla="*/ 209380 h 542546"/>
                    <a:gd name="connsiteX131" fmla="*/ 435600 w 1159244"/>
                    <a:gd name="connsiteY131" fmla="*/ 222142 h 542546"/>
                    <a:gd name="connsiteX132" fmla="*/ 481182 w 1159244"/>
                    <a:gd name="connsiteY132" fmla="*/ 236680 h 542546"/>
                    <a:gd name="connsiteX133" fmla="*/ 497608 w 1159244"/>
                    <a:gd name="connsiteY133" fmla="*/ 236680 h 542546"/>
                    <a:gd name="connsiteX134" fmla="*/ 510337 w 1159244"/>
                    <a:gd name="connsiteY134" fmla="*/ 242150 h 542546"/>
                    <a:gd name="connsiteX135" fmla="*/ 523113 w 1159244"/>
                    <a:gd name="connsiteY135" fmla="*/ 243973 h 542546"/>
                    <a:gd name="connsiteX136" fmla="*/ 544968 w 1159244"/>
                    <a:gd name="connsiteY136" fmla="*/ 242150 h 542546"/>
                    <a:gd name="connsiteX137" fmla="*/ 554094 w 1159244"/>
                    <a:gd name="connsiteY137" fmla="*/ 249442 h 542546"/>
                    <a:gd name="connsiteX138" fmla="*/ 557744 w 1159244"/>
                    <a:gd name="connsiteY138" fmla="*/ 249442 h 542546"/>
                    <a:gd name="connsiteX139" fmla="*/ 575949 w 1159244"/>
                    <a:gd name="connsiteY139" fmla="*/ 247619 h 542546"/>
                    <a:gd name="connsiteX140" fmla="*/ 610579 w 1159244"/>
                    <a:gd name="connsiteY140" fmla="*/ 251265 h 542546"/>
                    <a:gd name="connsiteX141" fmla="*/ 623355 w 1159244"/>
                    <a:gd name="connsiteY141" fmla="*/ 245796 h 542546"/>
                    <a:gd name="connsiteX142" fmla="*/ 641560 w 1159244"/>
                    <a:gd name="connsiteY142" fmla="*/ 243973 h 542546"/>
                    <a:gd name="connsiteX143" fmla="*/ 641560 w 1159244"/>
                    <a:gd name="connsiteY143" fmla="*/ 245796 h 542546"/>
                    <a:gd name="connsiteX144" fmla="*/ 643385 w 1159244"/>
                    <a:gd name="connsiteY144" fmla="*/ 247619 h 542546"/>
                    <a:gd name="connsiteX145" fmla="*/ 648860 w 1159244"/>
                    <a:gd name="connsiteY145" fmla="*/ 249442 h 542546"/>
                    <a:gd name="connsiteX146" fmla="*/ 656161 w 1159244"/>
                    <a:gd name="connsiteY146" fmla="*/ 243973 h 542546"/>
                    <a:gd name="connsiteX147" fmla="*/ 656161 w 1159244"/>
                    <a:gd name="connsiteY147" fmla="*/ 242150 h 542546"/>
                    <a:gd name="connsiteX148" fmla="*/ 657986 w 1159244"/>
                    <a:gd name="connsiteY148" fmla="*/ 242150 h 542546"/>
                    <a:gd name="connsiteX149" fmla="*/ 678016 w 1159244"/>
                    <a:gd name="connsiteY149" fmla="*/ 245796 h 542546"/>
                    <a:gd name="connsiteX150" fmla="*/ 690792 w 1159244"/>
                    <a:gd name="connsiteY150" fmla="*/ 251265 h 542546"/>
                    <a:gd name="connsiteX151" fmla="*/ 699918 w 1159244"/>
                    <a:gd name="connsiteY151" fmla="*/ 258511 h 542546"/>
                    <a:gd name="connsiteX152" fmla="*/ 698092 w 1159244"/>
                    <a:gd name="connsiteY152" fmla="*/ 262157 h 542546"/>
                    <a:gd name="connsiteX153" fmla="*/ 705393 w 1159244"/>
                    <a:gd name="connsiteY153" fmla="*/ 269450 h 542546"/>
                    <a:gd name="connsiteX154" fmla="*/ 729073 w 1159244"/>
                    <a:gd name="connsiteY154" fmla="*/ 274919 h 542546"/>
                    <a:gd name="connsiteX155" fmla="*/ 740024 w 1159244"/>
                    <a:gd name="connsiteY155" fmla="*/ 269450 h 542546"/>
                    <a:gd name="connsiteX156" fmla="*/ 749103 w 1159244"/>
                    <a:gd name="connsiteY156" fmla="*/ 260381 h 542546"/>
                    <a:gd name="connsiteX157" fmla="*/ 754578 w 1159244"/>
                    <a:gd name="connsiteY157" fmla="*/ 260381 h 542546"/>
                    <a:gd name="connsiteX158" fmla="*/ 765529 w 1159244"/>
                    <a:gd name="connsiteY158" fmla="*/ 265804 h 542546"/>
                    <a:gd name="connsiteX159" fmla="*/ 772830 w 1159244"/>
                    <a:gd name="connsiteY159" fmla="*/ 274919 h 542546"/>
                    <a:gd name="connsiteX160" fmla="*/ 781909 w 1159244"/>
                    <a:gd name="connsiteY160" fmla="*/ 278566 h 542546"/>
                    <a:gd name="connsiteX161" fmla="*/ 803810 w 1159244"/>
                    <a:gd name="connsiteY161" fmla="*/ 278566 h 542546"/>
                    <a:gd name="connsiteX162" fmla="*/ 816539 w 1159244"/>
                    <a:gd name="connsiteY162" fmla="*/ 273096 h 542546"/>
                    <a:gd name="connsiteX163" fmla="*/ 825665 w 1159244"/>
                    <a:gd name="connsiteY163" fmla="*/ 271273 h 542546"/>
                    <a:gd name="connsiteX164" fmla="*/ 825665 w 1159244"/>
                    <a:gd name="connsiteY164" fmla="*/ 271273 h 542546"/>
                    <a:gd name="connsiteX165" fmla="*/ 825665 w 1159244"/>
                    <a:gd name="connsiteY165" fmla="*/ 271273 h 542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1159244" h="542546">
                      <a:moveTo>
                        <a:pt x="825665" y="271273"/>
                      </a:moveTo>
                      <a:lnTo>
                        <a:pt x="827490" y="271273"/>
                      </a:lnTo>
                      <a:lnTo>
                        <a:pt x="825665" y="274919"/>
                      </a:lnTo>
                      <a:lnTo>
                        <a:pt x="823840" y="287681"/>
                      </a:lnTo>
                      <a:lnTo>
                        <a:pt x="834791" y="293151"/>
                      </a:lnTo>
                      <a:lnTo>
                        <a:pt x="854820" y="298573"/>
                      </a:lnTo>
                      <a:lnTo>
                        <a:pt x="862121" y="298573"/>
                      </a:lnTo>
                      <a:lnTo>
                        <a:pt x="876722" y="296750"/>
                      </a:lnTo>
                      <a:lnTo>
                        <a:pt x="885801" y="298573"/>
                      </a:lnTo>
                      <a:lnTo>
                        <a:pt x="894927" y="300397"/>
                      </a:lnTo>
                      <a:lnTo>
                        <a:pt x="905878" y="300397"/>
                      </a:lnTo>
                      <a:lnTo>
                        <a:pt x="922257" y="293151"/>
                      </a:lnTo>
                      <a:lnTo>
                        <a:pt x="927732" y="296750"/>
                      </a:lnTo>
                      <a:lnTo>
                        <a:pt x="935033" y="298573"/>
                      </a:lnTo>
                      <a:lnTo>
                        <a:pt x="947809" y="300397"/>
                      </a:lnTo>
                      <a:lnTo>
                        <a:pt x="953238" y="296750"/>
                      </a:lnTo>
                      <a:lnTo>
                        <a:pt x="967839" y="289504"/>
                      </a:lnTo>
                      <a:lnTo>
                        <a:pt x="986090" y="274919"/>
                      </a:lnTo>
                      <a:lnTo>
                        <a:pt x="1004295" y="253089"/>
                      </a:lnTo>
                      <a:lnTo>
                        <a:pt x="1017071" y="243973"/>
                      </a:lnTo>
                      <a:lnTo>
                        <a:pt x="1024324" y="243973"/>
                      </a:lnTo>
                      <a:lnTo>
                        <a:pt x="1024324" y="245796"/>
                      </a:lnTo>
                      <a:lnTo>
                        <a:pt x="1018896" y="253089"/>
                      </a:lnTo>
                      <a:lnTo>
                        <a:pt x="1017071" y="262157"/>
                      </a:lnTo>
                      <a:lnTo>
                        <a:pt x="1024324" y="265804"/>
                      </a:lnTo>
                      <a:lnTo>
                        <a:pt x="1027975" y="265804"/>
                      </a:lnTo>
                      <a:lnTo>
                        <a:pt x="1033450" y="269450"/>
                      </a:lnTo>
                      <a:lnTo>
                        <a:pt x="1053527" y="291328"/>
                      </a:lnTo>
                      <a:lnTo>
                        <a:pt x="1064431" y="298573"/>
                      </a:lnTo>
                      <a:lnTo>
                        <a:pt x="1075382" y="314982"/>
                      </a:lnTo>
                      <a:lnTo>
                        <a:pt x="1080857" y="336812"/>
                      </a:lnTo>
                      <a:lnTo>
                        <a:pt x="1095411" y="333166"/>
                      </a:lnTo>
                      <a:lnTo>
                        <a:pt x="1104537" y="327697"/>
                      </a:lnTo>
                      <a:lnTo>
                        <a:pt x="1119138" y="324097"/>
                      </a:lnTo>
                      <a:lnTo>
                        <a:pt x="1140993" y="322274"/>
                      </a:lnTo>
                      <a:lnTo>
                        <a:pt x="1151944" y="324097"/>
                      </a:lnTo>
                      <a:lnTo>
                        <a:pt x="1159244" y="329567"/>
                      </a:lnTo>
                      <a:lnTo>
                        <a:pt x="1157372" y="331343"/>
                      </a:lnTo>
                      <a:lnTo>
                        <a:pt x="1153769" y="345928"/>
                      </a:lnTo>
                      <a:lnTo>
                        <a:pt x="1151944" y="353221"/>
                      </a:lnTo>
                      <a:lnTo>
                        <a:pt x="1139168" y="353221"/>
                      </a:lnTo>
                      <a:lnTo>
                        <a:pt x="1137343" y="422406"/>
                      </a:lnTo>
                      <a:lnTo>
                        <a:pt x="1133692" y="473361"/>
                      </a:lnTo>
                      <a:lnTo>
                        <a:pt x="1133692" y="542546"/>
                      </a:lnTo>
                      <a:lnTo>
                        <a:pt x="772830" y="531654"/>
                      </a:lnTo>
                      <a:lnTo>
                        <a:pt x="772830" y="518892"/>
                      </a:lnTo>
                      <a:lnTo>
                        <a:pt x="215086" y="497061"/>
                      </a:lnTo>
                      <a:lnTo>
                        <a:pt x="173154" y="493415"/>
                      </a:lnTo>
                      <a:lnTo>
                        <a:pt x="63786" y="489769"/>
                      </a:lnTo>
                      <a:lnTo>
                        <a:pt x="54661" y="482476"/>
                      </a:lnTo>
                      <a:lnTo>
                        <a:pt x="52835" y="478830"/>
                      </a:lnTo>
                      <a:lnTo>
                        <a:pt x="52835" y="473361"/>
                      </a:lnTo>
                      <a:lnTo>
                        <a:pt x="45582" y="436991"/>
                      </a:lnTo>
                      <a:lnTo>
                        <a:pt x="41931" y="429699"/>
                      </a:lnTo>
                      <a:lnTo>
                        <a:pt x="34631" y="420583"/>
                      </a:lnTo>
                      <a:lnTo>
                        <a:pt x="29155" y="407821"/>
                      </a:lnTo>
                      <a:lnTo>
                        <a:pt x="30981" y="391460"/>
                      </a:lnTo>
                      <a:lnTo>
                        <a:pt x="27330" y="358690"/>
                      </a:lnTo>
                      <a:lnTo>
                        <a:pt x="25505" y="340459"/>
                      </a:lnTo>
                      <a:lnTo>
                        <a:pt x="23680" y="327697"/>
                      </a:lnTo>
                      <a:lnTo>
                        <a:pt x="23680" y="322274"/>
                      </a:lnTo>
                      <a:lnTo>
                        <a:pt x="20030" y="316805"/>
                      </a:lnTo>
                      <a:lnTo>
                        <a:pt x="18205" y="307689"/>
                      </a:lnTo>
                      <a:lnTo>
                        <a:pt x="20030" y="291328"/>
                      </a:lnTo>
                      <a:lnTo>
                        <a:pt x="23680" y="285858"/>
                      </a:lnTo>
                      <a:lnTo>
                        <a:pt x="25505" y="280389"/>
                      </a:lnTo>
                      <a:lnTo>
                        <a:pt x="21855" y="263981"/>
                      </a:lnTo>
                      <a:lnTo>
                        <a:pt x="5475" y="225741"/>
                      </a:lnTo>
                      <a:lnTo>
                        <a:pt x="0" y="218496"/>
                      </a:lnTo>
                      <a:lnTo>
                        <a:pt x="0" y="216673"/>
                      </a:lnTo>
                      <a:lnTo>
                        <a:pt x="0" y="209380"/>
                      </a:lnTo>
                      <a:lnTo>
                        <a:pt x="18205" y="196618"/>
                      </a:lnTo>
                      <a:lnTo>
                        <a:pt x="25505" y="183903"/>
                      </a:lnTo>
                      <a:lnTo>
                        <a:pt x="29155" y="171141"/>
                      </a:lnTo>
                      <a:lnTo>
                        <a:pt x="29155" y="163848"/>
                      </a:lnTo>
                      <a:lnTo>
                        <a:pt x="20030" y="145664"/>
                      </a:lnTo>
                      <a:lnTo>
                        <a:pt x="20030" y="143841"/>
                      </a:lnTo>
                      <a:lnTo>
                        <a:pt x="23680" y="138371"/>
                      </a:lnTo>
                      <a:lnTo>
                        <a:pt x="34631" y="129256"/>
                      </a:lnTo>
                      <a:lnTo>
                        <a:pt x="38281" y="120140"/>
                      </a:lnTo>
                      <a:lnTo>
                        <a:pt x="41931" y="92840"/>
                      </a:lnTo>
                      <a:lnTo>
                        <a:pt x="45582" y="91016"/>
                      </a:lnTo>
                      <a:lnTo>
                        <a:pt x="49232" y="89193"/>
                      </a:lnTo>
                      <a:lnTo>
                        <a:pt x="51010" y="78301"/>
                      </a:lnTo>
                      <a:lnTo>
                        <a:pt x="54661" y="58247"/>
                      </a:lnTo>
                      <a:lnTo>
                        <a:pt x="47407" y="49131"/>
                      </a:lnTo>
                      <a:lnTo>
                        <a:pt x="30981" y="40062"/>
                      </a:lnTo>
                      <a:lnTo>
                        <a:pt x="21855" y="23654"/>
                      </a:lnTo>
                      <a:lnTo>
                        <a:pt x="12776" y="18185"/>
                      </a:lnTo>
                      <a:lnTo>
                        <a:pt x="10951" y="12762"/>
                      </a:lnTo>
                      <a:lnTo>
                        <a:pt x="10951" y="9116"/>
                      </a:lnTo>
                      <a:lnTo>
                        <a:pt x="14601" y="3646"/>
                      </a:lnTo>
                      <a:lnTo>
                        <a:pt x="20030" y="0"/>
                      </a:lnTo>
                      <a:lnTo>
                        <a:pt x="34631" y="1823"/>
                      </a:lnTo>
                      <a:lnTo>
                        <a:pt x="60136" y="1823"/>
                      </a:lnTo>
                      <a:lnTo>
                        <a:pt x="69262" y="7293"/>
                      </a:lnTo>
                      <a:lnTo>
                        <a:pt x="74737" y="16361"/>
                      </a:lnTo>
                      <a:lnTo>
                        <a:pt x="87513" y="14585"/>
                      </a:lnTo>
                      <a:lnTo>
                        <a:pt x="94767" y="12762"/>
                      </a:lnTo>
                      <a:lnTo>
                        <a:pt x="96592" y="12762"/>
                      </a:lnTo>
                      <a:lnTo>
                        <a:pt x="100242" y="20008"/>
                      </a:lnTo>
                      <a:lnTo>
                        <a:pt x="111193" y="27300"/>
                      </a:lnTo>
                      <a:lnTo>
                        <a:pt x="116669" y="25477"/>
                      </a:lnTo>
                      <a:lnTo>
                        <a:pt x="127573" y="40062"/>
                      </a:lnTo>
                      <a:lnTo>
                        <a:pt x="131223" y="43708"/>
                      </a:lnTo>
                      <a:lnTo>
                        <a:pt x="140349" y="45532"/>
                      </a:lnTo>
                      <a:lnTo>
                        <a:pt x="149474" y="51001"/>
                      </a:lnTo>
                      <a:lnTo>
                        <a:pt x="209610" y="94663"/>
                      </a:lnTo>
                      <a:lnTo>
                        <a:pt x="220561" y="107425"/>
                      </a:lnTo>
                      <a:lnTo>
                        <a:pt x="229640" y="111071"/>
                      </a:lnTo>
                      <a:lnTo>
                        <a:pt x="242416" y="109248"/>
                      </a:lnTo>
                      <a:lnTo>
                        <a:pt x="253367" y="118364"/>
                      </a:lnTo>
                      <a:lnTo>
                        <a:pt x="280697" y="129256"/>
                      </a:lnTo>
                      <a:lnTo>
                        <a:pt x="284347" y="134725"/>
                      </a:lnTo>
                      <a:lnTo>
                        <a:pt x="282522" y="134725"/>
                      </a:lnTo>
                      <a:lnTo>
                        <a:pt x="282522" y="136548"/>
                      </a:lnTo>
                      <a:lnTo>
                        <a:pt x="282522" y="138371"/>
                      </a:lnTo>
                      <a:lnTo>
                        <a:pt x="298902" y="143841"/>
                      </a:lnTo>
                      <a:lnTo>
                        <a:pt x="302552" y="142018"/>
                      </a:lnTo>
                      <a:lnTo>
                        <a:pt x="309853" y="138371"/>
                      </a:lnTo>
                      <a:lnTo>
                        <a:pt x="311678" y="136548"/>
                      </a:lnTo>
                      <a:lnTo>
                        <a:pt x="311678" y="132902"/>
                      </a:lnTo>
                      <a:lnTo>
                        <a:pt x="318978" y="136548"/>
                      </a:lnTo>
                      <a:lnTo>
                        <a:pt x="333533" y="145664"/>
                      </a:lnTo>
                      <a:lnTo>
                        <a:pt x="348134" y="152956"/>
                      </a:lnTo>
                      <a:lnTo>
                        <a:pt x="380939" y="172964"/>
                      </a:lnTo>
                      <a:lnTo>
                        <a:pt x="399144" y="180257"/>
                      </a:lnTo>
                      <a:lnTo>
                        <a:pt x="404619" y="183903"/>
                      </a:lnTo>
                      <a:lnTo>
                        <a:pt x="400969" y="200264"/>
                      </a:lnTo>
                      <a:lnTo>
                        <a:pt x="411920" y="203911"/>
                      </a:lnTo>
                      <a:lnTo>
                        <a:pt x="422871" y="209380"/>
                      </a:lnTo>
                      <a:lnTo>
                        <a:pt x="435600" y="222142"/>
                      </a:lnTo>
                      <a:lnTo>
                        <a:pt x="481182" y="236680"/>
                      </a:lnTo>
                      <a:lnTo>
                        <a:pt x="497608" y="236680"/>
                      </a:lnTo>
                      <a:lnTo>
                        <a:pt x="510337" y="242150"/>
                      </a:lnTo>
                      <a:lnTo>
                        <a:pt x="523113" y="243973"/>
                      </a:lnTo>
                      <a:lnTo>
                        <a:pt x="544968" y="242150"/>
                      </a:lnTo>
                      <a:lnTo>
                        <a:pt x="554094" y="249442"/>
                      </a:lnTo>
                      <a:lnTo>
                        <a:pt x="557744" y="249442"/>
                      </a:lnTo>
                      <a:lnTo>
                        <a:pt x="575949" y="247619"/>
                      </a:lnTo>
                      <a:lnTo>
                        <a:pt x="610579" y="251265"/>
                      </a:lnTo>
                      <a:lnTo>
                        <a:pt x="623355" y="245796"/>
                      </a:lnTo>
                      <a:lnTo>
                        <a:pt x="641560" y="243973"/>
                      </a:lnTo>
                      <a:lnTo>
                        <a:pt x="641560" y="245796"/>
                      </a:lnTo>
                      <a:lnTo>
                        <a:pt x="643385" y="247619"/>
                      </a:lnTo>
                      <a:lnTo>
                        <a:pt x="648860" y="249442"/>
                      </a:lnTo>
                      <a:lnTo>
                        <a:pt x="656161" y="243973"/>
                      </a:lnTo>
                      <a:lnTo>
                        <a:pt x="656161" y="242150"/>
                      </a:lnTo>
                      <a:lnTo>
                        <a:pt x="657986" y="242150"/>
                      </a:lnTo>
                      <a:lnTo>
                        <a:pt x="678016" y="245796"/>
                      </a:lnTo>
                      <a:lnTo>
                        <a:pt x="690792" y="251265"/>
                      </a:lnTo>
                      <a:lnTo>
                        <a:pt x="699918" y="258511"/>
                      </a:lnTo>
                      <a:lnTo>
                        <a:pt x="698092" y="262157"/>
                      </a:lnTo>
                      <a:lnTo>
                        <a:pt x="705393" y="269450"/>
                      </a:lnTo>
                      <a:lnTo>
                        <a:pt x="729073" y="274919"/>
                      </a:lnTo>
                      <a:lnTo>
                        <a:pt x="740024" y="269450"/>
                      </a:lnTo>
                      <a:lnTo>
                        <a:pt x="749103" y="260381"/>
                      </a:lnTo>
                      <a:lnTo>
                        <a:pt x="754578" y="260381"/>
                      </a:lnTo>
                      <a:lnTo>
                        <a:pt x="765529" y="265804"/>
                      </a:lnTo>
                      <a:lnTo>
                        <a:pt x="772830" y="274919"/>
                      </a:lnTo>
                      <a:lnTo>
                        <a:pt x="781909" y="278566"/>
                      </a:lnTo>
                      <a:lnTo>
                        <a:pt x="803810" y="278566"/>
                      </a:lnTo>
                      <a:lnTo>
                        <a:pt x="816539" y="273096"/>
                      </a:lnTo>
                      <a:lnTo>
                        <a:pt x="825665" y="271273"/>
                      </a:lnTo>
                      <a:lnTo>
                        <a:pt x="825665" y="271273"/>
                      </a:lnTo>
                      <a:lnTo>
                        <a:pt x="825665" y="271273"/>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49" name="Freeform 55">
                  <a:extLst>
                    <a:ext uri="{FF2B5EF4-FFF2-40B4-BE49-F238E27FC236}">
                      <a16:creationId xmlns:a16="http://schemas.microsoft.com/office/drawing/2014/main" id="{55CBD4C6-99EC-8E8C-54CB-49513826E80E}"/>
                    </a:ext>
                  </a:extLst>
                </p:cNvPr>
                <p:cNvSpPr/>
                <p:nvPr/>
              </p:nvSpPr>
              <p:spPr>
                <a:xfrm>
                  <a:off x="8074710" y="4022629"/>
                  <a:ext cx="1104583" cy="1003191"/>
                </a:xfrm>
                <a:custGeom>
                  <a:avLst/>
                  <a:gdLst>
                    <a:gd name="connsiteX0" fmla="*/ 1104584 w 1104583"/>
                    <a:gd name="connsiteY0" fmla="*/ 999545 h 1003191"/>
                    <a:gd name="connsiteX1" fmla="*/ 763704 w 1104583"/>
                    <a:gd name="connsiteY1" fmla="*/ 1001368 h 1003191"/>
                    <a:gd name="connsiteX2" fmla="*/ 729073 w 1104583"/>
                    <a:gd name="connsiteY2" fmla="*/ 1003192 h 1003191"/>
                    <a:gd name="connsiteX3" fmla="*/ 716344 w 1104583"/>
                    <a:gd name="connsiteY3" fmla="*/ 1001368 h 1003191"/>
                    <a:gd name="connsiteX4" fmla="*/ 226037 w 1104583"/>
                    <a:gd name="connsiteY4" fmla="*/ 999545 h 1003191"/>
                    <a:gd name="connsiteX5" fmla="*/ 0 w 1104583"/>
                    <a:gd name="connsiteY5" fmla="*/ 999545 h 1003191"/>
                    <a:gd name="connsiteX6" fmla="*/ 1825 w 1104583"/>
                    <a:gd name="connsiteY6" fmla="*/ 670025 h 1003191"/>
                    <a:gd name="connsiteX7" fmla="*/ 47407 w 1104583"/>
                    <a:gd name="connsiteY7" fmla="*/ 668202 h 1003191"/>
                    <a:gd name="connsiteX8" fmla="*/ 91163 w 1104583"/>
                    <a:gd name="connsiteY8" fmla="*/ 653617 h 1003191"/>
                    <a:gd name="connsiteX9" fmla="*/ 82038 w 1104583"/>
                    <a:gd name="connsiteY9" fmla="*/ 631786 h 1003191"/>
                    <a:gd name="connsiteX10" fmla="*/ 67483 w 1104583"/>
                    <a:gd name="connsiteY10" fmla="*/ 595370 h 1003191"/>
                    <a:gd name="connsiteX11" fmla="*/ 51057 w 1104583"/>
                    <a:gd name="connsiteY11" fmla="*/ 553485 h 1003191"/>
                    <a:gd name="connsiteX12" fmla="*/ 71087 w 1104583"/>
                    <a:gd name="connsiteY12" fmla="*/ 513423 h 1003191"/>
                    <a:gd name="connsiteX13" fmla="*/ 82038 w 1104583"/>
                    <a:gd name="connsiteY13" fmla="*/ 480653 h 1003191"/>
                    <a:gd name="connsiteX14" fmla="*/ 92988 w 1104583"/>
                    <a:gd name="connsiteY14" fmla="*/ 436945 h 1003191"/>
                    <a:gd name="connsiteX15" fmla="*/ 82038 w 1104583"/>
                    <a:gd name="connsiteY15" fmla="*/ 422406 h 1003191"/>
                    <a:gd name="connsiteX16" fmla="*/ 78387 w 1104583"/>
                    <a:gd name="connsiteY16" fmla="*/ 393283 h 1003191"/>
                    <a:gd name="connsiteX17" fmla="*/ 92988 w 1104583"/>
                    <a:gd name="connsiteY17" fmla="*/ 384167 h 1003191"/>
                    <a:gd name="connsiteX18" fmla="*/ 102067 w 1104583"/>
                    <a:gd name="connsiteY18" fmla="*/ 367759 h 1003191"/>
                    <a:gd name="connsiteX19" fmla="*/ 89338 w 1104583"/>
                    <a:gd name="connsiteY19" fmla="*/ 345928 h 1003191"/>
                    <a:gd name="connsiteX20" fmla="*/ 67483 w 1104583"/>
                    <a:gd name="connsiteY20" fmla="*/ 316805 h 1003191"/>
                    <a:gd name="connsiteX21" fmla="*/ 51057 w 1104583"/>
                    <a:gd name="connsiteY21" fmla="*/ 296750 h 1003191"/>
                    <a:gd name="connsiteX22" fmla="*/ 51057 w 1104583"/>
                    <a:gd name="connsiteY22" fmla="*/ 289505 h 1003191"/>
                    <a:gd name="connsiteX23" fmla="*/ 52882 w 1104583"/>
                    <a:gd name="connsiteY23" fmla="*/ 278566 h 1003191"/>
                    <a:gd name="connsiteX24" fmla="*/ 40106 w 1104583"/>
                    <a:gd name="connsiteY24" fmla="*/ 247619 h 1003191"/>
                    <a:gd name="connsiteX25" fmla="*/ 20077 w 1104583"/>
                    <a:gd name="connsiteY25" fmla="*/ 214850 h 1003191"/>
                    <a:gd name="connsiteX26" fmla="*/ 14601 w 1104583"/>
                    <a:gd name="connsiteY26" fmla="*/ 209380 h 1003191"/>
                    <a:gd name="connsiteX27" fmla="*/ 9126 w 1104583"/>
                    <a:gd name="connsiteY27" fmla="*/ 202088 h 1003191"/>
                    <a:gd name="connsiteX28" fmla="*/ 10951 w 1104583"/>
                    <a:gd name="connsiteY28" fmla="*/ 198441 h 1003191"/>
                    <a:gd name="connsiteX29" fmla="*/ 12776 w 1104583"/>
                    <a:gd name="connsiteY29" fmla="*/ 189326 h 1003191"/>
                    <a:gd name="connsiteX30" fmla="*/ 18251 w 1104583"/>
                    <a:gd name="connsiteY30" fmla="*/ 180257 h 1003191"/>
                    <a:gd name="connsiteX31" fmla="*/ 36456 w 1104583"/>
                    <a:gd name="connsiteY31" fmla="*/ 167495 h 1003191"/>
                    <a:gd name="connsiteX32" fmla="*/ 54707 w 1104583"/>
                    <a:gd name="connsiteY32" fmla="*/ 136548 h 1003191"/>
                    <a:gd name="connsiteX33" fmla="*/ 58358 w 1104583"/>
                    <a:gd name="connsiteY33" fmla="*/ 107425 h 1003191"/>
                    <a:gd name="connsiteX34" fmla="*/ 85688 w 1104583"/>
                    <a:gd name="connsiteY34" fmla="*/ 71009 h 1003191"/>
                    <a:gd name="connsiteX35" fmla="*/ 103893 w 1104583"/>
                    <a:gd name="connsiteY35" fmla="*/ 25477 h 1003191"/>
                    <a:gd name="connsiteX36" fmla="*/ 102067 w 1104583"/>
                    <a:gd name="connsiteY36" fmla="*/ 1823 h 1003191"/>
                    <a:gd name="connsiteX37" fmla="*/ 114843 w 1104583"/>
                    <a:gd name="connsiteY37" fmla="*/ 18185 h 1003191"/>
                    <a:gd name="connsiteX38" fmla="*/ 134920 w 1104583"/>
                    <a:gd name="connsiteY38" fmla="*/ 12715 h 1003191"/>
                    <a:gd name="connsiteX39" fmla="*/ 165901 w 1104583"/>
                    <a:gd name="connsiteY39" fmla="*/ 0 h 1003191"/>
                    <a:gd name="connsiteX40" fmla="*/ 207785 w 1104583"/>
                    <a:gd name="connsiteY40" fmla="*/ 23654 h 1003191"/>
                    <a:gd name="connsiteX41" fmla="*/ 213261 w 1104583"/>
                    <a:gd name="connsiteY41" fmla="*/ 36416 h 1003191"/>
                    <a:gd name="connsiteX42" fmla="*/ 242416 w 1104583"/>
                    <a:gd name="connsiteY42" fmla="*/ 52777 h 1003191"/>
                    <a:gd name="connsiteX43" fmla="*/ 260667 w 1104583"/>
                    <a:gd name="connsiteY43" fmla="*/ 69186 h 1003191"/>
                    <a:gd name="connsiteX44" fmla="*/ 267968 w 1104583"/>
                    <a:gd name="connsiteY44" fmla="*/ 85547 h 1003191"/>
                    <a:gd name="connsiteX45" fmla="*/ 291648 w 1104583"/>
                    <a:gd name="connsiteY45" fmla="*/ 94663 h 1003191"/>
                    <a:gd name="connsiteX46" fmla="*/ 291648 w 1104583"/>
                    <a:gd name="connsiteY46" fmla="*/ 114717 h 1003191"/>
                    <a:gd name="connsiteX47" fmla="*/ 304424 w 1104583"/>
                    <a:gd name="connsiteY47" fmla="*/ 125609 h 1003191"/>
                    <a:gd name="connsiteX48" fmla="*/ 304424 w 1104583"/>
                    <a:gd name="connsiteY48" fmla="*/ 136548 h 1003191"/>
                    <a:gd name="connsiteX49" fmla="*/ 331754 w 1104583"/>
                    <a:gd name="connsiteY49" fmla="*/ 171141 h 1003191"/>
                    <a:gd name="connsiteX50" fmla="*/ 588724 w 1104583"/>
                    <a:gd name="connsiteY50" fmla="*/ 171141 h 1003191"/>
                    <a:gd name="connsiteX51" fmla="*/ 590550 w 1104583"/>
                    <a:gd name="connsiteY51" fmla="*/ 253089 h 1003191"/>
                    <a:gd name="connsiteX52" fmla="*/ 672587 w 1104583"/>
                    <a:gd name="connsiteY52" fmla="*/ 253089 h 1003191"/>
                    <a:gd name="connsiteX53" fmla="*/ 672587 w 1104583"/>
                    <a:gd name="connsiteY53" fmla="*/ 336813 h 1003191"/>
                    <a:gd name="connsiteX54" fmla="*/ 1026197 w 1104583"/>
                    <a:gd name="connsiteY54" fmla="*/ 334989 h 1003191"/>
                    <a:gd name="connsiteX55" fmla="*/ 1026197 w 1104583"/>
                    <a:gd name="connsiteY55" fmla="*/ 347751 h 1003191"/>
                    <a:gd name="connsiteX56" fmla="*/ 1044401 w 1104583"/>
                    <a:gd name="connsiteY56" fmla="*/ 393283 h 1003191"/>
                    <a:gd name="connsiteX57" fmla="*/ 1062652 w 1104583"/>
                    <a:gd name="connsiteY57" fmla="*/ 411468 h 1003191"/>
                    <a:gd name="connsiteX58" fmla="*/ 1073557 w 1104583"/>
                    <a:gd name="connsiteY58" fmla="*/ 431475 h 1003191"/>
                    <a:gd name="connsiteX59" fmla="*/ 1091808 w 1104583"/>
                    <a:gd name="connsiteY59" fmla="*/ 436945 h 1003191"/>
                    <a:gd name="connsiteX60" fmla="*/ 1089983 w 1104583"/>
                    <a:gd name="connsiteY60" fmla="*/ 500708 h 1003191"/>
                    <a:gd name="connsiteX61" fmla="*/ 1091808 w 1104583"/>
                    <a:gd name="connsiteY61" fmla="*/ 500708 h 1003191"/>
                    <a:gd name="connsiteX62" fmla="*/ 1097283 w 1104583"/>
                    <a:gd name="connsiteY62" fmla="*/ 795635 h 1003191"/>
                    <a:gd name="connsiteX63" fmla="*/ 1097283 w 1104583"/>
                    <a:gd name="connsiteY63" fmla="*/ 797458 h 1003191"/>
                    <a:gd name="connsiteX64" fmla="*/ 1102759 w 1104583"/>
                    <a:gd name="connsiteY64" fmla="*/ 833874 h 1003191"/>
                    <a:gd name="connsiteX65" fmla="*/ 1104584 w 1104583"/>
                    <a:gd name="connsiteY65" fmla="*/ 999545 h 1003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104583" h="1003191">
                      <a:moveTo>
                        <a:pt x="1104584" y="999545"/>
                      </a:moveTo>
                      <a:lnTo>
                        <a:pt x="763704" y="1001368"/>
                      </a:lnTo>
                      <a:lnTo>
                        <a:pt x="729073" y="1003192"/>
                      </a:lnTo>
                      <a:lnTo>
                        <a:pt x="716344" y="1001368"/>
                      </a:lnTo>
                      <a:lnTo>
                        <a:pt x="226037" y="999545"/>
                      </a:lnTo>
                      <a:lnTo>
                        <a:pt x="0" y="999545"/>
                      </a:lnTo>
                      <a:lnTo>
                        <a:pt x="1825" y="670025"/>
                      </a:lnTo>
                      <a:lnTo>
                        <a:pt x="47407" y="668202"/>
                      </a:lnTo>
                      <a:lnTo>
                        <a:pt x="91163" y="653617"/>
                      </a:lnTo>
                      <a:lnTo>
                        <a:pt x="82038" y="631786"/>
                      </a:lnTo>
                      <a:lnTo>
                        <a:pt x="67483" y="595370"/>
                      </a:lnTo>
                      <a:lnTo>
                        <a:pt x="51057" y="553485"/>
                      </a:lnTo>
                      <a:lnTo>
                        <a:pt x="71087" y="513423"/>
                      </a:lnTo>
                      <a:lnTo>
                        <a:pt x="82038" y="480653"/>
                      </a:lnTo>
                      <a:lnTo>
                        <a:pt x="92988" y="436945"/>
                      </a:lnTo>
                      <a:lnTo>
                        <a:pt x="82038" y="422406"/>
                      </a:lnTo>
                      <a:lnTo>
                        <a:pt x="78387" y="393283"/>
                      </a:lnTo>
                      <a:lnTo>
                        <a:pt x="92988" y="384167"/>
                      </a:lnTo>
                      <a:lnTo>
                        <a:pt x="102067" y="367759"/>
                      </a:lnTo>
                      <a:lnTo>
                        <a:pt x="89338" y="345928"/>
                      </a:lnTo>
                      <a:lnTo>
                        <a:pt x="67483" y="316805"/>
                      </a:lnTo>
                      <a:lnTo>
                        <a:pt x="51057" y="296750"/>
                      </a:lnTo>
                      <a:lnTo>
                        <a:pt x="51057" y="289505"/>
                      </a:lnTo>
                      <a:lnTo>
                        <a:pt x="52882" y="278566"/>
                      </a:lnTo>
                      <a:lnTo>
                        <a:pt x="40106" y="247619"/>
                      </a:lnTo>
                      <a:lnTo>
                        <a:pt x="20077" y="214850"/>
                      </a:lnTo>
                      <a:lnTo>
                        <a:pt x="14601" y="209380"/>
                      </a:lnTo>
                      <a:lnTo>
                        <a:pt x="9126" y="202088"/>
                      </a:lnTo>
                      <a:lnTo>
                        <a:pt x="10951" y="198441"/>
                      </a:lnTo>
                      <a:lnTo>
                        <a:pt x="12776" y="189326"/>
                      </a:lnTo>
                      <a:lnTo>
                        <a:pt x="18251" y="180257"/>
                      </a:lnTo>
                      <a:lnTo>
                        <a:pt x="36456" y="167495"/>
                      </a:lnTo>
                      <a:lnTo>
                        <a:pt x="54707" y="136548"/>
                      </a:lnTo>
                      <a:lnTo>
                        <a:pt x="58358" y="107425"/>
                      </a:lnTo>
                      <a:lnTo>
                        <a:pt x="85688" y="71009"/>
                      </a:lnTo>
                      <a:lnTo>
                        <a:pt x="103893" y="25477"/>
                      </a:lnTo>
                      <a:lnTo>
                        <a:pt x="102067" y="1823"/>
                      </a:lnTo>
                      <a:lnTo>
                        <a:pt x="114843" y="18185"/>
                      </a:lnTo>
                      <a:lnTo>
                        <a:pt x="134920" y="12715"/>
                      </a:lnTo>
                      <a:lnTo>
                        <a:pt x="165901" y="0"/>
                      </a:lnTo>
                      <a:lnTo>
                        <a:pt x="207785" y="23654"/>
                      </a:lnTo>
                      <a:lnTo>
                        <a:pt x="213261" y="36416"/>
                      </a:lnTo>
                      <a:lnTo>
                        <a:pt x="242416" y="52777"/>
                      </a:lnTo>
                      <a:lnTo>
                        <a:pt x="260667" y="69186"/>
                      </a:lnTo>
                      <a:lnTo>
                        <a:pt x="267968" y="85547"/>
                      </a:lnTo>
                      <a:lnTo>
                        <a:pt x="291648" y="94663"/>
                      </a:lnTo>
                      <a:lnTo>
                        <a:pt x="291648" y="114717"/>
                      </a:lnTo>
                      <a:lnTo>
                        <a:pt x="304424" y="125609"/>
                      </a:lnTo>
                      <a:lnTo>
                        <a:pt x="304424" y="136548"/>
                      </a:lnTo>
                      <a:lnTo>
                        <a:pt x="331754" y="171141"/>
                      </a:lnTo>
                      <a:lnTo>
                        <a:pt x="588724" y="171141"/>
                      </a:lnTo>
                      <a:lnTo>
                        <a:pt x="590550" y="253089"/>
                      </a:lnTo>
                      <a:lnTo>
                        <a:pt x="672587" y="253089"/>
                      </a:lnTo>
                      <a:lnTo>
                        <a:pt x="672587" y="336813"/>
                      </a:lnTo>
                      <a:lnTo>
                        <a:pt x="1026197" y="334989"/>
                      </a:lnTo>
                      <a:lnTo>
                        <a:pt x="1026197" y="347751"/>
                      </a:lnTo>
                      <a:lnTo>
                        <a:pt x="1044401" y="393283"/>
                      </a:lnTo>
                      <a:lnTo>
                        <a:pt x="1062652" y="411468"/>
                      </a:lnTo>
                      <a:lnTo>
                        <a:pt x="1073557" y="431475"/>
                      </a:lnTo>
                      <a:lnTo>
                        <a:pt x="1091808" y="436945"/>
                      </a:lnTo>
                      <a:lnTo>
                        <a:pt x="1089983" y="500708"/>
                      </a:lnTo>
                      <a:lnTo>
                        <a:pt x="1091808" y="500708"/>
                      </a:lnTo>
                      <a:lnTo>
                        <a:pt x="1097283" y="795635"/>
                      </a:lnTo>
                      <a:lnTo>
                        <a:pt x="1097283" y="797458"/>
                      </a:lnTo>
                      <a:lnTo>
                        <a:pt x="1102759" y="833874"/>
                      </a:lnTo>
                      <a:lnTo>
                        <a:pt x="1104584" y="999545"/>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50" name="Freeform 56">
                  <a:extLst>
                    <a:ext uri="{FF2B5EF4-FFF2-40B4-BE49-F238E27FC236}">
                      <a16:creationId xmlns:a16="http://schemas.microsoft.com/office/drawing/2014/main" id="{284FE1C0-781D-097D-0D75-94E6F4CF9244}"/>
                    </a:ext>
                  </a:extLst>
                </p:cNvPr>
                <p:cNvSpPr/>
                <p:nvPr/>
              </p:nvSpPr>
              <p:spPr>
                <a:xfrm>
                  <a:off x="7221715" y="5000344"/>
                  <a:ext cx="371813" cy="493415"/>
                </a:xfrm>
                <a:custGeom>
                  <a:avLst/>
                  <a:gdLst>
                    <a:gd name="connsiteX0" fmla="*/ 40106 w 371813"/>
                    <a:gd name="connsiteY0" fmla="*/ 143841 h 493415"/>
                    <a:gd name="connsiteX1" fmla="*/ 40106 w 371813"/>
                    <a:gd name="connsiteY1" fmla="*/ 142018 h 493415"/>
                    <a:gd name="connsiteX2" fmla="*/ 40106 w 371813"/>
                    <a:gd name="connsiteY2" fmla="*/ 140194 h 493415"/>
                    <a:gd name="connsiteX3" fmla="*/ 40106 w 371813"/>
                    <a:gd name="connsiteY3" fmla="*/ 138371 h 493415"/>
                    <a:gd name="connsiteX4" fmla="*/ 40106 w 371813"/>
                    <a:gd name="connsiteY4" fmla="*/ 136548 h 493415"/>
                    <a:gd name="connsiteX5" fmla="*/ 40106 w 371813"/>
                    <a:gd name="connsiteY5" fmla="*/ 134725 h 493415"/>
                    <a:gd name="connsiteX6" fmla="*/ 38281 w 371813"/>
                    <a:gd name="connsiteY6" fmla="*/ 134725 h 493415"/>
                    <a:gd name="connsiteX7" fmla="*/ 38281 w 371813"/>
                    <a:gd name="connsiteY7" fmla="*/ 132902 h 493415"/>
                    <a:gd name="connsiteX8" fmla="*/ 38281 w 371813"/>
                    <a:gd name="connsiteY8" fmla="*/ 131079 h 493415"/>
                    <a:gd name="connsiteX9" fmla="*/ 40106 w 371813"/>
                    <a:gd name="connsiteY9" fmla="*/ 131079 h 493415"/>
                    <a:gd name="connsiteX10" fmla="*/ 41931 w 371813"/>
                    <a:gd name="connsiteY10" fmla="*/ 131079 h 493415"/>
                    <a:gd name="connsiteX11" fmla="*/ 41931 w 371813"/>
                    <a:gd name="connsiteY11" fmla="*/ 132902 h 493415"/>
                    <a:gd name="connsiteX12" fmla="*/ 43710 w 371813"/>
                    <a:gd name="connsiteY12" fmla="*/ 132902 h 493415"/>
                    <a:gd name="connsiteX13" fmla="*/ 45535 w 371813"/>
                    <a:gd name="connsiteY13" fmla="*/ 132902 h 493415"/>
                    <a:gd name="connsiteX14" fmla="*/ 45535 w 371813"/>
                    <a:gd name="connsiteY14" fmla="*/ 131079 h 493415"/>
                    <a:gd name="connsiteX15" fmla="*/ 47360 w 371813"/>
                    <a:gd name="connsiteY15" fmla="*/ 131079 h 493415"/>
                    <a:gd name="connsiteX16" fmla="*/ 49185 w 371813"/>
                    <a:gd name="connsiteY16" fmla="*/ 129256 h 493415"/>
                    <a:gd name="connsiteX17" fmla="*/ 49185 w 371813"/>
                    <a:gd name="connsiteY17" fmla="*/ 127432 h 493415"/>
                    <a:gd name="connsiteX18" fmla="*/ 51010 w 371813"/>
                    <a:gd name="connsiteY18" fmla="*/ 127432 h 493415"/>
                    <a:gd name="connsiteX19" fmla="*/ 51010 w 371813"/>
                    <a:gd name="connsiteY19" fmla="*/ 125609 h 493415"/>
                    <a:gd name="connsiteX20" fmla="*/ 52835 w 371813"/>
                    <a:gd name="connsiteY20" fmla="*/ 123786 h 493415"/>
                    <a:gd name="connsiteX21" fmla="*/ 52835 w 371813"/>
                    <a:gd name="connsiteY21" fmla="*/ 122010 h 493415"/>
                    <a:gd name="connsiteX22" fmla="*/ 52835 w 371813"/>
                    <a:gd name="connsiteY22" fmla="*/ 120140 h 493415"/>
                    <a:gd name="connsiteX23" fmla="*/ 52835 w 371813"/>
                    <a:gd name="connsiteY23" fmla="*/ 118364 h 493415"/>
                    <a:gd name="connsiteX24" fmla="*/ 52835 w 371813"/>
                    <a:gd name="connsiteY24" fmla="*/ 116540 h 493415"/>
                    <a:gd name="connsiteX25" fmla="*/ 52835 w 371813"/>
                    <a:gd name="connsiteY25" fmla="*/ 114717 h 493415"/>
                    <a:gd name="connsiteX26" fmla="*/ 54661 w 371813"/>
                    <a:gd name="connsiteY26" fmla="*/ 114717 h 493415"/>
                    <a:gd name="connsiteX27" fmla="*/ 72912 w 371813"/>
                    <a:gd name="connsiteY27" fmla="*/ 107425 h 493415"/>
                    <a:gd name="connsiteX28" fmla="*/ 81991 w 371813"/>
                    <a:gd name="connsiteY28" fmla="*/ 111071 h 493415"/>
                    <a:gd name="connsiteX29" fmla="*/ 94767 w 371813"/>
                    <a:gd name="connsiteY29" fmla="*/ 120140 h 493415"/>
                    <a:gd name="connsiteX30" fmla="*/ 103892 w 371813"/>
                    <a:gd name="connsiteY30" fmla="*/ 111071 h 493415"/>
                    <a:gd name="connsiteX31" fmla="*/ 127573 w 371813"/>
                    <a:gd name="connsiteY31" fmla="*/ 111071 h 493415"/>
                    <a:gd name="connsiteX32" fmla="*/ 147602 w 371813"/>
                    <a:gd name="connsiteY32" fmla="*/ 96486 h 493415"/>
                    <a:gd name="connsiteX33" fmla="*/ 162203 w 371813"/>
                    <a:gd name="connsiteY33" fmla="*/ 94663 h 493415"/>
                    <a:gd name="connsiteX34" fmla="*/ 180408 w 371813"/>
                    <a:gd name="connsiteY34" fmla="*/ 71009 h 493415"/>
                    <a:gd name="connsiteX35" fmla="*/ 204135 w 371813"/>
                    <a:gd name="connsiteY35" fmla="*/ 65539 h 493415"/>
                    <a:gd name="connsiteX36" fmla="*/ 236941 w 371813"/>
                    <a:gd name="connsiteY36" fmla="*/ 71009 h 493415"/>
                    <a:gd name="connsiteX37" fmla="*/ 238766 w 371813"/>
                    <a:gd name="connsiteY37" fmla="*/ 78301 h 493415"/>
                    <a:gd name="connsiteX38" fmla="*/ 267921 w 371813"/>
                    <a:gd name="connsiteY38" fmla="*/ 81948 h 493415"/>
                    <a:gd name="connsiteX39" fmla="*/ 280697 w 371813"/>
                    <a:gd name="connsiteY39" fmla="*/ 92840 h 493415"/>
                    <a:gd name="connsiteX40" fmla="*/ 295251 w 371813"/>
                    <a:gd name="connsiteY40" fmla="*/ 96486 h 493415"/>
                    <a:gd name="connsiteX41" fmla="*/ 313503 w 371813"/>
                    <a:gd name="connsiteY41" fmla="*/ 87370 h 493415"/>
                    <a:gd name="connsiteX42" fmla="*/ 324407 w 371813"/>
                    <a:gd name="connsiteY42" fmla="*/ 65539 h 493415"/>
                    <a:gd name="connsiteX43" fmla="*/ 315328 w 371813"/>
                    <a:gd name="connsiteY43" fmla="*/ 45532 h 493415"/>
                    <a:gd name="connsiteX44" fmla="*/ 324407 w 371813"/>
                    <a:gd name="connsiteY44" fmla="*/ 36416 h 493415"/>
                    <a:gd name="connsiteX45" fmla="*/ 339008 w 371813"/>
                    <a:gd name="connsiteY45" fmla="*/ 20008 h 493415"/>
                    <a:gd name="connsiteX46" fmla="*/ 339008 w 371813"/>
                    <a:gd name="connsiteY46" fmla="*/ 9116 h 493415"/>
                    <a:gd name="connsiteX47" fmla="*/ 355434 w 371813"/>
                    <a:gd name="connsiteY47" fmla="*/ 0 h 493415"/>
                    <a:gd name="connsiteX48" fmla="*/ 366338 w 371813"/>
                    <a:gd name="connsiteY48" fmla="*/ 3646 h 493415"/>
                    <a:gd name="connsiteX49" fmla="*/ 368163 w 371813"/>
                    <a:gd name="connsiteY49" fmla="*/ 5470 h 493415"/>
                    <a:gd name="connsiteX50" fmla="*/ 371814 w 371813"/>
                    <a:gd name="connsiteY50" fmla="*/ 5470 h 493415"/>
                    <a:gd name="connsiteX51" fmla="*/ 368163 w 371813"/>
                    <a:gd name="connsiteY51" fmla="*/ 183903 h 493415"/>
                    <a:gd name="connsiteX52" fmla="*/ 366338 w 371813"/>
                    <a:gd name="connsiteY52" fmla="*/ 183903 h 493415"/>
                    <a:gd name="connsiteX53" fmla="*/ 360863 w 371813"/>
                    <a:gd name="connsiteY53" fmla="*/ 489769 h 493415"/>
                    <a:gd name="connsiteX54" fmla="*/ 329882 w 371813"/>
                    <a:gd name="connsiteY54" fmla="*/ 493415 h 493415"/>
                    <a:gd name="connsiteX55" fmla="*/ 306202 w 371813"/>
                    <a:gd name="connsiteY55" fmla="*/ 487946 h 493415"/>
                    <a:gd name="connsiteX56" fmla="*/ 291601 w 371813"/>
                    <a:gd name="connsiteY56" fmla="*/ 467938 h 493415"/>
                    <a:gd name="connsiteX57" fmla="*/ 273396 w 371813"/>
                    <a:gd name="connsiteY57" fmla="*/ 460646 h 493415"/>
                    <a:gd name="connsiteX58" fmla="*/ 233290 w 371813"/>
                    <a:gd name="connsiteY58" fmla="*/ 471584 h 493415"/>
                    <a:gd name="connsiteX59" fmla="*/ 209610 w 371813"/>
                    <a:gd name="connsiteY59" fmla="*/ 456999 h 493415"/>
                    <a:gd name="connsiteX60" fmla="*/ 162203 w 371813"/>
                    <a:gd name="connsiteY60" fmla="*/ 438768 h 493415"/>
                    <a:gd name="connsiteX61" fmla="*/ 120272 w 371813"/>
                    <a:gd name="connsiteY61" fmla="*/ 426053 h 493415"/>
                    <a:gd name="connsiteX62" fmla="*/ 96592 w 371813"/>
                    <a:gd name="connsiteY62" fmla="*/ 424229 h 493415"/>
                    <a:gd name="connsiteX63" fmla="*/ 76515 w 371813"/>
                    <a:gd name="connsiteY63" fmla="*/ 416937 h 493415"/>
                    <a:gd name="connsiteX64" fmla="*/ 51010 w 371813"/>
                    <a:gd name="connsiteY64" fmla="*/ 396929 h 493415"/>
                    <a:gd name="connsiteX65" fmla="*/ 16379 w 371813"/>
                    <a:gd name="connsiteY65" fmla="*/ 376875 h 493415"/>
                    <a:gd name="connsiteX66" fmla="*/ 10904 w 371813"/>
                    <a:gd name="connsiteY66" fmla="*/ 355044 h 493415"/>
                    <a:gd name="connsiteX67" fmla="*/ 20030 w 371813"/>
                    <a:gd name="connsiteY67" fmla="*/ 309512 h 493415"/>
                    <a:gd name="connsiteX68" fmla="*/ 21855 w 371813"/>
                    <a:gd name="connsiteY68" fmla="*/ 280389 h 493415"/>
                    <a:gd name="connsiteX69" fmla="*/ 16379 w 371813"/>
                    <a:gd name="connsiteY69" fmla="*/ 258558 h 493415"/>
                    <a:gd name="connsiteX70" fmla="*/ 0 w 371813"/>
                    <a:gd name="connsiteY70" fmla="*/ 231211 h 493415"/>
                    <a:gd name="connsiteX71" fmla="*/ 7254 w 371813"/>
                    <a:gd name="connsiteY71" fmla="*/ 192972 h 493415"/>
                    <a:gd name="connsiteX72" fmla="*/ 34631 w 371813"/>
                    <a:gd name="connsiteY72" fmla="*/ 174787 h 493415"/>
                    <a:gd name="connsiteX73" fmla="*/ 47360 w 371813"/>
                    <a:gd name="connsiteY73" fmla="*/ 178434 h 493415"/>
                    <a:gd name="connsiteX74" fmla="*/ 38281 w 371813"/>
                    <a:gd name="connsiteY74" fmla="*/ 145664 h 493415"/>
                    <a:gd name="connsiteX75" fmla="*/ 40106 w 371813"/>
                    <a:gd name="connsiteY75" fmla="*/ 143841 h 493415"/>
                    <a:gd name="connsiteX76" fmla="*/ 40106 w 371813"/>
                    <a:gd name="connsiteY76" fmla="*/ 143841 h 493415"/>
                    <a:gd name="connsiteX77" fmla="*/ 40106 w 371813"/>
                    <a:gd name="connsiteY77" fmla="*/ 143841 h 49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71813" h="493415">
                      <a:moveTo>
                        <a:pt x="40106" y="143841"/>
                      </a:moveTo>
                      <a:lnTo>
                        <a:pt x="40106" y="142018"/>
                      </a:lnTo>
                      <a:lnTo>
                        <a:pt x="40106" y="140194"/>
                      </a:lnTo>
                      <a:lnTo>
                        <a:pt x="40106" y="138371"/>
                      </a:lnTo>
                      <a:lnTo>
                        <a:pt x="40106" y="136548"/>
                      </a:lnTo>
                      <a:lnTo>
                        <a:pt x="40106" y="134725"/>
                      </a:lnTo>
                      <a:lnTo>
                        <a:pt x="38281" y="134725"/>
                      </a:lnTo>
                      <a:lnTo>
                        <a:pt x="38281" y="132902"/>
                      </a:lnTo>
                      <a:lnTo>
                        <a:pt x="38281" y="131079"/>
                      </a:lnTo>
                      <a:lnTo>
                        <a:pt x="40106" y="131079"/>
                      </a:lnTo>
                      <a:lnTo>
                        <a:pt x="41931" y="131079"/>
                      </a:lnTo>
                      <a:lnTo>
                        <a:pt x="41931" y="132902"/>
                      </a:lnTo>
                      <a:lnTo>
                        <a:pt x="43710" y="132902"/>
                      </a:lnTo>
                      <a:lnTo>
                        <a:pt x="45535" y="132902"/>
                      </a:lnTo>
                      <a:lnTo>
                        <a:pt x="45535" y="131079"/>
                      </a:lnTo>
                      <a:lnTo>
                        <a:pt x="47360" y="131079"/>
                      </a:lnTo>
                      <a:lnTo>
                        <a:pt x="49185" y="129256"/>
                      </a:lnTo>
                      <a:lnTo>
                        <a:pt x="49185" y="127432"/>
                      </a:lnTo>
                      <a:lnTo>
                        <a:pt x="51010" y="127432"/>
                      </a:lnTo>
                      <a:lnTo>
                        <a:pt x="51010" y="125609"/>
                      </a:lnTo>
                      <a:lnTo>
                        <a:pt x="52835" y="123786"/>
                      </a:lnTo>
                      <a:lnTo>
                        <a:pt x="52835" y="122010"/>
                      </a:lnTo>
                      <a:lnTo>
                        <a:pt x="52835" y="120140"/>
                      </a:lnTo>
                      <a:lnTo>
                        <a:pt x="52835" y="118364"/>
                      </a:lnTo>
                      <a:lnTo>
                        <a:pt x="52835" y="116540"/>
                      </a:lnTo>
                      <a:lnTo>
                        <a:pt x="52835" y="114717"/>
                      </a:lnTo>
                      <a:lnTo>
                        <a:pt x="54661" y="114717"/>
                      </a:lnTo>
                      <a:lnTo>
                        <a:pt x="72912" y="107425"/>
                      </a:lnTo>
                      <a:lnTo>
                        <a:pt x="81991" y="111071"/>
                      </a:lnTo>
                      <a:lnTo>
                        <a:pt x="94767" y="120140"/>
                      </a:lnTo>
                      <a:lnTo>
                        <a:pt x="103892" y="111071"/>
                      </a:lnTo>
                      <a:lnTo>
                        <a:pt x="127573" y="111071"/>
                      </a:lnTo>
                      <a:lnTo>
                        <a:pt x="147602" y="96486"/>
                      </a:lnTo>
                      <a:lnTo>
                        <a:pt x="162203" y="94663"/>
                      </a:lnTo>
                      <a:lnTo>
                        <a:pt x="180408" y="71009"/>
                      </a:lnTo>
                      <a:lnTo>
                        <a:pt x="204135" y="65539"/>
                      </a:lnTo>
                      <a:lnTo>
                        <a:pt x="236941" y="71009"/>
                      </a:lnTo>
                      <a:lnTo>
                        <a:pt x="238766" y="78301"/>
                      </a:lnTo>
                      <a:lnTo>
                        <a:pt x="267921" y="81948"/>
                      </a:lnTo>
                      <a:lnTo>
                        <a:pt x="280697" y="92840"/>
                      </a:lnTo>
                      <a:lnTo>
                        <a:pt x="295251" y="96486"/>
                      </a:lnTo>
                      <a:lnTo>
                        <a:pt x="313503" y="87370"/>
                      </a:lnTo>
                      <a:lnTo>
                        <a:pt x="324407" y="65539"/>
                      </a:lnTo>
                      <a:lnTo>
                        <a:pt x="315328" y="45532"/>
                      </a:lnTo>
                      <a:lnTo>
                        <a:pt x="324407" y="36416"/>
                      </a:lnTo>
                      <a:lnTo>
                        <a:pt x="339008" y="20008"/>
                      </a:lnTo>
                      <a:lnTo>
                        <a:pt x="339008" y="9116"/>
                      </a:lnTo>
                      <a:lnTo>
                        <a:pt x="355434" y="0"/>
                      </a:lnTo>
                      <a:lnTo>
                        <a:pt x="366338" y="3646"/>
                      </a:lnTo>
                      <a:lnTo>
                        <a:pt x="368163" y="5470"/>
                      </a:lnTo>
                      <a:lnTo>
                        <a:pt x="371814" y="5470"/>
                      </a:lnTo>
                      <a:lnTo>
                        <a:pt x="368163" y="183903"/>
                      </a:lnTo>
                      <a:lnTo>
                        <a:pt x="366338" y="183903"/>
                      </a:lnTo>
                      <a:lnTo>
                        <a:pt x="360863" y="489769"/>
                      </a:lnTo>
                      <a:lnTo>
                        <a:pt x="329882" y="493415"/>
                      </a:lnTo>
                      <a:lnTo>
                        <a:pt x="306202" y="487946"/>
                      </a:lnTo>
                      <a:lnTo>
                        <a:pt x="291601" y="467938"/>
                      </a:lnTo>
                      <a:lnTo>
                        <a:pt x="273396" y="460646"/>
                      </a:lnTo>
                      <a:lnTo>
                        <a:pt x="233290" y="471584"/>
                      </a:lnTo>
                      <a:lnTo>
                        <a:pt x="209610" y="456999"/>
                      </a:lnTo>
                      <a:lnTo>
                        <a:pt x="162203" y="438768"/>
                      </a:lnTo>
                      <a:lnTo>
                        <a:pt x="120272" y="426053"/>
                      </a:lnTo>
                      <a:lnTo>
                        <a:pt x="96592" y="424229"/>
                      </a:lnTo>
                      <a:lnTo>
                        <a:pt x="76515" y="416937"/>
                      </a:lnTo>
                      <a:lnTo>
                        <a:pt x="51010" y="396929"/>
                      </a:lnTo>
                      <a:lnTo>
                        <a:pt x="16379" y="376875"/>
                      </a:lnTo>
                      <a:lnTo>
                        <a:pt x="10904" y="355044"/>
                      </a:lnTo>
                      <a:lnTo>
                        <a:pt x="20030" y="309512"/>
                      </a:lnTo>
                      <a:lnTo>
                        <a:pt x="21855" y="280389"/>
                      </a:lnTo>
                      <a:lnTo>
                        <a:pt x="16379" y="258558"/>
                      </a:lnTo>
                      <a:lnTo>
                        <a:pt x="0" y="231211"/>
                      </a:lnTo>
                      <a:lnTo>
                        <a:pt x="7254" y="192972"/>
                      </a:lnTo>
                      <a:lnTo>
                        <a:pt x="34631" y="174787"/>
                      </a:lnTo>
                      <a:lnTo>
                        <a:pt x="47360" y="178434"/>
                      </a:lnTo>
                      <a:lnTo>
                        <a:pt x="38281" y="145664"/>
                      </a:lnTo>
                      <a:lnTo>
                        <a:pt x="40106" y="143841"/>
                      </a:lnTo>
                      <a:lnTo>
                        <a:pt x="40106" y="143841"/>
                      </a:lnTo>
                      <a:lnTo>
                        <a:pt x="40106" y="143841"/>
                      </a:lnTo>
                      <a:close/>
                    </a:path>
                  </a:pathLst>
                </a:custGeom>
                <a:solidFill>
                  <a:schemeClr val="bg2">
                    <a:lumMod val="95000"/>
                  </a:schemeClr>
                </a:solidFill>
                <a:ln w="14013" cap="flat">
                  <a:solidFill>
                    <a:srgbClr val="FFFFFF"/>
                  </a:solidFill>
                  <a:prstDash val="solid"/>
                  <a:miter/>
                </a:ln>
              </p:spPr>
              <p:txBody>
                <a:bodyPr rtlCol="0" anchor="ctr"/>
                <a:lstStyle/>
                <a:p>
                  <a:endParaRPr lang="en-US"/>
                </a:p>
              </p:txBody>
            </p:sp>
            <p:sp>
              <p:nvSpPr>
                <p:cNvPr id="51" name="Freeform 57">
                  <a:extLst>
                    <a:ext uri="{FF2B5EF4-FFF2-40B4-BE49-F238E27FC236}">
                      <a16:creationId xmlns:a16="http://schemas.microsoft.com/office/drawing/2014/main" id="{25DC44BB-EC67-B67F-57C8-F178D91582DF}"/>
                    </a:ext>
                  </a:extLst>
                </p:cNvPr>
                <p:cNvSpPr/>
                <p:nvPr/>
              </p:nvSpPr>
              <p:spPr>
                <a:xfrm>
                  <a:off x="10240623" y="4434762"/>
                  <a:ext cx="444725" cy="600839"/>
                </a:xfrm>
                <a:custGeom>
                  <a:avLst/>
                  <a:gdLst>
                    <a:gd name="connsiteX0" fmla="*/ 16426 w 444725"/>
                    <a:gd name="connsiteY0" fmla="*/ 43709 h 600839"/>
                    <a:gd name="connsiteX1" fmla="*/ 41931 w 444725"/>
                    <a:gd name="connsiteY1" fmla="*/ 69186 h 600839"/>
                    <a:gd name="connsiteX2" fmla="*/ 51057 w 444725"/>
                    <a:gd name="connsiteY2" fmla="*/ 74655 h 600839"/>
                    <a:gd name="connsiteX3" fmla="*/ 82038 w 444725"/>
                    <a:gd name="connsiteY3" fmla="*/ 72832 h 600839"/>
                    <a:gd name="connsiteX4" fmla="*/ 98417 w 444725"/>
                    <a:gd name="connsiteY4" fmla="*/ 54647 h 600839"/>
                    <a:gd name="connsiteX5" fmla="*/ 114843 w 444725"/>
                    <a:gd name="connsiteY5" fmla="*/ 54647 h 600839"/>
                    <a:gd name="connsiteX6" fmla="*/ 136698 w 444725"/>
                    <a:gd name="connsiteY6" fmla="*/ 43709 h 600839"/>
                    <a:gd name="connsiteX7" fmla="*/ 169504 w 444725"/>
                    <a:gd name="connsiteY7" fmla="*/ 40062 h 600839"/>
                    <a:gd name="connsiteX8" fmla="*/ 189580 w 444725"/>
                    <a:gd name="connsiteY8" fmla="*/ 34593 h 600839"/>
                    <a:gd name="connsiteX9" fmla="*/ 218736 w 444725"/>
                    <a:gd name="connsiteY9" fmla="*/ 40062 h 600839"/>
                    <a:gd name="connsiteX10" fmla="*/ 233337 w 444725"/>
                    <a:gd name="connsiteY10" fmla="*/ 38239 h 600839"/>
                    <a:gd name="connsiteX11" fmla="*/ 244241 w 444725"/>
                    <a:gd name="connsiteY11" fmla="*/ 7293 h 600839"/>
                    <a:gd name="connsiteX12" fmla="*/ 255192 w 444725"/>
                    <a:gd name="connsiteY12" fmla="*/ 0 h 600839"/>
                    <a:gd name="connsiteX13" fmla="*/ 257017 w 444725"/>
                    <a:gd name="connsiteY13" fmla="*/ 61940 h 600839"/>
                    <a:gd name="connsiteX14" fmla="*/ 251542 w 444725"/>
                    <a:gd name="connsiteY14" fmla="*/ 61940 h 600839"/>
                    <a:gd name="connsiteX15" fmla="*/ 253367 w 444725"/>
                    <a:gd name="connsiteY15" fmla="*/ 147487 h 600839"/>
                    <a:gd name="connsiteX16" fmla="*/ 337230 w 444725"/>
                    <a:gd name="connsiteY16" fmla="*/ 143841 h 600839"/>
                    <a:gd name="connsiteX17" fmla="*/ 339055 w 444725"/>
                    <a:gd name="connsiteY17" fmla="*/ 172964 h 600839"/>
                    <a:gd name="connsiteX18" fmla="*/ 351784 w 444725"/>
                    <a:gd name="connsiteY18" fmla="*/ 171141 h 600839"/>
                    <a:gd name="connsiteX19" fmla="*/ 353609 w 444725"/>
                    <a:gd name="connsiteY19" fmla="*/ 213026 h 600839"/>
                    <a:gd name="connsiteX20" fmla="*/ 368210 w 444725"/>
                    <a:gd name="connsiteY20" fmla="*/ 213026 h 600839"/>
                    <a:gd name="connsiteX21" fmla="*/ 368210 w 444725"/>
                    <a:gd name="connsiteY21" fmla="*/ 227611 h 600839"/>
                    <a:gd name="connsiteX22" fmla="*/ 382764 w 444725"/>
                    <a:gd name="connsiteY22" fmla="*/ 225788 h 600839"/>
                    <a:gd name="connsiteX23" fmla="*/ 382764 w 444725"/>
                    <a:gd name="connsiteY23" fmla="*/ 269497 h 600839"/>
                    <a:gd name="connsiteX24" fmla="*/ 424696 w 444725"/>
                    <a:gd name="connsiteY24" fmla="*/ 267674 h 600839"/>
                    <a:gd name="connsiteX25" fmla="*/ 433821 w 444725"/>
                    <a:gd name="connsiteY25" fmla="*/ 471584 h 600839"/>
                    <a:gd name="connsiteX26" fmla="*/ 439297 w 444725"/>
                    <a:gd name="connsiteY26" fmla="*/ 475231 h 600839"/>
                    <a:gd name="connsiteX27" fmla="*/ 444726 w 444725"/>
                    <a:gd name="connsiteY27" fmla="*/ 591724 h 600839"/>
                    <a:gd name="connsiteX28" fmla="*/ 195056 w 444725"/>
                    <a:gd name="connsiteY28" fmla="*/ 600840 h 600839"/>
                    <a:gd name="connsiteX29" fmla="*/ 182280 w 444725"/>
                    <a:gd name="connsiteY29" fmla="*/ 600840 h 600839"/>
                    <a:gd name="connsiteX30" fmla="*/ 184105 w 444725"/>
                    <a:gd name="connsiteY30" fmla="*/ 582655 h 600839"/>
                    <a:gd name="connsiteX31" fmla="*/ 178630 w 444725"/>
                    <a:gd name="connsiteY31" fmla="*/ 402399 h 600839"/>
                    <a:gd name="connsiteX32" fmla="*/ 94813 w 444725"/>
                    <a:gd name="connsiteY32" fmla="*/ 406045 h 600839"/>
                    <a:gd name="connsiteX33" fmla="*/ 92988 w 444725"/>
                    <a:gd name="connsiteY33" fmla="*/ 322274 h 600839"/>
                    <a:gd name="connsiteX34" fmla="*/ 9125 w 444725"/>
                    <a:gd name="connsiteY34" fmla="*/ 324097 h 600839"/>
                    <a:gd name="connsiteX35" fmla="*/ 0 w 444725"/>
                    <a:gd name="connsiteY35" fmla="*/ 72832 h 600839"/>
                    <a:gd name="connsiteX36" fmla="*/ 9125 w 444725"/>
                    <a:gd name="connsiteY36" fmla="*/ 71009 h 600839"/>
                    <a:gd name="connsiteX37" fmla="*/ 9125 w 444725"/>
                    <a:gd name="connsiteY37" fmla="*/ 40062 h 600839"/>
                    <a:gd name="connsiteX38" fmla="*/ 10951 w 444725"/>
                    <a:gd name="connsiteY38" fmla="*/ 41885 h 600839"/>
                    <a:gd name="connsiteX39" fmla="*/ 16426 w 444725"/>
                    <a:gd name="connsiteY39" fmla="*/ 43709 h 600839"/>
                    <a:gd name="connsiteX40" fmla="*/ 16426 w 444725"/>
                    <a:gd name="connsiteY40" fmla="*/ 43709 h 600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44725" h="600839">
                      <a:moveTo>
                        <a:pt x="16426" y="43709"/>
                      </a:moveTo>
                      <a:lnTo>
                        <a:pt x="41931" y="69186"/>
                      </a:lnTo>
                      <a:lnTo>
                        <a:pt x="51057" y="74655"/>
                      </a:lnTo>
                      <a:lnTo>
                        <a:pt x="82038" y="72832"/>
                      </a:lnTo>
                      <a:lnTo>
                        <a:pt x="98417" y="54647"/>
                      </a:lnTo>
                      <a:lnTo>
                        <a:pt x="114843" y="54647"/>
                      </a:lnTo>
                      <a:lnTo>
                        <a:pt x="136698" y="43709"/>
                      </a:lnTo>
                      <a:lnTo>
                        <a:pt x="169504" y="40062"/>
                      </a:lnTo>
                      <a:lnTo>
                        <a:pt x="189580" y="34593"/>
                      </a:lnTo>
                      <a:lnTo>
                        <a:pt x="218736" y="40062"/>
                      </a:lnTo>
                      <a:lnTo>
                        <a:pt x="233337" y="38239"/>
                      </a:lnTo>
                      <a:lnTo>
                        <a:pt x="244241" y="7293"/>
                      </a:lnTo>
                      <a:lnTo>
                        <a:pt x="255192" y="0"/>
                      </a:lnTo>
                      <a:lnTo>
                        <a:pt x="257017" y="61940"/>
                      </a:lnTo>
                      <a:lnTo>
                        <a:pt x="251542" y="61940"/>
                      </a:lnTo>
                      <a:lnTo>
                        <a:pt x="253367" y="147487"/>
                      </a:lnTo>
                      <a:lnTo>
                        <a:pt x="337230" y="143841"/>
                      </a:lnTo>
                      <a:lnTo>
                        <a:pt x="339055" y="172964"/>
                      </a:lnTo>
                      <a:lnTo>
                        <a:pt x="351784" y="171141"/>
                      </a:lnTo>
                      <a:lnTo>
                        <a:pt x="353609" y="213026"/>
                      </a:lnTo>
                      <a:lnTo>
                        <a:pt x="368210" y="213026"/>
                      </a:lnTo>
                      <a:lnTo>
                        <a:pt x="368210" y="227611"/>
                      </a:lnTo>
                      <a:lnTo>
                        <a:pt x="382764" y="225788"/>
                      </a:lnTo>
                      <a:lnTo>
                        <a:pt x="382764" y="269497"/>
                      </a:lnTo>
                      <a:lnTo>
                        <a:pt x="424696" y="267674"/>
                      </a:lnTo>
                      <a:lnTo>
                        <a:pt x="433821" y="471584"/>
                      </a:lnTo>
                      <a:lnTo>
                        <a:pt x="439297" y="475231"/>
                      </a:lnTo>
                      <a:lnTo>
                        <a:pt x="444726" y="591724"/>
                      </a:lnTo>
                      <a:lnTo>
                        <a:pt x="195056" y="600840"/>
                      </a:lnTo>
                      <a:lnTo>
                        <a:pt x="182280" y="600840"/>
                      </a:lnTo>
                      <a:lnTo>
                        <a:pt x="184105" y="582655"/>
                      </a:lnTo>
                      <a:lnTo>
                        <a:pt x="178630" y="402399"/>
                      </a:lnTo>
                      <a:lnTo>
                        <a:pt x="94813" y="406045"/>
                      </a:lnTo>
                      <a:lnTo>
                        <a:pt x="92988" y="322274"/>
                      </a:lnTo>
                      <a:lnTo>
                        <a:pt x="9125" y="324097"/>
                      </a:lnTo>
                      <a:lnTo>
                        <a:pt x="0" y="72832"/>
                      </a:lnTo>
                      <a:lnTo>
                        <a:pt x="9125" y="71009"/>
                      </a:lnTo>
                      <a:lnTo>
                        <a:pt x="9125" y="40062"/>
                      </a:lnTo>
                      <a:lnTo>
                        <a:pt x="10951" y="41885"/>
                      </a:lnTo>
                      <a:lnTo>
                        <a:pt x="16426" y="43709"/>
                      </a:lnTo>
                      <a:lnTo>
                        <a:pt x="16426" y="43709"/>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52" name="Freeform 58">
                  <a:extLst>
                    <a:ext uri="{FF2B5EF4-FFF2-40B4-BE49-F238E27FC236}">
                      <a16:creationId xmlns:a16="http://schemas.microsoft.com/office/drawing/2014/main" id="{9F7028D5-C0AB-FBC7-712A-B1FE2D157059}"/>
                    </a:ext>
                  </a:extLst>
                </p:cNvPr>
                <p:cNvSpPr/>
                <p:nvPr/>
              </p:nvSpPr>
              <p:spPr>
                <a:xfrm>
                  <a:off x="6951922" y="4672600"/>
                  <a:ext cx="650732" cy="520715"/>
                </a:xfrm>
                <a:custGeom>
                  <a:avLst/>
                  <a:gdLst>
                    <a:gd name="connsiteX0" fmla="*/ 641607 w 650732"/>
                    <a:gd name="connsiteY0" fmla="*/ 333213 h 520715"/>
                    <a:gd name="connsiteX1" fmla="*/ 637956 w 650732"/>
                    <a:gd name="connsiteY1" fmla="*/ 333213 h 520715"/>
                    <a:gd name="connsiteX2" fmla="*/ 636131 w 650732"/>
                    <a:gd name="connsiteY2" fmla="*/ 331390 h 520715"/>
                    <a:gd name="connsiteX3" fmla="*/ 625227 w 650732"/>
                    <a:gd name="connsiteY3" fmla="*/ 327743 h 520715"/>
                    <a:gd name="connsiteX4" fmla="*/ 608801 w 650732"/>
                    <a:gd name="connsiteY4" fmla="*/ 336859 h 520715"/>
                    <a:gd name="connsiteX5" fmla="*/ 608801 w 650732"/>
                    <a:gd name="connsiteY5" fmla="*/ 347751 h 520715"/>
                    <a:gd name="connsiteX6" fmla="*/ 594200 w 650732"/>
                    <a:gd name="connsiteY6" fmla="*/ 364160 h 520715"/>
                    <a:gd name="connsiteX7" fmla="*/ 585121 w 650732"/>
                    <a:gd name="connsiteY7" fmla="*/ 373275 h 520715"/>
                    <a:gd name="connsiteX8" fmla="*/ 594200 w 650732"/>
                    <a:gd name="connsiteY8" fmla="*/ 393283 h 520715"/>
                    <a:gd name="connsiteX9" fmla="*/ 583296 w 650732"/>
                    <a:gd name="connsiteY9" fmla="*/ 415114 h 520715"/>
                    <a:gd name="connsiteX10" fmla="*/ 565045 w 650732"/>
                    <a:gd name="connsiteY10" fmla="*/ 424229 h 520715"/>
                    <a:gd name="connsiteX11" fmla="*/ 550490 w 650732"/>
                    <a:gd name="connsiteY11" fmla="*/ 420583 h 520715"/>
                    <a:gd name="connsiteX12" fmla="*/ 537714 w 650732"/>
                    <a:gd name="connsiteY12" fmla="*/ 409691 h 520715"/>
                    <a:gd name="connsiteX13" fmla="*/ 508559 w 650732"/>
                    <a:gd name="connsiteY13" fmla="*/ 406045 h 520715"/>
                    <a:gd name="connsiteX14" fmla="*/ 506734 w 650732"/>
                    <a:gd name="connsiteY14" fmla="*/ 398752 h 520715"/>
                    <a:gd name="connsiteX15" fmla="*/ 473928 w 650732"/>
                    <a:gd name="connsiteY15" fmla="*/ 393283 h 520715"/>
                    <a:gd name="connsiteX16" fmla="*/ 450201 w 650732"/>
                    <a:gd name="connsiteY16" fmla="*/ 398752 h 520715"/>
                    <a:gd name="connsiteX17" fmla="*/ 431997 w 650732"/>
                    <a:gd name="connsiteY17" fmla="*/ 422406 h 520715"/>
                    <a:gd name="connsiteX18" fmla="*/ 417395 w 650732"/>
                    <a:gd name="connsiteY18" fmla="*/ 424229 h 520715"/>
                    <a:gd name="connsiteX19" fmla="*/ 397366 w 650732"/>
                    <a:gd name="connsiteY19" fmla="*/ 438814 h 520715"/>
                    <a:gd name="connsiteX20" fmla="*/ 373686 w 650732"/>
                    <a:gd name="connsiteY20" fmla="*/ 438814 h 520715"/>
                    <a:gd name="connsiteX21" fmla="*/ 364560 w 650732"/>
                    <a:gd name="connsiteY21" fmla="*/ 447883 h 520715"/>
                    <a:gd name="connsiteX22" fmla="*/ 351784 w 650732"/>
                    <a:gd name="connsiteY22" fmla="*/ 438814 h 520715"/>
                    <a:gd name="connsiteX23" fmla="*/ 342705 w 650732"/>
                    <a:gd name="connsiteY23" fmla="*/ 435168 h 520715"/>
                    <a:gd name="connsiteX24" fmla="*/ 324454 w 650732"/>
                    <a:gd name="connsiteY24" fmla="*/ 442461 h 520715"/>
                    <a:gd name="connsiteX25" fmla="*/ 322629 w 650732"/>
                    <a:gd name="connsiteY25" fmla="*/ 442461 h 520715"/>
                    <a:gd name="connsiteX26" fmla="*/ 322629 w 650732"/>
                    <a:gd name="connsiteY26" fmla="*/ 444284 h 520715"/>
                    <a:gd name="connsiteX27" fmla="*/ 322629 w 650732"/>
                    <a:gd name="connsiteY27" fmla="*/ 446107 h 520715"/>
                    <a:gd name="connsiteX28" fmla="*/ 322629 w 650732"/>
                    <a:gd name="connsiteY28" fmla="*/ 447883 h 520715"/>
                    <a:gd name="connsiteX29" fmla="*/ 322629 w 650732"/>
                    <a:gd name="connsiteY29" fmla="*/ 449753 h 520715"/>
                    <a:gd name="connsiteX30" fmla="*/ 322629 w 650732"/>
                    <a:gd name="connsiteY30" fmla="*/ 451530 h 520715"/>
                    <a:gd name="connsiteX31" fmla="*/ 320803 w 650732"/>
                    <a:gd name="connsiteY31" fmla="*/ 453353 h 520715"/>
                    <a:gd name="connsiteX32" fmla="*/ 320803 w 650732"/>
                    <a:gd name="connsiteY32" fmla="*/ 455176 h 520715"/>
                    <a:gd name="connsiteX33" fmla="*/ 318978 w 650732"/>
                    <a:gd name="connsiteY33" fmla="*/ 455176 h 520715"/>
                    <a:gd name="connsiteX34" fmla="*/ 318978 w 650732"/>
                    <a:gd name="connsiteY34" fmla="*/ 456999 h 520715"/>
                    <a:gd name="connsiteX35" fmla="*/ 317153 w 650732"/>
                    <a:gd name="connsiteY35" fmla="*/ 458822 h 520715"/>
                    <a:gd name="connsiteX36" fmla="*/ 315328 w 650732"/>
                    <a:gd name="connsiteY36" fmla="*/ 458822 h 520715"/>
                    <a:gd name="connsiteX37" fmla="*/ 315328 w 650732"/>
                    <a:gd name="connsiteY37" fmla="*/ 460645 h 520715"/>
                    <a:gd name="connsiteX38" fmla="*/ 313503 w 650732"/>
                    <a:gd name="connsiteY38" fmla="*/ 460645 h 520715"/>
                    <a:gd name="connsiteX39" fmla="*/ 311724 w 650732"/>
                    <a:gd name="connsiteY39" fmla="*/ 460645 h 520715"/>
                    <a:gd name="connsiteX40" fmla="*/ 311724 w 650732"/>
                    <a:gd name="connsiteY40" fmla="*/ 458822 h 520715"/>
                    <a:gd name="connsiteX41" fmla="*/ 309899 w 650732"/>
                    <a:gd name="connsiteY41" fmla="*/ 458822 h 520715"/>
                    <a:gd name="connsiteX42" fmla="*/ 308074 w 650732"/>
                    <a:gd name="connsiteY42" fmla="*/ 458822 h 520715"/>
                    <a:gd name="connsiteX43" fmla="*/ 308074 w 650732"/>
                    <a:gd name="connsiteY43" fmla="*/ 460645 h 520715"/>
                    <a:gd name="connsiteX44" fmla="*/ 308074 w 650732"/>
                    <a:gd name="connsiteY44" fmla="*/ 462468 h 520715"/>
                    <a:gd name="connsiteX45" fmla="*/ 309899 w 650732"/>
                    <a:gd name="connsiteY45" fmla="*/ 462468 h 520715"/>
                    <a:gd name="connsiteX46" fmla="*/ 309899 w 650732"/>
                    <a:gd name="connsiteY46" fmla="*/ 464292 h 520715"/>
                    <a:gd name="connsiteX47" fmla="*/ 309899 w 650732"/>
                    <a:gd name="connsiteY47" fmla="*/ 466115 h 520715"/>
                    <a:gd name="connsiteX48" fmla="*/ 309899 w 650732"/>
                    <a:gd name="connsiteY48" fmla="*/ 467938 h 520715"/>
                    <a:gd name="connsiteX49" fmla="*/ 309899 w 650732"/>
                    <a:gd name="connsiteY49" fmla="*/ 469761 h 520715"/>
                    <a:gd name="connsiteX50" fmla="*/ 309899 w 650732"/>
                    <a:gd name="connsiteY50" fmla="*/ 471584 h 520715"/>
                    <a:gd name="connsiteX51" fmla="*/ 308074 w 650732"/>
                    <a:gd name="connsiteY51" fmla="*/ 473407 h 520715"/>
                    <a:gd name="connsiteX52" fmla="*/ 317153 w 650732"/>
                    <a:gd name="connsiteY52" fmla="*/ 506177 h 520715"/>
                    <a:gd name="connsiteX53" fmla="*/ 304424 w 650732"/>
                    <a:gd name="connsiteY53" fmla="*/ 502531 h 520715"/>
                    <a:gd name="connsiteX54" fmla="*/ 277047 w 650732"/>
                    <a:gd name="connsiteY54" fmla="*/ 520715 h 520715"/>
                    <a:gd name="connsiteX55" fmla="*/ 277047 w 650732"/>
                    <a:gd name="connsiteY55" fmla="*/ 504354 h 520715"/>
                    <a:gd name="connsiteX56" fmla="*/ 260667 w 650732"/>
                    <a:gd name="connsiteY56" fmla="*/ 460645 h 520715"/>
                    <a:gd name="connsiteX57" fmla="*/ 264318 w 650732"/>
                    <a:gd name="connsiteY57" fmla="*/ 440638 h 520715"/>
                    <a:gd name="connsiteX58" fmla="*/ 260667 w 650732"/>
                    <a:gd name="connsiteY58" fmla="*/ 413291 h 520715"/>
                    <a:gd name="connsiteX59" fmla="*/ 246066 w 650732"/>
                    <a:gd name="connsiteY59" fmla="*/ 395106 h 520715"/>
                    <a:gd name="connsiteX60" fmla="*/ 233337 w 650732"/>
                    <a:gd name="connsiteY60" fmla="*/ 362336 h 520715"/>
                    <a:gd name="connsiteX61" fmla="*/ 218736 w 650732"/>
                    <a:gd name="connsiteY61" fmla="*/ 345928 h 520715"/>
                    <a:gd name="connsiteX62" fmla="*/ 215086 w 650732"/>
                    <a:gd name="connsiteY62" fmla="*/ 318628 h 520715"/>
                    <a:gd name="connsiteX63" fmla="*/ 204182 w 650732"/>
                    <a:gd name="connsiteY63" fmla="*/ 294974 h 520715"/>
                    <a:gd name="connsiteX64" fmla="*/ 164075 w 650732"/>
                    <a:gd name="connsiteY64" fmla="*/ 273096 h 520715"/>
                    <a:gd name="connsiteX65" fmla="*/ 138570 w 650732"/>
                    <a:gd name="connsiteY65" fmla="*/ 245796 h 520715"/>
                    <a:gd name="connsiteX66" fmla="*/ 72912 w 650732"/>
                    <a:gd name="connsiteY66" fmla="*/ 202134 h 520715"/>
                    <a:gd name="connsiteX67" fmla="*/ 65658 w 650732"/>
                    <a:gd name="connsiteY67" fmla="*/ 194842 h 520715"/>
                    <a:gd name="connsiteX68" fmla="*/ 31027 w 650732"/>
                    <a:gd name="connsiteY68" fmla="*/ 189372 h 520715"/>
                    <a:gd name="connsiteX69" fmla="*/ 0 w 650732"/>
                    <a:gd name="connsiteY69" fmla="*/ 203957 h 520715"/>
                    <a:gd name="connsiteX70" fmla="*/ 0 w 650732"/>
                    <a:gd name="connsiteY70" fmla="*/ 131125 h 520715"/>
                    <a:gd name="connsiteX71" fmla="*/ 3650 w 650732"/>
                    <a:gd name="connsiteY71" fmla="*/ 80125 h 520715"/>
                    <a:gd name="connsiteX72" fmla="*/ 3650 w 650732"/>
                    <a:gd name="connsiteY72" fmla="*/ 1823 h 520715"/>
                    <a:gd name="connsiteX73" fmla="*/ 71134 w 650732"/>
                    <a:gd name="connsiteY73" fmla="*/ 0 h 520715"/>
                    <a:gd name="connsiteX74" fmla="*/ 568695 w 650732"/>
                    <a:gd name="connsiteY74" fmla="*/ 12762 h 520715"/>
                    <a:gd name="connsiteX75" fmla="*/ 568695 w 650732"/>
                    <a:gd name="connsiteY75" fmla="*/ 14585 h 520715"/>
                    <a:gd name="connsiteX76" fmla="*/ 650732 w 650732"/>
                    <a:gd name="connsiteY76" fmla="*/ 16408 h 520715"/>
                    <a:gd name="connsiteX77" fmla="*/ 650732 w 650732"/>
                    <a:gd name="connsiteY77" fmla="*/ 18231 h 520715"/>
                    <a:gd name="connsiteX78" fmla="*/ 647082 w 650732"/>
                    <a:gd name="connsiteY78" fmla="*/ 182080 h 520715"/>
                    <a:gd name="connsiteX79" fmla="*/ 643432 w 650732"/>
                    <a:gd name="connsiteY79" fmla="*/ 182080 h 520715"/>
                    <a:gd name="connsiteX80" fmla="*/ 641607 w 650732"/>
                    <a:gd name="connsiteY80" fmla="*/ 333213 h 520715"/>
                    <a:gd name="connsiteX81" fmla="*/ 641607 w 650732"/>
                    <a:gd name="connsiteY81" fmla="*/ 333213 h 520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650732" h="520715">
                      <a:moveTo>
                        <a:pt x="641607" y="333213"/>
                      </a:moveTo>
                      <a:lnTo>
                        <a:pt x="637956" y="333213"/>
                      </a:lnTo>
                      <a:lnTo>
                        <a:pt x="636131" y="331390"/>
                      </a:lnTo>
                      <a:lnTo>
                        <a:pt x="625227" y="327743"/>
                      </a:lnTo>
                      <a:lnTo>
                        <a:pt x="608801" y="336859"/>
                      </a:lnTo>
                      <a:lnTo>
                        <a:pt x="608801" y="347751"/>
                      </a:lnTo>
                      <a:lnTo>
                        <a:pt x="594200" y="364160"/>
                      </a:lnTo>
                      <a:lnTo>
                        <a:pt x="585121" y="373275"/>
                      </a:lnTo>
                      <a:lnTo>
                        <a:pt x="594200" y="393283"/>
                      </a:lnTo>
                      <a:lnTo>
                        <a:pt x="583296" y="415114"/>
                      </a:lnTo>
                      <a:lnTo>
                        <a:pt x="565045" y="424229"/>
                      </a:lnTo>
                      <a:lnTo>
                        <a:pt x="550490" y="420583"/>
                      </a:lnTo>
                      <a:lnTo>
                        <a:pt x="537714" y="409691"/>
                      </a:lnTo>
                      <a:lnTo>
                        <a:pt x="508559" y="406045"/>
                      </a:lnTo>
                      <a:lnTo>
                        <a:pt x="506734" y="398752"/>
                      </a:lnTo>
                      <a:lnTo>
                        <a:pt x="473928" y="393283"/>
                      </a:lnTo>
                      <a:lnTo>
                        <a:pt x="450201" y="398752"/>
                      </a:lnTo>
                      <a:lnTo>
                        <a:pt x="431997" y="422406"/>
                      </a:lnTo>
                      <a:lnTo>
                        <a:pt x="417395" y="424229"/>
                      </a:lnTo>
                      <a:lnTo>
                        <a:pt x="397366" y="438814"/>
                      </a:lnTo>
                      <a:lnTo>
                        <a:pt x="373686" y="438814"/>
                      </a:lnTo>
                      <a:lnTo>
                        <a:pt x="364560" y="447883"/>
                      </a:lnTo>
                      <a:lnTo>
                        <a:pt x="351784" y="438814"/>
                      </a:lnTo>
                      <a:lnTo>
                        <a:pt x="342705" y="435168"/>
                      </a:lnTo>
                      <a:lnTo>
                        <a:pt x="324454" y="442461"/>
                      </a:lnTo>
                      <a:lnTo>
                        <a:pt x="322629" y="442461"/>
                      </a:lnTo>
                      <a:lnTo>
                        <a:pt x="322629" y="444284"/>
                      </a:lnTo>
                      <a:lnTo>
                        <a:pt x="322629" y="446107"/>
                      </a:lnTo>
                      <a:lnTo>
                        <a:pt x="322629" y="447883"/>
                      </a:lnTo>
                      <a:lnTo>
                        <a:pt x="322629" y="449753"/>
                      </a:lnTo>
                      <a:lnTo>
                        <a:pt x="322629" y="451530"/>
                      </a:lnTo>
                      <a:lnTo>
                        <a:pt x="320803" y="453353"/>
                      </a:lnTo>
                      <a:lnTo>
                        <a:pt x="320803" y="455176"/>
                      </a:lnTo>
                      <a:lnTo>
                        <a:pt x="318978" y="455176"/>
                      </a:lnTo>
                      <a:lnTo>
                        <a:pt x="318978" y="456999"/>
                      </a:lnTo>
                      <a:lnTo>
                        <a:pt x="317153" y="458822"/>
                      </a:lnTo>
                      <a:lnTo>
                        <a:pt x="315328" y="458822"/>
                      </a:lnTo>
                      <a:lnTo>
                        <a:pt x="315328" y="460645"/>
                      </a:lnTo>
                      <a:lnTo>
                        <a:pt x="313503" y="460645"/>
                      </a:lnTo>
                      <a:lnTo>
                        <a:pt x="311724" y="460645"/>
                      </a:lnTo>
                      <a:lnTo>
                        <a:pt x="311724" y="458822"/>
                      </a:lnTo>
                      <a:lnTo>
                        <a:pt x="309899" y="458822"/>
                      </a:lnTo>
                      <a:lnTo>
                        <a:pt x="308074" y="458822"/>
                      </a:lnTo>
                      <a:lnTo>
                        <a:pt x="308074" y="460645"/>
                      </a:lnTo>
                      <a:lnTo>
                        <a:pt x="308074" y="462468"/>
                      </a:lnTo>
                      <a:lnTo>
                        <a:pt x="309899" y="462468"/>
                      </a:lnTo>
                      <a:lnTo>
                        <a:pt x="309899" y="464292"/>
                      </a:lnTo>
                      <a:lnTo>
                        <a:pt x="309899" y="466115"/>
                      </a:lnTo>
                      <a:lnTo>
                        <a:pt x="309899" y="467938"/>
                      </a:lnTo>
                      <a:lnTo>
                        <a:pt x="309899" y="469761"/>
                      </a:lnTo>
                      <a:lnTo>
                        <a:pt x="309899" y="471584"/>
                      </a:lnTo>
                      <a:lnTo>
                        <a:pt x="308074" y="473407"/>
                      </a:lnTo>
                      <a:lnTo>
                        <a:pt x="317153" y="506177"/>
                      </a:lnTo>
                      <a:lnTo>
                        <a:pt x="304424" y="502531"/>
                      </a:lnTo>
                      <a:lnTo>
                        <a:pt x="277047" y="520715"/>
                      </a:lnTo>
                      <a:lnTo>
                        <a:pt x="277047" y="504354"/>
                      </a:lnTo>
                      <a:lnTo>
                        <a:pt x="260667" y="460645"/>
                      </a:lnTo>
                      <a:lnTo>
                        <a:pt x="264318" y="440638"/>
                      </a:lnTo>
                      <a:lnTo>
                        <a:pt x="260667" y="413291"/>
                      </a:lnTo>
                      <a:lnTo>
                        <a:pt x="246066" y="395106"/>
                      </a:lnTo>
                      <a:lnTo>
                        <a:pt x="233337" y="362336"/>
                      </a:lnTo>
                      <a:lnTo>
                        <a:pt x="218736" y="345928"/>
                      </a:lnTo>
                      <a:lnTo>
                        <a:pt x="215086" y="318628"/>
                      </a:lnTo>
                      <a:lnTo>
                        <a:pt x="204182" y="294974"/>
                      </a:lnTo>
                      <a:lnTo>
                        <a:pt x="164075" y="273096"/>
                      </a:lnTo>
                      <a:lnTo>
                        <a:pt x="138570" y="245796"/>
                      </a:lnTo>
                      <a:lnTo>
                        <a:pt x="72912" y="202134"/>
                      </a:lnTo>
                      <a:lnTo>
                        <a:pt x="65658" y="194842"/>
                      </a:lnTo>
                      <a:lnTo>
                        <a:pt x="31027" y="189372"/>
                      </a:lnTo>
                      <a:lnTo>
                        <a:pt x="0" y="203957"/>
                      </a:lnTo>
                      <a:lnTo>
                        <a:pt x="0" y="131125"/>
                      </a:lnTo>
                      <a:lnTo>
                        <a:pt x="3650" y="80125"/>
                      </a:lnTo>
                      <a:lnTo>
                        <a:pt x="3650" y="1823"/>
                      </a:lnTo>
                      <a:lnTo>
                        <a:pt x="71134" y="0"/>
                      </a:lnTo>
                      <a:lnTo>
                        <a:pt x="568695" y="12762"/>
                      </a:lnTo>
                      <a:lnTo>
                        <a:pt x="568695" y="14585"/>
                      </a:lnTo>
                      <a:lnTo>
                        <a:pt x="650732" y="16408"/>
                      </a:lnTo>
                      <a:lnTo>
                        <a:pt x="650732" y="18231"/>
                      </a:lnTo>
                      <a:lnTo>
                        <a:pt x="647082" y="182080"/>
                      </a:lnTo>
                      <a:lnTo>
                        <a:pt x="643432" y="182080"/>
                      </a:lnTo>
                      <a:lnTo>
                        <a:pt x="641607" y="333213"/>
                      </a:lnTo>
                      <a:lnTo>
                        <a:pt x="641607" y="333213"/>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53" name="Freeform 59">
                  <a:extLst>
                    <a:ext uri="{FF2B5EF4-FFF2-40B4-BE49-F238E27FC236}">
                      <a16:creationId xmlns:a16="http://schemas.microsoft.com/office/drawing/2014/main" id="{874CB88A-CB11-AD51-0348-37D738DD6B12}"/>
                    </a:ext>
                  </a:extLst>
                </p:cNvPr>
                <p:cNvSpPr/>
                <p:nvPr/>
              </p:nvSpPr>
              <p:spPr>
                <a:xfrm>
                  <a:off x="9439914" y="4328495"/>
                  <a:ext cx="831140" cy="537123"/>
                </a:xfrm>
                <a:custGeom>
                  <a:avLst/>
                  <a:gdLst>
                    <a:gd name="connsiteX0" fmla="*/ 831140 w 831140"/>
                    <a:gd name="connsiteY0" fmla="*/ 109248 h 537123"/>
                    <a:gd name="connsiteX1" fmla="*/ 820189 w 831140"/>
                    <a:gd name="connsiteY1" fmla="*/ 143841 h 537123"/>
                    <a:gd name="connsiteX2" fmla="*/ 814714 w 831140"/>
                    <a:gd name="connsiteY2" fmla="*/ 142018 h 537123"/>
                    <a:gd name="connsiteX3" fmla="*/ 812889 w 831140"/>
                    <a:gd name="connsiteY3" fmla="*/ 140194 h 537123"/>
                    <a:gd name="connsiteX4" fmla="*/ 801985 w 831140"/>
                    <a:gd name="connsiteY4" fmla="*/ 132902 h 537123"/>
                    <a:gd name="connsiteX5" fmla="*/ 781908 w 831140"/>
                    <a:gd name="connsiteY5" fmla="*/ 140194 h 537123"/>
                    <a:gd name="connsiteX6" fmla="*/ 750928 w 831140"/>
                    <a:gd name="connsiteY6" fmla="*/ 129256 h 537123"/>
                    <a:gd name="connsiteX7" fmla="*/ 723598 w 831140"/>
                    <a:gd name="connsiteY7" fmla="*/ 138371 h 537123"/>
                    <a:gd name="connsiteX8" fmla="*/ 707171 w 831140"/>
                    <a:gd name="connsiteY8" fmla="*/ 154779 h 537123"/>
                    <a:gd name="connsiteX9" fmla="*/ 694442 w 831140"/>
                    <a:gd name="connsiteY9" fmla="*/ 154779 h 537123"/>
                    <a:gd name="connsiteX10" fmla="*/ 654336 w 831140"/>
                    <a:gd name="connsiteY10" fmla="*/ 140194 h 537123"/>
                    <a:gd name="connsiteX11" fmla="*/ 636131 w 831140"/>
                    <a:gd name="connsiteY11" fmla="*/ 162025 h 537123"/>
                    <a:gd name="connsiteX12" fmla="*/ 616055 w 831140"/>
                    <a:gd name="connsiteY12" fmla="*/ 171141 h 537123"/>
                    <a:gd name="connsiteX13" fmla="*/ 603326 w 831140"/>
                    <a:gd name="connsiteY13" fmla="*/ 182080 h 537123"/>
                    <a:gd name="connsiteX14" fmla="*/ 592375 w 831140"/>
                    <a:gd name="connsiteY14" fmla="*/ 202087 h 537123"/>
                    <a:gd name="connsiteX15" fmla="*/ 574123 w 831140"/>
                    <a:gd name="connsiteY15" fmla="*/ 211203 h 537123"/>
                    <a:gd name="connsiteX16" fmla="*/ 559569 w 831140"/>
                    <a:gd name="connsiteY16" fmla="*/ 233034 h 537123"/>
                    <a:gd name="connsiteX17" fmla="*/ 557744 w 831140"/>
                    <a:gd name="connsiteY17" fmla="*/ 262204 h 537123"/>
                    <a:gd name="connsiteX18" fmla="*/ 546793 w 831140"/>
                    <a:gd name="connsiteY18" fmla="*/ 300443 h 537123"/>
                    <a:gd name="connsiteX19" fmla="*/ 550443 w 831140"/>
                    <a:gd name="connsiteY19" fmla="*/ 318628 h 537123"/>
                    <a:gd name="connsiteX20" fmla="*/ 532239 w 831140"/>
                    <a:gd name="connsiteY20" fmla="*/ 331390 h 537123"/>
                    <a:gd name="connsiteX21" fmla="*/ 526763 w 831140"/>
                    <a:gd name="connsiteY21" fmla="*/ 344105 h 537123"/>
                    <a:gd name="connsiteX22" fmla="*/ 512162 w 831140"/>
                    <a:gd name="connsiteY22" fmla="*/ 351397 h 537123"/>
                    <a:gd name="connsiteX23" fmla="*/ 504862 w 831140"/>
                    <a:gd name="connsiteY23" fmla="*/ 373228 h 537123"/>
                    <a:gd name="connsiteX24" fmla="*/ 477531 w 831140"/>
                    <a:gd name="connsiteY24" fmla="*/ 373228 h 537123"/>
                    <a:gd name="connsiteX25" fmla="*/ 466580 w 831140"/>
                    <a:gd name="connsiteY25" fmla="*/ 407821 h 537123"/>
                    <a:gd name="connsiteX26" fmla="*/ 459327 w 831140"/>
                    <a:gd name="connsiteY26" fmla="*/ 415114 h 537123"/>
                    <a:gd name="connsiteX27" fmla="*/ 462977 w 831140"/>
                    <a:gd name="connsiteY27" fmla="*/ 436991 h 537123"/>
                    <a:gd name="connsiteX28" fmla="*/ 433775 w 831140"/>
                    <a:gd name="connsiteY28" fmla="*/ 444237 h 537123"/>
                    <a:gd name="connsiteX29" fmla="*/ 422871 w 831140"/>
                    <a:gd name="connsiteY29" fmla="*/ 449707 h 537123"/>
                    <a:gd name="connsiteX30" fmla="*/ 404619 w 831140"/>
                    <a:gd name="connsiteY30" fmla="*/ 478830 h 537123"/>
                    <a:gd name="connsiteX31" fmla="*/ 364513 w 831140"/>
                    <a:gd name="connsiteY31" fmla="*/ 487946 h 537123"/>
                    <a:gd name="connsiteX32" fmla="*/ 329882 w 831140"/>
                    <a:gd name="connsiteY32" fmla="*/ 493415 h 537123"/>
                    <a:gd name="connsiteX33" fmla="*/ 297076 w 831140"/>
                    <a:gd name="connsiteY33" fmla="*/ 515246 h 537123"/>
                    <a:gd name="connsiteX34" fmla="*/ 286172 w 831140"/>
                    <a:gd name="connsiteY34" fmla="*/ 537123 h 537123"/>
                    <a:gd name="connsiteX35" fmla="*/ 235115 w 831140"/>
                    <a:gd name="connsiteY35" fmla="*/ 511646 h 537123"/>
                    <a:gd name="connsiteX36" fmla="*/ 204135 w 831140"/>
                    <a:gd name="connsiteY36" fmla="*/ 508000 h 537123"/>
                    <a:gd name="connsiteX37" fmla="*/ 176804 w 831140"/>
                    <a:gd name="connsiteY37" fmla="*/ 498884 h 537123"/>
                    <a:gd name="connsiteX38" fmla="*/ 149474 w 831140"/>
                    <a:gd name="connsiteY38" fmla="*/ 471584 h 537123"/>
                    <a:gd name="connsiteX39" fmla="*/ 134873 w 831140"/>
                    <a:gd name="connsiteY39" fmla="*/ 464292 h 537123"/>
                    <a:gd name="connsiteX40" fmla="*/ 134873 w 831140"/>
                    <a:gd name="connsiteY40" fmla="*/ 446060 h 537123"/>
                    <a:gd name="connsiteX41" fmla="*/ 143999 w 831140"/>
                    <a:gd name="connsiteY41" fmla="*/ 420583 h 537123"/>
                    <a:gd name="connsiteX42" fmla="*/ 140349 w 831140"/>
                    <a:gd name="connsiteY42" fmla="*/ 395106 h 537123"/>
                    <a:gd name="connsiteX43" fmla="*/ 129398 w 831140"/>
                    <a:gd name="connsiteY43" fmla="*/ 367806 h 537123"/>
                    <a:gd name="connsiteX44" fmla="*/ 134873 w 831140"/>
                    <a:gd name="connsiteY44" fmla="*/ 311335 h 537123"/>
                    <a:gd name="connsiteX45" fmla="*/ 131223 w 831140"/>
                    <a:gd name="connsiteY45" fmla="*/ 269450 h 537123"/>
                    <a:gd name="connsiteX46" fmla="*/ 134873 w 831140"/>
                    <a:gd name="connsiteY46" fmla="*/ 258558 h 537123"/>
                    <a:gd name="connsiteX47" fmla="*/ 127572 w 831140"/>
                    <a:gd name="connsiteY47" fmla="*/ 227611 h 537123"/>
                    <a:gd name="connsiteX48" fmla="*/ 103892 w 831140"/>
                    <a:gd name="connsiteY48" fmla="*/ 211203 h 537123"/>
                    <a:gd name="connsiteX49" fmla="*/ 85641 w 831140"/>
                    <a:gd name="connsiteY49" fmla="*/ 185726 h 537123"/>
                    <a:gd name="connsiteX50" fmla="*/ 71087 w 831140"/>
                    <a:gd name="connsiteY50" fmla="*/ 176610 h 537123"/>
                    <a:gd name="connsiteX51" fmla="*/ 36456 w 831140"/>
                    <a:gd name="connsiteY51" fmla="*/ 140194 h 537123"/>
                    <a:gd name="connsiteX52" fmla="*/ 30981 w 831140"/>
                    <a:gd name="connsiteY52" fmla="*/ 107425 h 537123"/>
                    <a:gd name="connsiteX53" fmla="*/ 0 w 831140"/>
                    <a:gd name="connsiteY53" fmla="*/ 83771 h 537123"/>
                    <a:gd name="connsiteX54" fmla="*/ 3650 w 831140"/>
                    <a:gd name="connsiteY54" fmla="*/ 78301 h 537123"/>
                    <a:gd name="connsiteX55" fmla="*/ 58311 w 831140"/>
                    <a:gd name="connsiteY55" fmla="*/ 78301 h 537123"/>
                    <a:gd name="connsiteX56" fmla="*/ 56485 w 831140"/>
                    <a:gd name="connsiteY56" fmla="*/ 21831 h 537123"/>
                    <a:gd name="connsiteX57" fmla="*/ 246066 w 831140"/>
                    <a:gd name="connsiteY57" fmla="*/ 18231 h 537123"/>
                    <a:gd name="connsiteX58" fmla="*/ 820189 w 831140"/>
                    <a:gd name="connsiteY58" fmla="*/ 0 h 537123"/>
                    <a:gd name="connsiteX59" fmla="*/ 794684 w 831140"/>
                    <a:gd name="connsiteY59" fmla="*/ 5469 h 537123"/>
                    <a:gd name="connsiteX60" fmla="*/ 816539 w 831140"/>
                    <a:gd name="connsiteY60" fmla="*/ 56424 h 537123"/>
                    <a:gd name="connsiteX61" fmla="*/ 809286 w 831140"/>
                    <a:gd name="connsiteY61" fmla="*/ 78301 h 537123"/>
                    <a:gd name="connsiteX62" fmla="*/ 831140 w 831140"/>
                    <a:gd name="connsiteY62" fmla="*/ 109248 h 537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831140" h="537123">
                      <a:moveTo>
                        <a:pt x="831140" y="109248"/>
                      </a:moveTo>
                      <a:lnTo>
                        <a:pt x="820189" y="143841"/>
                      </a:lnTo>
                      <a:lnTo>
                        <a:pt x="814714" y="142018"/>
                      </a:lnTo>
                      <a:lnTo>
                        <a:pt x="812889" y="140194"/>
                      </a:lnTo>
                      <a:lnTo>
                        <a:pt x="801985" y="132902"/>
                      </a:lnTo>
                      <a:lnTo>
                        <a:pt x="781908" y="140194"/>
                      </a:lnTo>
                      <a:lnTo>
                        <a:pt x="750928" y="129256"/>
                      </a:lnTo>
                      <a:lnTo>
                        <a:pt x="723598" y="138371"/>
                      </a:lnTo>
                      <a:lnTo>
                        <a:pt x="707171" y="154779"/>
                      </a:lnTo>
                      <a:lnTo>
                        <a:pt x="694442" y="154779"/>
                      </a:lnTo>
                      <a:lnTo>
                        <a:pt x="654336" y="140194"/>
                      </a:lnTo>
                      <a:lnTo>
                        <a:pt x="636131" y="162025"/>
                      </a:lnTo>
                      <a:lnTo>
                        <a:pt x="616055" y="171141"/>
                      </a:lnTo>
                      <a:lnTo>
                        <a:pt x="603326" y="182080"/>
                      </a:lnTo>
                      <a:lnTo>
                        <a:pt x="592375" y="202087"/>
                      </a:lnTo>
                      <a:lnTo>
                        <a:pt x="574123" y="211203"/>
                      </a:lnTo>
                      <a:lnTo>
                        <a:pt x="559569" y="233034"/>
                      </a:lnTo>
                      <a:lnTo>
                        <a:pt x="557744" y="262204"/>
                      </a:lnTo>
                      <a:lnTo>
                        <a:pt x="546793" y="300443"/>
                      </a:lnTo>
                      <a:lnTo>
                        <a:pt x="550443" y="318628"/>
                      </a:lnTo>
                      <a:lnTo>
                        <a:pt x="532239" y="331390"/>
                      </a:lnTo>
                      <a:lnTo>
                        <a:pt x="526763" y="344105"/>
                      </a:lnTo>
                      <a:lnTo>
                        <a:pt x="512162" y="351397"/>
                      </a:lnTo>
                      <a:lnTo>
                        <a:pt x="504862" y="373228"/>
                      </a:lnTo>
                      <a:lnTo>
                        <a:pt x="477531" y="373228"/>
                      </a:lnTo>
                      <a:lnTo>
                        <a:pt x="466580" y="407821"/>
                      </a:lnTo>
                      <a:lnTo>
                        <a:pt x="459327" y="415114"/>
                      </a:lnTo>
                      <a:lnTo>
                        <a:pt x="462977" y="436991"/>
                      </a:lnTo>
                      <a:lnTo>
                        <a:pt x="433775" y="444237"/>
                      </a:lnTo>
                      <a:lnTo>
                        <a:pt x="422871" y="449707"/>
                      </a:lnTo>
                      <a:lnTo>
                        <a:pt x="404619" y="478830"/>
                      </a:lnTo>
                      <a:lnTo>
                        <a:pt x="364513" y="487946"/>
                      </a:lnTo>
                      <a:lnTo>
                        <a:pt x="329882" y="493415"/>
                      </a:lnTo>
                      <a:lnTo>
                        <a:pt x="297076" y="515246"/>
                      </a:lnTo>
                      <a:lnTo>
                        <a:pt x="286172" y="537123"/>
                      </a:lnTo>
                      <a:lnTo>
                        <a:pt x="235115" y="511646"/>
                      </a:lnTo>
                      <a:lnTo>
                        <a:pt x="204135" y="508000"/>
                      </a:lnTo>
                      <a:lnTo>
                        <a:pt x="176804" y="498884"/>
                      </a:lnTo>
                      <a:lnTo>
                        <a:pt x="149474" y="471584"/>
                      </a:lnTo>
                      <a:lnTo>
                        <a:pt x="134873" y="464292"/>
                      </a:lnTo>
                      <a:lnTo>
                        <a:pt x="134873" y="446060"/>
                      </a:lnTo>
                      <a:lnTo>
                        <a:pt x="143999" y="420583"/>
                      </a:lnTo>
                      <a:lnTo>
                        <a:pt x="140349" y="395106"/>
                      </a:lnTo>
                      <a:lnTo>
                        <a:pt x="129398" y="367806"/>
                      </a:lnTo>
                      <a:lnTo>
                        <a:pt x="134873" y="311335"/>
                      </a:lnTo>
                      <a:lnTo>
                        <a:pt x="131223" y="269450"/>
                      </a:lnTo>
                      <a:lnTo>
                        <a:pt x="134873" y="258558"/>
                      </a:lnTo>
                      <a:lnTo>
                        <a:pt x="127572" y="227611"/>
                      </a:lnTo>
                      <a:lnTo>
                        <a:pt x="103892" y="211203"/>
                      </a:lnTo>
                      <a:lnTo>
                        <a:pt x="85641" y="185726"/>
                      </a:lnTo>
                      <a:lnTo>
                        <a:pt x="71087" y="176610"/>
                      </a:lnTo>
                      <a:lnTo>
                        <a:pt x="36456" y="140194"/>
                      </a:lnTo>
                      <a:lnTo>
                        <a:pt x="30981" y="107425"/>
                      </a:lnTo>
                      <a:lnTo>
                        <a:pt x="0" y="83771"/>
                      </a:lnTo>
                      <a:lnTo>
                        <a:pt x="3650" y="78301"/>
                      </a:lnTo>
                      <a:lnTo>
                        <a:pt x="58311" y="78301"/>
                      </a:lnTo>
                      <a:lnTo>
                        <a:pt x="56485" y="21831"/>
                      </a:lnTo>
                      <a:lnTo>
                        <a:pt x="246066" y="18231"/>
                      </a:lnTo>
                      <a:lnTo>
                        <a:pt x="820189" y="0"/>
                      </a:lnTo>
                      <a:lnTo>
                        <a:pt x="794684" y="5469"/>
                      </a:lnTo>
                      <a:lnTo>
                        <a:pt x="816539" y="56424"/>
                      </a:lnTo>
                      <a:lnTo>
                        <a:pt x="809286" y="78301"/>
                      </a:lnTo>
                      <a:lnTo>
                        <a:pt x="831140" y="109248"/>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54" name="Freeform 60">
                  <a:extLst>
                    <a:ext uri="{FF2B5EF4-FFF2-40B4-BE49-F238E27FC236}">
                      <a16:creationId xmlns:a16="http://schemas.microsoft.com/office/drawing/2014/main" id="{988F9CE9-7215-B13E-71A4-6B01ECC8C151}"/>
                    </a:ext>
                  </a:extLst>
                </p:cNvPr>
                <p:cNvSpPr/>
                <p:nvPr/>
              </p:nvSpPr>
              <p:spPr>
                <a:xfrm>
                  <a:off x="10495220" y="4352863"/>
                  <a:ext cx="424695" cy="673624"/>
                </a:xfrm>
                <a:custGeom>
                  <a:avLst/>
                  <a:gdLst>
                    <a:gd name="connsiteX0" fmla="*/ 422871 w 424695"/>
                    <a:gd name="connsiteY0" fmla="*/ 220272 h 673624"/>
                    <a:gd name="connsiteX1" fmla="*/ 424696 w 424695"/>
                    <a:gd name="connsiteY1" fmla="*/ 269450 h 673624"/>
                    <a:gd name="connsiteX2" fmla="*/ 340833 w 424695"/>
                    <a:gd name="connsiteY2" fmla="*/ 271273 h 673624"/>
                    <a:gd name="connsiteX3" fmla="*/ 340833 w 424695"/>
                    <a:gd name="connsiteY3" fmla="*/ 285811 h 673624"/>
                    <a:gd name="connsiteX4" fmla="*/ 313503 w 424695"/>
                    <a:gd name="connsiteY4" fmla="*/ 285811 h 673624"/>
                    <a:gd name="connsiteX5" fmla="*/ 313503 w 424695"/>
                    <a:gd name="connsiteY5" fmla="*/ 300396 h 673624"/>
                    <a:gd name="connsiteX6" fmla="*/ 298902 w 424695"/>
                    <a:gd name="connsiteY6" fmla="*/ 300396 h 673624"/>
                    <a:gd name="connsiteX7" fmla="*/ 309852 w 424695"/>
                    <a:gd name="connsiteY7" fmla="*/ 551662 h 673624"/>
                    <a:gd name="connsiteX8" fmla="*/ 269746 w 424695"/>
                    <a:gd name="connsiteY8" fmla="*/ 553485 h 673624"/>
                    <a:gd name="connsiteX9" fmla="*/ 275222 w 424695"/>
                    <a:gd name="connsiteY9" fmla="*/ 671802 h 673624"/>
                    <a:gd name="connsiteX10" fmla="*/ 193184 w 424695"/>
                    <a:gd name="connsiteY10" fmla="*/ 673625 h 673624"/>
                    <a:gd name="connsiteX11" fmla="*/ 187755 w 424695"/>
                    <a:gd name="connsiteY11" fmla="*/ 557131 h 673624"/>
                    <a:gd name="connsiteX12" fmla="*/ 182280 w 424695"/>
                    <a:gd name="connsiteY12" fmla="*/ 553485 h 673624"/>
                    <a:gd name="connsiteX13" fmla="*/ 173154 w 424695"/>
                    <a:gd name="connsiteY13" fmla="*/ 349574 h 673624"/>
                    <a:gd name="connsiteX14" fmla="*/ 131223 w 424695"/>
                    <a:gd name="connsiteY14" fmla="*/ 351398 h 673624"/>
                    <a:gd name="connsiteX15" fmla="*/ 131223 w 424695"/>
                    <a:gd name="connsiteY15" fmla="*/ 307689 h 673624"/>
                    <a:gd name="connsiteX16" fmla="*/ 116668 w 424695"/>
                    <a:gd name="connsiteY16" fmla="*/ 309512 h 673624"/>
                    <a:gd name="connsiteX17" fmla="*/ 116668 w 424695"/>
                    <a:gd name="connsiteY17" fmla="*/ 294927 h 673624"/>
                    <a:gd name="connsiteX18" fmla="*/ 102067 w 424695"/>
                    <a:gd name="connsiteY18" fmla="*/ 294927 h 673624"/>
                    <a:gd name="connsiteX19" fmla="*/ 100242 w 424695"/>
                    <a:gd name="connsiteY19" fmla="*/ 253042 h 673624"/>
                    <a:gd name="connsiteX20" fmla="*/ 87513 w 424695"/>
                    <a:gd name="connsiteY20" fmla="*/ 254865 h 673624"/>
                    <a:gd name="connsiteX21" fmla="*/ 85688 w 424695"/>
                    <a:gd name="connsiteY21" fmla="*/ 225742 h 673624"/>
                    <a:gd name="connsiteX22" fmla="*/ 1825 w 424695"/>
                    <a:gd name="connsiteY22" fmla="*/ 229388 h 673624"/>
                    <a:gd name="connsiteX23" fmla="*/ 0 w 424695"/>
                    <a:gd name="connsiteY23" fmla="*/ 143841 h 673624"/>
                    <a:gd name="connsiteX24" fmla="*/ 5475 w 424695"/>
                    <a:gd name="connsiteY24" fmla="*/ 143841 h 673624"/>
                    <a:gd name="connsiteX25" fmla="*/ 3650 w 424695"/>
                    <a:gd name="connsiteY25" fmla="*/ 81901 h 673624"/>
                    <a:gd name="connsiteX26" fmla="*/ 38281 w 424695"/>
                    <a:gd name="connsiteY26" fmla="*/ 80078 h 673624"/>
                    <a:gd name="connsiteX27" fmla="*/ 60136 w 424695"/>
                    <a:gd name="connsiteY27" fmla="*/ 50954 h 673624"/>
                    <a:gd name="connsiteX28" fmla="*/ 67436 w 424695"/>
                    <a:gd name="connsiteY28" fmla="*/ 18185 h 673624"/>
                    <a:gd name="connsiteX29" fmla="*/ 74737 w 424695"/>
                    <a:gd name="connsiteY29" fmla="*/ 12715 h 673624"/>
                    <a:gd name="connsiteX30" fmla="*/ 109368 w 424695"/>
                    <a:gd name="connsiteY30" fmla="*/ 3646 h 673624"/>
                    <a:gd name="connsiteX31" fmla="*/ 138523 w 424695"/>
                    <a:gd name="connsiteY31" fmla="*/ 7246 h 673624"/>
                    <a:gd name="connsiteX32" fmla="*/ 151299 w 424695"/>
                    <a:gd name="connsiteY32" fmla="*/ 23654 h 673624"/>
                    <a:gd name="connsiteX33" fmla="*/ 167679 w 424695"/>
                    <a:gd name="connsiteY33" fmla="*/ 29123 h 673624"/>
                    <a:gd name="connsiteX34" fmla="*/ 202310 w 424695"/>
                    <a:gd name="connsiteY34" fmla="*/ 20008 h 673624"/>
                    <a:gd name="connsiteX35" fmla="*/ 218736 w 424695"/>
                    <a:gd name="connsiteY35" fmla="*/ 23654 h 673624"/>
                    <a:gd name="connsiteX36" fmla="*/ 255192 w 424695"/>
                    <a:gd name="connsiteY36" fmla="*/ 0 h 673624"/>
                    <a:gd name="connsiteX37" fmla="*/ 267921 w 424695"/>
                    <a:gd name="connsiteY37" fmla="*/ 25477 h 673624"/>
                    <a:gd name="connsiteX38" fmla="*/ 280697 w 424695"/>
                    <a:gd name="connsiteY38" fmla="*/ 40015 h 673624"/>
                    <a:gd name="connsiteX39" fmla="*/ 309852 w 424695"/>
                    <a:gd name="connsiteY39" fmla="*/ 47308 h 673624"/>
                    <a:gd name="connsiteX40" fmla="*/ 309852 w 424695"/>
                    <a:gd name="connsiteY40" fmla="*/ 69186 h 673624"/>
                    <a:gd name="connsiteX41" fmla="*/ 344483 w 424695"/>
                    <a:gd name="connsiteY41" fmla="*/ 109201 h 673624"/>
                    <a:gd name="connsiteX42" fmla="*/ 360910 w 424695"/>
                    <a:gd name="connsiteY42" fmla="*/ 109201 h 673624"/>
                    <a:gd name="connsiteX43" fmla="*/ 402794 w 424695"/>
                    <a:gd name="connsiteY43" fmla="*/ 142018 h 673624"/>
                    <a:gd name="connsiteX44" fmla="*/ 417395 w 424695"/>
                    <a:gd name="connsiteY44" fmla="*/ 178387 h 673624"/>
                    <a:gd name="connsiteX45" fmla="*/ 413745 w 424695"/>
                    <a:gd name="connsiteY45" fmla="*/ 207557 h 673624"/>
                    <a:gd name="connsiteX46" fmla="*/ 422871 w 424695"/>
                    <a:gd name="connsiteY46" fmla="*/ 220272 h 673624"/>
                    <a:gd name="connsiteX47" fmla="*/ 422871 w 424695"/>
                    <a:gd name="connsiteY47" fmla="*/ 220272 h 673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24695" h="673624">
                      <a:moveTo>
                        <a:pt x="422871" y="220272"/>
                      </a:moveTo>
                      <a:lnTo>
                        <a:pt x="424696" y="269450"/>
                      </a:lnTo>
                      <a:lnTo>
                        <a:pt x="340833" y="271273"/>
                      </a:lnTo>
                      <a:lnTo>
                        <a:pt x="340833" y="285811"/>
                      </a:lnTo>
                      <a:lnTo>
                        <a:pt x="313503" y="285811"/>
                      </a:lnTo>
                      <a:lnTo>
                        <a:pt x="313503" y="300396"/>
                      </a:lnTo>
                      <a:lnTo>
                        <a:pt x="298902" y="300396"/>
                      </a:lnTo>
                      <a:lnTo>
                        <a:pt x="309852" y="551662"/>
                      </a:lnTo>
                      <a:lnTo>
                        <a:pt x="269746" y="553485"/>
                      </a:lnTo>
                      <a:lnTo>
                        <a:pt x="275222" y="671802"/>
                      </a:lnTo>
                      <a:lnTo>
                        <a:pt x="193184" y="673625"/>
                      </a:lnTo>
                      <a:lnTo>
                        <a:pt x="187755" y="557131"/>
                      </a:lnTo>
                      <a:lnTo>
                        <a:pt x="182280" y="553485"/>
                      </a:lnTo>
                      <a:lnTo>
                        <a:pt x="173154" y="349574"/>
                      </a:lnTo>
                      <a:lnTo>
                        <a:pt x="131223" y="351398"/>
                      </a:lnTo>
                      <a:lnTo>
                        <a:pt x="131223" y="307689"/>
                      </a:lnTo>
                      <a:lnTo>
                        <a:pt x="116668" y="309512"/>
                      </a:lnTo>
                      <a:lnTo>
                        <a:pt x="116668" y="294927"/>
                      </a:lnTo>
                      <a:lnTo>
                        <a:pt x="102067" y="294927"/>
                      </a:lnTo>
                      <a:lnTo>
                        <a:pt x="100242" y="253042"/>
                      </a:lnTo>
                      <a:lnTo>
                        <a:pt x="87513" y="254865"/>
                      </a:lnTo>
                      <a:lnTo>
                        <a:pt x="85688" y="225742"/>
                      </a:lnTo>
                      <a:lnTo>
                        <a:pt x="1825" y="229388"/>
                      </a:lnTo>
                      <a:lnTo>
                        <a:pt x="0" y="143841"/>
                      </a:lnTo>
                      <a:lnTo>
                        <a:pt x="5475" y="143841"/>
                      </a:lnTo>
                      <a:lnTo>
                        <a:pt x="3650" y="81901"/>
                      </a:lnTo>
                      <a:lnTo>
                        <a:pt x="38281" y="80078"/>
                      </a:lnTo>
                      <a:lnTo>
                        <a:pt x="60136" y="50954"/>
                      </a:lnTo>
                      <a:lnTo>
                        <a:pt x="67436" y="18185"/>
                      </a:lnTo>
                      <a:lnTo>
                        <a:pt x="74737" y="12715"/>
                      </a:lnTo>
                      <a:lnTo>
                        <a:pt x="109368" y="3646"/>
                      </a:lnTo>
                      <a:lnTo>
                        <a:pt x="138523" y="7246"/>
                      </a:lnTo>
                      <a:lnTo>
                        <a:pt x="151299" y="23654"/>
                      </a:lnTo>
                      <a:lnTo>
                        <a:pt x="167679" y="29123"/>
                      </a:lnTo>
                      <a:lnTo>
                        <a:pt x="202310" y="20008"/>
                      </a:lnTo>
                      <a:lnTo>
                        <a:pt x="218736" y="23654"/>
                      </a:lnTo>
                      <a:lnTo>
                        <a:pt x="255192" y="0"/>
                      </a:lnTo>
                      <a:lnTo>
                        <a:pt x="267921" y="25477"/>
                      </a:lnTo>
                      <a:lnTo>
                        <a:pt x="280697" y="40015"/>
                      </a:lnTo>
                      <a:lnTo>
                        <a:pt x="309852" y="47308"/>
                      </a:lnTo>
                      <a:lnTo>
                        <a:pt x="309852" y="69186"/>
                      </a:lnTo>
                      <a:lnTo>
                        <a:pt x="344483" y="109201"/>
                      </a:lnTo>
                      <a:lnTo>
                        <a:pt x="360910" y="109201"/>
                      </a:lnTo>
                      <a:lnTo>
                        <a:pt x="402794" y="142018"/>
                      </a:lnTo>
                      <a:lnTo>
                        <a:pt x="417395" y="178387"/>
                      </a:lnTo>
                      <a:lnTo>
                        <a:pt x="413745" y="207557"/>
                      </a:lnTo>
                      <a:lnTo>
                        <a:pt x="422871" y="220272"/>
                      </a:lnTo>
                      <a:lnTo>
                        <a:pt x="422871" y="220272"/>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55" name="Freeform 61">
                  <a:extLst>
                    <a:ext uri="{FF2B5EF4-FFF2-40B4-BE49-F238E27FC236}">
                      <a16:creationId xmlns:a16="http://schemas.microsoft.com/office/drawing/2014/main" id="{12EC566D-9403-5C56-42A6-4DDFC3520F97}"/>
                    </a:ext>
                  </a:extLst>
                </p:cNvPr>
                <p:cNvSpPr/>
                <p:nvPr/>
              </p:nvSpPr>
              <p:spPr>
                <a:xfrm>
                  <a:off x="6252051" y="3549222"/>
                  <a:ext cx="760053" cy="735564"/>
                </a:xfrm>
                <a:custGeom>
                  <a:avLst/>
                  <a:gdLst>
                    <a:gd name="connsiteX0" fmla="*/ 116622 w 760053"/>
                    <a:gd name="connsiteY0" fmla="*/ 533477 h 735564"/>
                    <a:gd name="connsiteX1" fmla="*/ 116622 w 760053"/>
                    <a:gd name="connsiteY1" fmla="*/ 542593 h 735564"/>
                    <a:gd name="connsiteX2" fmla="*/ 120272 w 760053"/>
                    <a:gd name="connsiteY2" fmla="*/ 551662 h 735564"/>
                    <a:gd name="connsiteX3" fmla="*/ 125747 w 760053"/>
                    <a:gd name="connsiteY3" fmla="*/ 569893 h 735564"/>
                    <a:gd name="connsiteX4" fmla="*/ 114843 w 760053"/>
                    <a:gd name="connsiteY4" fmla="*/ 571716 h 735564"/>
                    <a:gd name="connsiteX5" fmla="*/ 102067 w 760053"/>
                    <a:gd name="connsiteY5" fmla="*/ 582655 h 735564"/>
                    <a:gd name="connsiteX6" fmla="*/ 87466 w 760053"/>
                    <a:gd name="connsiteY6" fmla="*/ 584478 h 735564"/>
                    <a:gd name="connsiteX7" fmla="*/ 92942 w 760053"/>
                    <a:gd name="connsiteY7" fmla="*/ 569893 h 735564"/>
                    <a:gd name="connsiteX8" fmla="*/ 94767 w 760053"/>
                    <a:gd name="connsiteY8" fmla="*/ 553485 h 735564"/>
                    <a:gd name="connsiteX9" fmla="*/ 98417 w 760053"/>
                    <a:gd name="connsiteY9" fmla="*/ 518892 h 735564"/>
                    <a:gd name="connsiteX10" fmla="*/ 98417 w 760053"/>
                    <a:gd name="connsiteY10" fmla="*/ 451530 h 735564"/>
                    <a:gd name="connsiteX11" fmla="*/ 96592 w 760053"/>
                    <a:gd name="connsiteY11" fmla="*/ 426053 h 735564"/>
                    <a:gd name="connsiteX12" fmla="*/ 92942 w 760053"/>
                    <a:gd name="connsiteY12" fmla="*/ 395106 h 735564"/>
                    <a:gd name="connsiteX13" fmla="*/ 94767 w 760053"/>
                    <a:gd name="connsiteY13" fmla="*/ 385990 h 735564"/>
                    <a:gd name="connsiteX14" fmla="*/ 92942 w 760053"/>
                    <a:gd name="connsiteY14" fmla="*/ 384167 h 735564"/>
                    <a:gd name="connsiteX15" fmla="*/ 91117 w 760053"/>
                    <a:gd name="connsiteY15" fmla="*/ 373275 h 735564"/>
                    <a:gd name="connsiteX16" fmla="*/ 87466 w 760053"/>
                    <a:gd name="connsiteY16" fmla="*/ 347751 h 735564"/>
                    <a:gd name="connsiteX17" fmla="*/ 80166 w 760053"/>
                    <a:gd name="connsiteY17" fmla="*/ 304089 h 735564"/>
                    <a:gd name="connsiteX18" fmla="*/ 65611 w 760053"/>
                    <a:gd name="connsiteY18" fmla="*/ 238503 h 735564"/>
                    <a:gd name="connsiteX19" fmla="*/ 61961 w 760053"/>
                    <a:gd name="connsiteY19" fmla="*/ 231258 h 735564"/>
                    <a:gd name="connsiteX20" fmla="*/ 54661 w 760053"/>
                    <a:gd name="connsiteY20" fmla="*/ 223965 h 735564"/>
                    <a:gd name="connsiteX21" fmla="*/ 52835 w 760053"/>
                    <a:gd name="connsiteY21" fmla="*/ 222142 h 735564"/>
                    <a:gd name="connsiteX22" fmla="*/ 43710 w 760053"/>
                    <a:gd name="connsiteY22" fmla="*/ 220319 h 735564"/>
                    <a:gd name="connsiteX23" fmla="*/ 34631 w 760053"/>
                    <a:gd name="connsiteY23" fmla="*/ 200311 h 735564"/>
                    <a:gd name="connsiteX24" fmla="*/ 30981 w 760053"/>
                    <a:gd name="connsiteY24" fmla="*/ 187549 h 735564"/>
                    <a:gd name="connsiteX25" fmla="*/ 27330 w 760053"/>
                    <a:gd name="connsiteY25" fmla="*/ 178434 h 735564"/>
                    <a:gd name="connsiteX26" fmla="*/ 21855 w 760053"/>
                    <a:gd name="connsiteY26" fmla="*/ 174787 h 735564"/>
                    <a:gd name="connsiteX27" fmla="*/ 14554 w 760053"/>
                    <a:gd name="connsiteY27" fmla="*/ 171141 h 735564"/>
                    <a:gd name="connsiteX28" fmla="*/ 12729 w 760053"/>
                    <a:gd name="connsiteY28" fmla="*/ 158426 h 735564"/>
                    <a:gd name="connsiteX29" fmla="*/ 10904 w 760053"/>
                    <a:gd name="connsiteY29" fmla="*/ 138371 h 735564"/>
                    <a:gd name="connsiteX30" fmla="*/ 5475 w 760053"/>
                    <a:gd name="connsiteY30" fmla="*/ 112894 h 735564"/>
                    <a:gd name="connsiteX31" fmla="*/ 3650 w 760053"/>
                    <a:gd name="connsiteY31" fmla="*/ 41885 h 735564"/>
                    <a:gd name="connsiteX32" fmla="*/ 0 w 760053"/>
                    <a:gd name="connsiteY32" fmla="*/ 0 h 735564"/>
                    <a:gd name="connsiteX33" fmla="*/ 198659 w 760053"/>
                    <a:gd name="connsiteY33" fmla="*/ 7293 h 735564"/>
                    <a:gd name="connsiteX34" fmla="*/ 198659 w 760053"/>
                    <a:gd name="connsiteY34" fmla="*/ 21878 h 735564"/>
                    <a:gd name="connsiteX35" fmla="*/ 550443 w 760053"/>
                    <a:gd name="connsiteY35" fmla="*/ 36416 h 735564"/>
                    <a:gd name="connsiteX36" fmla="*/ 539493 w 760053"/>
                    <a:gd name="connsiteY36" fmla="*/ 284035 h 735564"/>
                    <a:gd name="connsiteX37" fmla="*/ 550443 w 760053"/>
                    <a:gd name="connsiteY37" fmla="*/ 284035 h 735564"/>
                    <a:gd name="connsiteX38" fmla="*/ 544968 w 760053"/>
                    <a:gd name="connsiteY38" fmla="*/ 451530 h 735564"/>
                    <a:gd name="connsiteX39" fmla="*/ 732723 w 760053"/>
                    <a:gd name="connsiteY39" fmla="*/ 455176 h 735564"/>
                    <a:gd name="connsiteX40" fmla="*/ 730898 w 760053"/>
                    <a:gd name="connsiteY40" fmla="*/ 540770 h 735564"/>
                    <a:gd name="connsiteX41" fmla="*/ 752753 w 760053"/>
                    <a:gd name="connsiteY41" fmla="*/ 540770 h 735564"/>
                    <a:gd name="connsiteX42" fmla="*/ 760054 w 760053"/>
                    <a:gd name="connsiteY42" fmla="*/ 540770 h 735564"/>
                    <a:gd name="connsiteX43" fmla="*/ 752753 w 760053"/>
                    <a:gd name="connsiteY43" fmla="*/ 735565 h 735564"/>
                    <a:gd name="connsiteX44" fmla="*/ 725423 w 760053"/>
                    <a:gd name="connsiteY44" fmla="*/ 733742 h 735564"/>
                    <a:gd name="connsiteX45" fmla="*/ 614230 w 760053"/>
                    <a:gd name="connsiteY45" fmla="*/ 731918 h 735564"/>
                    <a:gd name="connsiteX46" fmla="*/ 610579 w 760053"/>
                    <a:gd name="connsiteY46" fmla="*/ 731918 h 735564"/>
                    <a:gd name="connsiteX47" fmla="*/ 459280 w 760053"/>
                    <a:gd name="connsiteY47" fmla="*/ 724673 h 735564"/>
                    <a:gd name="connsiteX48" fmla="*/ 280697 w 760053"/>
                    <a:gd name="connsiteY48" fmla="*/ 722850 h 735564"/>
                    <a:gd name="connsiteX49" fmla="*/ 267921 w 760053"/>
                    <a:gd name="connsiteY49" fmla="*/ 719203 h 735564"/>
                    <a:gd name="connsiteX50" fmla="*/ 136698 w 760053"/>
                    <a:gd name="connsiteY50" fmla="*/ 713734 h 735564"/>
                    <a:gd name="connsiteX51" fmla="*/ 134873 w 760053"/>
                    <a:gd name="connsiteY51" fmla="*/ 697326 h 735564"/>
                    <a:gd name="connsiteX52" fmla="*/ 131223 w 760053"/>
                    <a:gd name="connsiteY52" fmla="*/ 671849 h 735564"/>
                    <a:gd name="connsiteX53" fmla="*/ 123922 w 760053"/>
                    <a:gd name="connsiteY53" fmla="*/ 629963 h 735564"/>
                    <a:gd name="connsiteX54" fmla="*/ 114843 w 760053"/>
                    <a:gd name="connsiteY54" fmla="*/ 606309 h 735564"/>
                    <a:gd name="connsiteX55" fmla="*/ 127573 w 760053"/>
                    <a:gd name="connsiteY55" fmla="*/ 599017 h 735564"/>
                    <a:gd name="connsiteX56" fmla="*/ 133048 w 760053"/>
                    <a:gd name="connsiteY56" fmla="*/ 599017 h 735564"/>
                    <a:gd name="connsiteX57" fmla="*/ 143999 w 760053"/>
                    <a:gd name="connsiteY57" fmla="*/ 611779 h 735564"/>
                    <a:gd name="connsiteX58" fmla="*/ 145777 w 760053"/>
                    <a:gd name="connsiteY58" fmla="*/ 617248 h 735564"/>
                    <a:gd name="connsiteX59" fmla="*/ 145777 w 760053"/>
                    <a:gd name="connsiteY59" fmla="*/ 642725 h 735564"/>
                    <a:gd name="connsiteX60" fmla="*/ 154903 w 760053"/>
                    <a:gd name="connsiteY60" fmla="*/ 650018 h 735564"/>
                    <a:gd name="connsiteX61" fmla="*/ 160378 w 760053"/>
                    <a:gd name="connsiteY61" fmla="*/ 648195 h 735564"/>
                    <a:gd name="connsiteX62" fmla="*/ 164029 w 760053"/>
                    <a:gd name="connsiteY62" fmla="*/ 646371 h 735564"/>
                    <a:gd name="connsiteX63" fmla="*/ 167679 w 760053"/>
                    <a:gd name="connsiteY63" fmla="*/ 640902 h 735564"/>
                    <a:gd name="connsiteX64" fmla="*/ 173154 w 760053"/>
                    <a:gd name="connsiteY64" fmla="*/ 620894 h 735564"/>
                    <a:gd name="connsiteX65" fmla="*/ 174979 w 760053"/>
                    <a:gd name="connsiteY65" fmla="*/ 619071 h 735564"/>
                    <a:gd name="connsiteX66" fmla="*/ 180455 w 760053"/>
                    <a:gd name="connsiteY66" fmla="*/ 615425 h 735564"/>
                    <a:gd name="connsiteX67" fmla="*/ 196834 w 760053"/>
                    <a:gd name="connsiteY67" fmla="*/ 609955 h 735564"/>
                    <a:gd name="connsiteX68" fmla="*/ 198659 w 760053"/>
                    <a:gd name="connsiteY68" fmla="*/ 604486 h 735564"/>
                    <a:gd name="connsiteX69" fmla="*/ 215086 w 760053"/>
                    <a:gd name="connsiteY69" fmla="*/ 593547 h 735564"/>
                    <a:gd name="connsiteX70" fmla="*/ 218689 w 760053"/>
                    <a:gd name="connsiteY70" fmla="*/ 593547 h 735564"/>
                    <a:gd name="connsiteX71" fmla="*/ 233290 w 760053"/>
                    <a:gd name="connsiteY71" fmla="*/ 595370 h 735564"/>
                    <a:gd name="connsiteX72" fmla="*/ 262446 w 760053"/>
                    <a:gd name="connsiteY72" fmla="*/ 584478 h 735564"/>
                    <a:gd name="connsiteX73" fmla="*/ 282522 w 760053"/>
                    <a:gd name="connsiteY73" fmla="*/ 579009 h 735564"/>
                    <a:gd name="connsiteX74" fmla="*/ 298902 w 760053"/>
                    <a:gd name="connsiteY74" fmla="*/ 571716 h 735564"/>
                    <a:gd name="connsiteX75" fmla="*/ 287951 w 760053"/>
                    <a:gd name="connsiteY75" fmla="*/ 558954 h 735564"/>
                    <a:gd name="connsiteX76" fmla="*/ 280697 w 760053"/>
                    <a:gd name="connsiteY76" fmla="*/ 551662 h 735564"/>
                    <a:gd name="connsiteX77" fmla="*/ 275222 w 760053"/>
                    <a:gd name="connsiteY77" fmla="*/ 548062 h 735564"/>
                    <a:gd name="connsiteX78" fmla="*/ 258795 w 760053"/>
                    <a:gd name="connsiteY78" fmla="*/ 548062 h 735564"/>
                    <a:gd name="connsiteX79" fmla="*/ 247891 w 760053"/>
                    <a:gd name="connsiteY79" fmla="*/ 549885 h 735564"/>
                    <a:gd name="connsiteX80" fmla="*/ 242416 w 760053"/>
                    <a:gd name="connsiteY80" fmla="*/ 548062 h 735564"/>
                    <a:gd name="connsiteX81" fmla="*/ 235115 w 760053"/>
                    <a:gd name="connsiteY81" fmla="*/ 537124 h 735564"/>
                    <a:gd name="connsiteX82" fmla="*/ 213261 w 760053"/>
                    <a:gd name="connsiteY82" fmla="*/ 538947 h 735564"/>
                    <a:gd name="connsiteX83" fmla="*/ 200485 w 760053"/>
                    <a:gd name="connsiteY83" fmla="*/ 533477 h 735564"/>
                    <a:gd name="connsiteX84" fmla="*/ 195009 w 760053"/>
                    <a:gd name="connsiteY84" fmla="*/ 526185 h 735564"/>
                    <a:gd name="connsiteX85" fmla="*/ 202310 w 760053"/>
                    <a:gd name="connsiteY85" fmla="*/ 520715 h 735564"/>
                    <a:gd name="connsiteX86" fmla="*/ 205960 w 760053"/>
                    <a:gd name="connsiteY86" fmla="*/ 515293 h 735564"/>
                    <a:gd name="connsiteX87" fmla="*/ 198659 w 760053"/>
                    <a:gd name="connsiteY87" fmla="*/ 508000 h 735564"/>
                    <a:gd name="connsiteX88" fmla="*/ 198659 w 760053"/>
                    <a:gd name="connsiteY88" fmla="*/ 504354 h 735564"/>
                    <a:gd name="connsiteX89" fmla="*/ 193184 w 760053"/>
                    <a:gd name="connsiteY89" fmla="*/ 489769 h 735564"/>
                    <a:gd name="connsiteX90" fmla="*/ 167679 w 760053"/>
                    <a:gd name="connsiteY90" fmla="*/ 478877 h 735564"/>
                    <a:gd name="connsiteX91" fmla="*/ 140349 w 760053"/>
                    <a:gd name="connsiteY91" fmla="*/ 475230 h 735564"/>
                    <a:gd name="connsiteX92" fmla="*/ 131223 w 760053"/>
                    <a:gd name="connsiteY92" fmla="*/ 475230 h 735564"/>
                    <a:gd name="connsiteX93" fmla="*/ 118447 w 760053"/>
                    <a:gd name="connsiteY93" fmla="*/ 482476 h 735564"/>
                    <a:gd name="connsiteX94" fmla="*/ 113018 w 760053"/>
                    <a:gd name="connsiteY94" fmla="*/ 486122 h 735564"/>
                    <a:gd name="connsiteX95" fmla="*/ 111193 w 760053"/>
                    <a:gd name="connsiteY95" fmla="*/ 495238 h 735564"/>
                    <a:gd name="connsiteX96" fmla="*/ 116622 w 760053"/>
                    <a:gd name="connsiteY96" fmla="*/ 526185 h 735564"/>
                    <a:gd name="connsiteX97" fmla="*/ 116622 w 760053"/>
                    <a:gd name="connsiteY97" fmla="*/ 533477 h 735564"/>
                    <a:gd name="connsiteX98" fmla="*/ 116622 w 760053"/>
                    <a:gd name="connsiteY98" fmla="*/ 533477 h 735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60053" h="735564">
                      <a:moveTo>
                        <a:pt x="116622" y="533477"/>
                      </a:moveTo>
                      <a:lnTo>
                        <a:pt x="116622" y="542593"/>
                      </a:lnTo>
                      <a:lnTo>
                        <a:pt x="120272" y="551662"/>
                      </a:lnTo>
                      <a:lnTo>
                        <a:pt x="125747" y="569893"/>
                      </a:lnTo>
                      <a:lnTo>
                        <a:pt x="114843" y="571716"/>
                      </a:lnTo>
                      <a:lnTo>
                        <a:pt x="102067" y="582655"/>
                      </a:lnTo>
                      <a:lnTo>
                        <a:pt x="87466" y="584478"/>
                      </a:lnTo>
                      <a:lnTo>
                        <a:pt x="92942" y="569893"/>
                      </a:lnTo>
                      <a:lnTo>
                        <a:pt x="94767" y="553485"/>
                      </a:lnTo>
                      <a:lnTo>
                        <a:pt x="98417" y="518892"/>
                      </a:lnTo>
                      <a:lnTo>
                        <a:pt x="98417" y="451530"/>
                      </a:lnTo>
                      <a:lnTo>
                        <a:pt x="96592" y="426053"/>
                      </a:lnTo>
                      <a:lnTo>
                        <a:pt x="92942" y="395106"/>
                      </a:lnTo>
                      <a:lnTo>
                        <a:pt x="94767" y="385990"/>
                      </a:lnTo>
                      <a:lnTo>
                        <a:pt x="92942" y="384167"/>
                      </a:lnTo>
                      <a:lnTo>
                        <a:pt x="91117" y="373275"/>
                      </a:lnTo>
                      <a:lnTo>
                        <a:pt x="87466" y="347751"/>
                      </a:lnTo>
                      <a:lnTo>
                        <a:pt x="80166" y="304089"/>
                      </a:lnTo>
                      <a:lnTo>
                        <a:pt x="65611" y="238503"/>
                      </a:lnTo>
                      <a:lnTo>
                        <a:pt x="61961" y="231258"/>
                      </a:lnTo>
                      <a:lnTo>
                        <a:pt x="54661" y="223965"/>
                      </a:lnTo>
                      <a:lnTo>
                        <a:pt x="52835" y="222142"/>
                      </a:lnTo>
                      <a:lnTo>
                        <a:pt x="43710" y="220319"/>
                      </a:lnTo>
                      <a:lnTo>
                        <a:pt x="34631" y="200311"/>
                      </a:lnTo>
                      <a:lnTo>
                        <a:pt x="30981" y="187549"/>
                      </a:lnTo>
                      <a:lnTo>
                        <a:pt x="27330" y="178434"/>
                      </a:lnTo>
                      <a:lnTo>
                        <a:pt x="21855" y="174787"/>
                      </a:lnTo>
                      <a:lnTo>
                        <a:pt x="14554" y="171141"/>
                      </a:lnTo>
                      <a:lnTo>
                        <a:pt x="12729" y="158426"/>
                      </a:lnTo>
                      <a:lnTo>
                        <a:pt x="10904" y="138371"/>
                      </a:lnTo>
                      <a:lnTo>
                        <a:pt x="5475" y="112894"/>
                      </a:lnTo>
                      <a:lnTo>
                        <a:pt x="3650" y="41885"/>
                      </a:lnTo>
                      <a:lnTo>
                        <a:pt x="0" y="0"/>
                      </a:lnTo>
                      <a:lnTo>
                        <a:pt x="198659" y="7293"/>
                      </a:lnTo>
                      <a:lnTo>
                        <a:pt x="198659" y="21878"/>
                      </a:lnTo>
                      <a:lnTo>
                        <a:pt x="550443" y="36416"/>
                      </a:lnTo>
                      <a:lnTo>
                        <a:pt x="539493" y="284035"/>
                      </a:lnTo>
                      <a:lnTo>
                        <a:pt x="550443" y="284035"/>
                      </a:lnTo>
                      <a:lnTo>
                        <a:pt x="544968" y="451530"/>
                      </a:lnTo>
                      <a:lnTo>
                        <a:pt x="732723" y="455176"/>
                      </a:lnTo>
                      <a:lnTo>
                        <a:pt x="730898" y="540770"/>
                      </a:lnTo>
                      <a:lnTo>
                        <a:pt x="752753" y="540770"/>
                      </a:lnTo>
                      <a:lnTo>
                        <a:pt x="760054" y="540770"/>
                      </a:lnTo>
                      <a:lnTo>
                        <a:pt x="752753" y="735565"/>
                      </a:lnTo>
                      <a:lnTo>
                        <a:pt x="725423" y="733742"/>
                      </a:lnTo>
                      <a:lnTo>
                        <a:pt x="614230" y="731918"/>
                      </a:lnTo>
                      <a:lnTo>
                        <a:pt x="610579" y="731918"/>
                      </a:lnTo>
                      <a:lnTo>
                        <a:pt x="459280" y="724673"/>
                      </a:lnTo>
                      <a:lnTo>
                        <a:pt x="280697" y="722850"/>
                      </a:lnTo>
                      <a:lnTo>
                        <a:pt x="267921" y="719203"/>
                      </a:lnTo>
                      <a:lnTo>
                        <a:pt x="136698" y="713734"/>
                      </a:lnTo>
                      <a:lnTo>
                        <a:pt x="134873" y="697326"/>
                      </a:lnTo>
                      <a:lnTo>
                        <a:pt x="131223" y="671849"/>
                      </a:lnTo>
                      <a:lnTo>
                        <a:pt x="123922" y="629963"/>
                      </a:lnTo>
                      <a:lnTo>
                        <a:pt x="114843" y="606309"/>
                      </a:lnTo>
                      <a:lnTo>
                        <a:pt x="127573" y="599017"/>
                      </a:lnTo>
                      <a:lnTo>
                        <a:pt x="133048" y="599017"/>
                      </a:lnTo>
                      <a:lnTo>
                        <a:pt x="143999" y="611779"/>
                      </a:lnTo>
                      <a:lnTo>
                        <a:pt x="145777" y="617248"/>
                      </a:lnTo>
                      <a:lnTo>
                        <a:pt x="145777" y="642725"/>
                      </a:lnTo>
                      <a:lnTo>
                        <a:pt x="154903" y="650018"/>
                      </a:lnTo>
                      <a:lnTo>
                        <a:pt x="160378" y="648195"/>
                      </a:lnTo>
                      <a:lnTo>
                        <a:pt x="164029" y="646371"/>
                      </a:lnTo>
                      <a:lnTo>
                        <a:pt x="167679" y="640902"/>
                      </a:lnTo>
                      <a:lnTo>
                        <a:pt x="173154" y="620894"/>
                      </a:lnTo>
                      <a:lnTo>
                        <a:pt x="174979" y="619071"/>
                      </a:lnTo>
                      <a:lnTo>
                        <a:pt x="180455" y="615425"/>
                      </a:lnTo>
                      <a:lnTo>
                        <a:pt x="196834" y="609955"/>
                      </a:lnTo>
                      <a:lnTo>
                        <a:pt x="198659" y="604486"/>
                      </a:lnTo>
                      <a:lnTo>
                        <a:pt x="215086" y="593547"/>
                      </a:lnTo>
                      <a:lnTo>
                        <a:pt x="218689" y="593547"/>
                      </a:lnTo>
                      <a:lnTo>
                        <a:pt x="233290" y="595370"/>
                      </a:lnTo>
                      <a:lnTo>
                        <a:pt x="262446" y="584478"/>
                      </a:lnTo>
                      <a:lnTo>
                        <a:pt x="282522" y="579009"/>
                      </a:lnTo>
                      <a:lnTo>
                        <a:pt x="298902" y="571716"/>
                      </a:lnTo>
                      <a:lnTo>
                        <a:pt x="287951" y="558954"/>
                      </a:lnTo>
                      <a:lnTo>
                        <a:pt x="280697" y="551662"/>
                      </a:lnTo>
                      <a:lnTo>
                        <a:pt x="275222" y="548062"/>
                      </a:lnTo>
                      <a:lnTo>
                        <a:pt x="258795" y="548062"/>
                      </a:lnTo>
                      <a:lnTo>
                        <a:pt x="247891" y="549885"/>
                      </a:lnTo>
                      <a:lnTo>
                        <a:pt x="242416" y="548062"/>
                      </a:lnTo>
                      <a:lnTo>
                        <a:pt x="235115" y="537124"/>
                      </a:lnTo>
                      <a:lnTo>
                        <a:pt x="213261" y="538947"/>
                      </a:lnTo>
                      <a:lnTo>
                        <a:pt x="200485" y="533477"/>
                      </a:lnTo>
                      <a:lnTo>
                        <a:pt x="195009" y="526185"/>
                      </a:lnTo>
                      <a:lnTo>
                        <a:pt x="202310" y="520715"/>
                      </a:lnTo>
                      <a:lnTo>
                        <a:pt x="205960" y="515293"/>
                      </a:lnTo>
                      <a:lnTo>
                        <a:pt x="198659" y="508000"/>
                      </a:lnTo>
                      <a:lnTo>
                        <a:pt x="198659" y="504354"/>
                      </a:lnTo>
                      <a:lnTo>
                        <a:pt x="193184" y="489769"/>
                      </a:lnTo>
                      <a:lnTo>
                        <a:pt x="167679" y="478877"/>
                      </a:lnTo>
                      <a:lnTo>
                        <a:pt x="140349" y="475230"/>
                      </a:lnTo>
                      <a:lnTo>
                        <a:pt x="131223" y="475230"/>
                      </a:lnTo>
                      <a:lnTo>
                        <a:pt x="118447" y="482476"/>
                      </a:lnTo>
                      <a:lnTo>
                        <a:pt x="113018" y="486122"/>
                      </a:lnTo>
                      <a:lnTo>
                        <a:pt x="111193" y="495238"/>
                      </a:lnTo>
                      <a:lnTo>
                        <a:pt x="116622" y="526185"/>
                      </a:lnTo>
                      <a:lnTo>
                        <a:pt x="116622" y="533477"/>
                      </a:lnTo>
                      <a:lnTo>
                        <a:pt x="116622" y="533477"/>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56" name="Freeform 62">
                  <a:extLst>
                    <a:ext uri="{FF2B5EF4-FFF2-40B4-BE49-F238E27FC236}">
                      <a16:creationId xmlns:a16="http://schemas.microsoft.com/office/drawing/2014/main" id="{0AECD7CA-68FF-6279-0AC6-E1879C959371}"/>
                    </a:ext>
                  </a:extLst>
                </p:cNvPr>
                <p:cNvSpPr/>
                <p:nvPr/>
              </p:nvSpPr>
              <p:spPr>
                <a:xfrm>
                  <a:off x="7294580" y="2746295"/>
                  <a:ext cx="264785" cy="487898"/>
                </a:xfrm>
                <a:custGeom>
                  <a:avLst/>
                  <a:gdLst>
                    <a:gd name="connsiteX0" fmla="*/ 145824 w 264785"/>
                    <a:gd name="connsiteY0" fmla="*/ 125656 h 487898"/>
                    <a:gd name="connsiteX1" fmla="*/ 136745 w 264785"/>
                    <a:gd name="connsiteY1" fmla="*/ 125656 h 487898"/>
                    <a:gd name="connsiteX2" fmla="*/ 133095 w 264785"/>
                    <a:gd name="connsiteY2" fmla="*/ 122010 h 487898"/>
                    <a:gd name="connsiteX3" fmla="*/ 125794 w 264785"/>
                    <a:gd name="connsiteY3" fmla="*/ 112660 h 487898"/>
                    <a:gd name="connsiteX4" fmla="*/ 120319 w 264785"/>
                    <a:gd name="connsiteY4" fmla="*/ 109014 h 487898"/>
                    <a:gd name="connsiteX5" fmla="*/ 109368 w 264785"/>
                    <a:gd name="connsiteY5" fmla="*/ 109014 h 487898"/>
                    <a:gd name="connsiteX6" fmla="*/ 98464 w 264785"/>
                    <a:gd name="connsiteY6" fmla="*/ 112660 h 487898"/>
                    <a:gd name="connsiteX7" fmla="*/ 92988 w 264785"/>
                    <a:gd name="connsiteY7" fmla="*/ 116307 h 487898"/>
                    <a:gd name="connsiteX8" fmla="*/ 92988 w 264785"/>
                    <a:gd name="connsiteY8" fmla="*/ 118130 h 487898"/>
                    <a:gd name="connsiteX9" fmla="*/ 96639 w 264785"/>
                    <a:gd name="connsiteY9" fmla="*/ 123599 h 487898"/>
                    <a:gd name="connsiteX10" fmla="*/ 94814 w 264785"/>
                    <a:gd name="connsiteY10" fmla="*/ 136314 h 487898"/>
                    <a:gd name="connsiteX11" fmla="*/ 74737 w 264785"/>
                    <a:gd name="connsiteY11" fmla="*/ 139961 h 487898"/>
                    <a:gd name="connsiteX12" fmla="*/ 74737 w 264785"/>
                    <a:gd name="connsiteY12" fmla="*/ 145851 h 487898"/>
                    <a:gd name="connsiteX13" fmla="*/ 72959 w 264785"/>
                    <a:gd name="connsiteY13" fmla="*/ 149497 h 487898"/>
                    <a:gd name="connsiteX14" fmla="*/ 67483 w 264785"/>
                    <a:gd name="connsiteY14" fmla="*/ 158613 h 487898"/>
                    <a:gd name="connsiteX15" fmla="*/ 63833 w 264785"/>
                    <a:gd name="connsiteY15" fmla="*/ 164035 h 487898"/>
                    <a:gd name="connsiteX16" fmla="*/ 63833 w 264785"/>
                    <a:gd name="connsiteY16" fmla="*/ 178574 h 487898"/>
                    <a:gd name="connsiteX17" fmla="*/ 87513 w 264785"/>
                    <a:gd name="connsiteY17" fmla="*/ 182220 h 487898"/>
                    <a:gd name="connsiteX18" fmla="*/ 89338 w 264785"/>
                    <a:gd name="connsiteY18" fmla="*/ 180397 h 487898"/>
                    <a:gd name="connsiteX19" fmla="*/ 103939 w 264785"/>
                    <a:gd name="connsiteY19" fmla="*/ 194982 h 487898"/>
                    <a:gd name="connsiteX20" fmla="*/ 114843 w 264785"/>
                    <a:gd name="connsiteY20" fmla="*/ 216813 h 487898"/>
                    <a:gd name="connsiteX21" fmla="*/ 116668 w 264785"/>
                    <a:gd name="connsiteY21" fmla="*/ 220459 h 487898"/>
                    <a:gd name="connsiteX22" fmla="*/ 118494 w 264785"/>
                    <a:gd name="connsiteY22" fmla="*/ 231398 h 487898"/>
                    <a:gd name="connsiteX23" fmla="*/ 122144 w 264785"/>
                    <a:gd name="connsiteY23" fmla="*/ 245936 h 487898"/>
                    <a:gd name="connsiteX24" fmla="*/ 127619 w 264785"/>
                    <a:gd name="connsiteY24" fmla="*/ 253229 h 487898"/>
                    <a:gd name="connsiteX25" fmla="*/ 133095 w 264785"/>
                    <a:gd name="connsiteY25" fmla="*/ 280529 h 487898"/>
                    <a:gd name="connsiteX26" fmla="*/ 131270 w 264785"/>
                    <a:gd name="connsiteY26" fmla="*/ 285998 h 487898"/>
                    <a:gd name="connsiteX27" fmla="*/ 123969 w 264785"/>
                    <a:gd name="connsiteY27" fmla="*/ 293291 h 487898"/>
                    <a:gd name="connsiteX28" fmla="*/ 123969 w 264785"/>
                    <a:gd name="connsiteY28" fmla="*/ 296937 h 487898"/>
                    <a:gd name="connsiteX29" fmla="*/ 134920 w 264785"/>
                    <a:gd name="connsiteY29" fmla="*/ 320591 h 487898"/>
                    <a:gd name="connsiteX30" fmla="*/ 140395 w 264785"/>
                    <a:gd name="connsiteY30" fmla="*/ 344245 h 487898"/>
                    <a:gd name="connsiteX31" fmla="*/ 143999 w 264785"/>
                    <a:gd name="connsiteY31" fmla="*/ 347891 h 487898"/>
                    <a:gd name="connsiteX32" fmla="*/ 158600 w 264785"/>
                    <a:gd name="connsiteY32" fmla="*/ 340599 h 487898"/>
                    <a:gd name="connsiteX33" fmla="*/ 160425 w 264785"/>
                    <a:gd name="connsiteY33" fmla="*/ 338776 h 487898"/>
                    <a:gd name="connsiteX34" fmla="*/ 162250 w 264785"/>
                    <a:gd name="connsiteY34" fmla="*/ 324237 h 487898"/>
                    <a:gd name="connsiteX35" fmla="*/ 158600 w 264785"/>
                    <a:gd name="connsiteY35" fmla="*/ 316945 h 487898"/>
                    <a:gd name="connsiteX36" fmla="*/ 153358 w 264785"/>
                    <a:gd name="connsiteY36" fmla="*/ 302220 h 487898"/>
                    <a:gd name="connsiteX37" fmla="*/ 160659 w 264785"/>
                    <a:gd name="connsiteY37" fmla="*/ 302220 h 487898"/>
                    <a:gd name="connsiteX38" fmla="*/ 175260 w 264785"/>
                    <a:gd name="connsiteY38" fmla="*/ 305866 h 487898"/>
                    <a:gd name="connsiteX39" fmla="*/ 193465 w 264785"/>
                    <a:gd name="connsiteY39" fmla="*/ 329567 h 487898"/>
                    <a:gd name="connsiteX40" fmla="*/ 202824 w 264785"/>
                    <a:gd name="connsiteY40" fmla="*/ 344105 h 487898"/>
                    <a:gd name="connsiteX41" fmla="*/ 213728 w 264785"/>
                    <a:gd name="connsiteY41" fmla="*/ 353454 h 487898"/>
                    <a:gd name="connsiteX42" fmla="*/ 231980 w 264785"/>
                    <a:gd name="connsiteY42" fmla="*/ 362570 h 487898"/>
                    <a:gd name="connsiteX43" fmla="*/ 241106 w 264785"/>
                    <a:gd name="connsiteY43" fmla="*/ 364393 h 487898"/>
                    <a:gd name="connsiteX44" fmla="*/ 248359 w 264785"/>
                    <a:gd name="connsiteY44" fmla="*/ 364393 h 487898"/>
                    <a:gd name="connsiteX45" fmla="*/ 250184 w 264785"/>
                    <a:gd name="connsiteY45" fmla="*/ 397116 h 487898"/>
                    <a:gd name="connsiteX46" fmla="*/ 252010 w 264785"/>
                    <a:gd name="connsiteY46" fmla="*/ 402586 h 487898"/>
                    <a:gd name="connsiteX47" fmla="*/ 261135 w 264785"/>
                    <a:gd name="connsiteY47" fmla="*/ 415301 h 487898"/>
                    <a:gd name="connsiteX48" fmla="*/ 264786 w 264785"/>
                    <a:gd name="connsiteY48" fmla="*/ 426239 h 487898"/>
                    <a:gd name="connsiteX49" fmla="*/ 264786 w 264785"/>
                    <a:gd name="connsiteY49" fmla="*/ 437178 h 487898"/>
                    <a:gd name="connsiteX50" fmla="*/ 262961 w 264785"/>
                    <a:gd name="connsiteY50" fmla="*/ 442648 h 487898"/>
                    <a:gd name="connsiteX51" fmla="*/ 257485 w 264785"/>
                    <a:gd name="connsiteY51" fmla="*/ 457186 h 487898"/>
                    <a:gd name="connsiteX52" fmla="*/ 251635 w 264785"/>
                    <a:gd name="connsiteY52" fmla="*/ 462468 h 487898"/>
                    <a:gd name="connsiteX53" fmla="*/ 246207 w 264785"/>
                    <a:gd name="connsiteY53" fmla="*/ 469761 h 487898"/>
                    <a:gd name="connsiteX54" fmla="*/ 246207 w 264785"/>
                    <a:gd name="connsiteY54" fmla="*/ 482429 h 487898"/>
                    <a:gd name="connsiteX55" fmla="*/ 244382 w 264785"/>
                    <a:gd name="connsiteY55" fmla="*/ 486076 h 487898"/>
                    <a:gd name="connsiteX56" fmla="*/ 242556 w 264785"/>
                    <a:gd name="connsiteY56" fmla="*/ 487899 h 487898"/>
                    <a:gd name="connsiteX57" fmla="*/ 237081 w 264785"/>
                    <a:gd name="connsiteY57" fmla="*/ 486076 h 487898"/>
                    <a:gd name="connsiteX58" fmla="*/ 231605 w 264785"/>
                    <a:gd name="connsiteY58" fmla="*/ 480606 h 487898"/>
                    <a:gd name="connsiteX59" fmla="*/ 218876 w 264785"/>
                    <a:gd name="connsiteY59" fmla="*/ 480606 h 487898"/>
                    <a:gd name="connsiteX60" fmla="*/ 211576 w 264785"/>
                    <a:gd name="connsiteY60" fmla="*/ 477007 h 487898"/>
                    <a:gd name="connsiteX61" fmla="*/ 202497 w 264785"/>
                    <a:gd name="connsiteY61" fmla="*/ 462422 h 487898"/>
                    <a:gd name="connsiteX62" fmla="*/ 202497 w 264785"/>
                    <a:gd name="connsiteY62" fmla="*/ 456952 h 487898"/>
                    <a:gd name="connsiteX63" fmla="*/ 204322 w 264785"/>
                    <a:gd name="connsiteY63" fmla="*/ 447837 h 487898"/>
                    <a:gd name="connsiteX64" fmla="*/ 204322 w 264785"/>
                    <a:gd name="connsiteY64" fmla="*/ 442414 h 487898"/>
                    <a:gd name="connsiteX65" fmla="*/ 200672 w 264785"/>
                    <a:gd name="connsiteY65" fmla="*/ 431475 h 487898"/>
                    <a:gd name="connsiteX66" fmla="*/ 186117 w 264785"/>
                    <a:gd name="connsiteY66" fmla="*/ 406045 h 487898"/>
                    <a:gd name="connsiteX67" fmla="*/ 175213 w 264785"/>
                    <a:gd name="connsiteY67" fmla="*/ 404222 h 487898"/>
                    <a:gd name="connsiteX68" fmla="*/ 167913 w 264785"/>
                    <a:gd name="connsiteY68" fmla="*/ 407868 h 487898"/>
                    <a:gd name="connsiteX69" fmla="*/ 158787 w 264785"/>
                    <a:gd name="connsiteY69" fmla="*/ 413291 h 487898"/>
                    <a:gd name="connsiteX70" fmla="*/ 156962 w 264785"/>
                    <a:gd name="connsiteY70" fmla="*/ 418760 h 487898"/>
                    <a:gd name="connsiteX71" fmla="*/ 153312 w 264785"/>
                    <a:gd name="connsiteY71" fmla="*/ 420583 h 487898"/>
                    <a:gd name="connsiteX72" fmla="*/ 136932 w 264785"/>
                    <a:gd name="connsiteY72" fmla="*/ 426053 h 487898"/>
                    <a:gd name="connsiteX73" fmla="*/ 133282 w 264785"/>
                    <a:gd name="connsiteY73" fmla="*/ 420583 h 487898"/>
                    <a:gd name="connsiteX74" fmla="*/ 135107 w 264785"/>
                    <a:gd name="connsiteY74" fmla="*/ 416937 h 487898"/>
                    <a:gd name="connsiteX75" fmla="*/ 140582 w 264785"/>
                    <a:gd name="connsiteY75" fmla="*/ 407868 h 487898"/>
                    <a:gd name="connsiteX76" fmla="*/ 140582 w 264785"/>
                    <a:gd name="connsiteY76" fmla="*/ 398519 h 487898"/>
                    <a:gd name="connsiteX77" fmla="*/ 129632 w 264785"/>
                    <a:gd name="connsiteY77" fmla="*/ 387580 h 487898"/>
                    <a:gd name="connsiteX78" fmla="*/ 115031 w 264785"/>
                    <a:gd name="connsiteY78" fmla="*/ 383933 h 487898"/>
                    <a:gd name="connsiteX79" fmla="*/ 100476 w 264785"/>
                    <a:gd name="connsiteY79" fmla="*/ 363926 h 487898"/>
                    <a:gd name="connsiteX80" fmla="*/ 105952 w 264785"/>
                    <a:gd name="connsiteY80" fmla="*/ 356633 h 487898"/>
                    <a:gd name="connsiteX81" fmla="*/ 109555 w 264785"/>
                    <a:gd name="connsiteY81" fmla="*/ 349341 h 487898"/>
                    <a:gd name="connsiteX82" fmla="*/ 107777 w 264785"/>
                    <a:gd name="connsiteY82" fmla="*/ 339991 h 487898"/>
                    <a:gd name="connsiteX83" fmla="*/ 96826 w 264785"/>
                    <a:gd name="connsiteY83" fmla="*/ 323630 h 487898"/>
                    <a:gd name="connsiteX84" fmla="*/ 96826 w 264785"/>
                    <a:gd name="connsiteY84" fmla="*/ 318815 h 487898"/>
                    <a:gd name="connsiteX85" fmla="*/ 100476 w 264785"/>
                    <a:gd name="connsiteY85" fmla="*/ 309465 h 487898"/>
                    <a:gd name="connsiteX86" fmla="*/ 107777 w 264785"/>
                    <a:gd name="connsiteY86" fmla="*/ 287635 h 487898"/>
                    <a:gd name="connsiteX87" fmla="*/ 105952 w 264785"/>
                    <a:gd name="connsiteY87" fmla="*/ 263981 h 487898"/>
                    <a:gd name="connsiteX88" fmla="*/ 100476 w 264785"/>
                    <a:gd name="connsiteY88" fmla="*/ 249395 h 487898"/>
                    <a:gd name="connsiteX89" fmla="*/ 96826 w 264785"/>
                    <a:gd name="connsiteY89" fmla="*/ 242103 h 487898"/>
                    <a:gd name="connsiteX90" fmla="*/ 85875 w 264785"/>
                    <a:gd name="connsiteY90" fmla="*/ 236634 h 487898"/>
                    <a:gd name="connsiteX91" fmla="*/ 71321 w 264785"/>
                    <a:gd name="connsiteY91" fmla="*/ 238457 h 487898"/>
                    <a:gd name="connsiteX92" fmla="*/ 62195 w 264785"/>
                    <a:gd name="connsiteY92" fmla="*/ 242103 h 487898"/>
                    <a:gd name="connsiteX93" fmla="*/ 56720 w 264785"/>
                    <a:gd name="connsiteY93" fmla="*/ 245749 h 487898"/>
                    <a:gd name="connsiteX94" fmla="*/ 56720 w 264785"/>
                    <a:gd name="connsiteY94" fmla="*/ 244020 h 487898"/>
                    <a:gd name="connsiteX95" fmla="*/ 51244 w 264785"/>
                    <a:gd name="connsiteY95" fmla="*/ 225835 h 487898"/>
                    <a:gd name="connsiteX96" fmla="*/ 47594 w 264785"/>
                    <a:gd name="connsiteY96" fmla="*/ 218542 h 487898"/>
                    <a:gd name="connsiteX97" fmla="*/ 36362 w 264785"/>
                    <a:gd name="connsiteY97" fmla="*/ 207557 h 487898"/>
                    <a:gd name="connsiteX98" fmla="*/ 21761 w 264785"/>
                    <a:gd name="connsiteY98" fmla="*/ 200264 h 487898"/>
                    <a:gd name="connsiteX99" fmla="*/ 16286 w 264785"/>
                    <a:gd name="connsiteY99" fmla="*/ 191195 h 487898"/>
                    <a:gd name="connsiteX100" fmla="*/ 3603 w 264785"/>
                    <a:gd name="connsiteY100" fmla="*/ 185726 h 487898"/>
                    <a:gd name="connsiteX101" fmla="*/ 0 w 264785"/>
                    <a:gd name="connsiteY101" fmla="*/ 176610 h 487898"/>
                    <a:gd name="connsiteX102" fmla="*/ 0 w 264785"/>
                    <a:gd name="connsiteY102" fmla="*/ 174787 h 487898"/>
                    <a:gd name="connsiteX103" fmla="*/ 10904 w 264785"/>
                    <a:gd name="connsiteY103" fmla="*/ 143841 h 487898"/>
                    <a:gd name="connsiteX104" fmla="*/ 25505 w 264785"/>
                    <a:gd name="connsiteY104" fmla="*/ 125656 h 487898"/>
                    <a:gd name="connsiteX105" fmla="*/ 30981 w 264785"/>
                    <a:gd name="connsiteY105" fmla="*/ 101955 h 487898"/>
                    <a:gd name="connsiteX106" fmla="*/ 41885 w 264785"/>
                    <a:gd name="connsiteY106" fmla="*/ 91063 h 487898"/>
                    <a:gd name="connsiteX107" fmla="*/ 63786 w 264785"/>
                    <a:gd name="connsiteY107" fmla="*/ 54647 h 487898"/>
                    <a:gd name="connsiteX108" fmla="*/ 69121 w 264785"/>
                    <a:gd name="connsiteY108" fmla="*/ 34593 h 487898"/>
                    <a:gd name="connsiteX109" fmla="*/ 70946 w 264785"/>
                    <a:gd name="connsiteY109" fmla="*/ 9116 h 487898"/>
                    <a:gd name="connsiteX110" fmla="*/ 83676 w 264785"/>
                    <a:gd name="connsiteY110" fmla="*/ 5469 h 487898"/>
                    <a:gd name="connsiteX111" fmla="*/ 89151 w 264785"/>
                    <a:gd name="connsiteY111" fmla="*/ 7293 h 487898"/>
                    <a:gd name="connsiteX112" fmla="*/ 90976 w 264785"/>
                    <a:gd name="connsiteY112" fmla="*/ 10939 h 487898"/>
                    <a:gd name="connsiteX113" fmla="*/ 90976 w 264785"/>
                    <a:gd name="connsiteY113" fmla="*/ 12762 h 487898"/>
                    <a:gd name="connsiteX114" fmla="*/ 87326 w 264785"/>
                    <a:gd name="connsiteY114" fmla="*/ 12762 h 487898"/>
                    <a:gd name="connsiteX115" fmla="*/ 87326 w 264785"/>
                    <a:gd name="connsiteY115" fmla="*/ 14585 h 487898"/>
                    <a:gd name="connsiteX116" fmla="*/ 89151 w 264785"/>
                    <a:gd name="connsiteY116" fmla="*/ 16408 h 487898"/>
                    <a:gd name="connsiteX117" fmla="*/ 94626 w 264785"/>
                    <a:gd name="connsiteY117" fmla="*/ 14585 h 487898"/>
                    <a:gd name="connsiteX118" fmla="*/ 101927 w 264785"/>
                    <a:gd name="connsiteY118" fmla="*/ 3646 h 487898"/>
                    <a:gd name="connsiteX119" fmla="*/ 105577 w 264785"/>
                    <a:gd name="connsiteY119" fmla="*/ 0 h 487898"/>
                    <a:gd name="connsiteX120" fmla="*/ 111006 w 264785"/>
                    <a:gd name="connsiteY120" fmla="*/ 1823 h 487898"/>
                    <a:gd name="connsiteX121" fmla="*/ 114656 w 264785"/>
                    <a:gd name="connsiteY121" fmla="*/ 5469 h 487898"/>
                    <a:gd name="connsiteX122" fmla="*/ 114656 w 264785"/>
                    <a:gd name="connsiteY122" fmla="*/ 14819 h 487898"/>
                    <a:gd name="connsiteX123" fmla="*/ 121957 w 264785"/>
                    <a:gd name="connsiteY123" fmla="*/ 16642 h 487898"/>
                    <a:gd name="connsiteX124" fmla="*/ 118306 w 264785"/>
                    <a:gd name="connsiteY124" fmla="*/ 47588 h 487898"/>
                    <a:gd name="connsiteX125" fmla="*/ 120132 w 264785"/>
                    <a:gd name="connsiteY125" fmla="*/ 56657 h 487898"/>
                    <a:gd name="connsiteX126" fmla="*/ 132908 w 264785"/>
                    <a:gd name="connsiteY126" fmla="*/ 62127 h 487898"/>
                    <a:gd name="connsiteX127" fmla="*/ 142033 w 264785"/>
                    <a:gd name="connsiteY127" fmla="*/ 67596 h 487898"/>
                    <a:gd name="connsiteX128" fmla="*/ 163888 w 264785"/>
                    <a:gd name="connsiteY128" fmla="*/ 89474 h 487898"/>
                    <a:gd name="connsiteX129" fmla="*/ 169364 w 264785"/>
                    <a:gd name="connsiteY129" fmla="*/ 98543 h 487898"/>
                    <a:gd name="connsiteX130" fmla="*/ 171189 w 264785"/>
                    <a:gd name="connsiteY130" fmla="*/ 107658 h 487898"/>
                    <a:gd name="connsiteX131" fmla="*/ 169364 w 264785"/>
                    <a:gd name="connsiteY131" fmla="*/ 111305 h 487898"/>
                    <a:gd name="connsiteX132" fmla="*/ 160238 w 264785"/>
                    <a:gd name="connsiteY132" fmla="*/ 120420 h 487898"/>
                    <a:gd name="connsiteX133" fmla="*/ 158413 w 264785"/>
                    <a:gd name="connsiteY133" fmla="*/ 122243 h 487898"/>
                    <a:gd name="connsiteX134" fmla="*/ 152937 w 264785"/>
                    <a:gd name="connsiteY134" fmla="*/ 125890 h 487898"/>
                    <a:gd name="connsiteX135" fmla="*/ 185930 w 264785"/>
                    <a:gd name="connsiteY135" fmla="*/ 233174 h 487898"/>
                    <a:gd name="connsiteX136" fmla="*/ 185930 w 264785"/>
                    <a:gd name="connsiteY136" fmla="*/ 236821 h 487898"/>
                    <a:gd name="connsiteX137" fmla="*/ 202356 w 264785"/>
                    <a:gd name="connsiteY137" fmla="*/ 262344 h 487898"/>
                    <a:gd name="connsiteX138" fmla="*/ 207832 w 264785"/>
                    <a:gd name="connsiteY138" fmla="*/ 271413 h 487898"/>
                    <a:gd name="connsiteX139" fmla="*/ 226036 w 264785"/>
                    <a:gd name="connsiteY139" fmla="*/ 287822 h 487898"/>
                    <a:gd name="connsiteX140" fmla="*/ 246113 w 264785"/>
                    <a:gd name="connsiteY140" fmla="*/ 313299 h 487898"/>
                    <a:gd name="connsiteX141" fmla="*/ 258842 w 264785"/>
                    <a:gd name="connsiteY141" fmla="*/ 338776 h 487898"/>
                    <a:gd name="connsiteX142" fmla="*/ 260667 w 264785"/>
                    <a:gd name="connsiteY142" fmla="*/ 344245 h 487898"/>
                    <a:gd name="connsiteX143" fmla="*/ 257017 w 264785"/>
                    <a:gd name="connsiteY143" fmla="*/ 344245 h 487898"/>
                    <a:gd name="connsiteX144" fmla="*/ 247891 w 264785"/>
                    <a:gd name="connsiteY144" fmla="*/ 342188 h 487898"/>
                    <a:gd name="connsiteX145" fmla="*/ 240638 w 264785"/>
                    <a:gd name="connsiteY145" fmla="*/ 334943 h 487898"/>
                    <a:gd name="connsiteX146" fmla="*/ 238812 w 264785"/>
                    <a:gd name="connsiteY146" fmla="*/ 329473 h 487898"/>
                    <a:gd name="connsiteX147" fmla="*/ 236987 w 264785"/>
                    <a:gd name="connsiteY147" fmla="*/ 322181 h 487898"/>
                    <a:gd name="connsiteX148" fmla="*/ 233337 w 264785"/>
                    <a:gd name="connsiteY148" fmla="*/ 314888 h 487898"/>
                    <a:gd name="connsiteX149" fmla="*/ 218736 w 264785"/>
                    <a:gd name="connsiteY149" fmla="*/ 298527 h 487898"/>
                    <a:gd name="connsiteX150" fmla="*/ 202356 w 264785"/>
                    <a:gd name="connsiteY150" fmla="*/ 287588 h 487898"/>
                    <a:gd name="connsiteX151" fmla="*/ 191406 w 264785"/>
                    <a:gd name="connsiteY151" fmla="*/ 271180 h 487898"/>
                    <a:gd name="connsiteX152" fmla="*/ 184105 w 264785"/>
                    <a:gd name="connsiteY152" fmla="*/ 273003 h 487898"/>
                    <a:gd name="connsiteX153" fmla="*/ 178630 w 264785"/>
                    <a:gd name="connsiteY153" fmla="*/ 280295 h 487898"/>
                    <a:gd name="connsiteX154" fmla="*/ 176758 w 264785"/>
                    <a:gd name="connsiteY154" fmla="*/ 280295 h 487898"/>
                    <a:gd name="connsiteX155" fmla="*/ 162157 w 264785"/>
                    <a:gd name="connsiteY155" fmla="*/ 267580 h 487898"/>
                    <a:gd name="connsiteX156" fmla="*/ 156681 w 264785"/>
                    <a:gd name="connsiteY156" fmla="*/ 240233 h 487898"/>
                    <a:gd name="connsiteX157" fmla="*/ 147321 w 264785"/>
                    <a:gd name="connsiteY157" fmla="*/ 218402 h 487898"/>
                    <a:gd name="connsiteX158" fmla="*/ 147321 w 264785"/>
                    <a:gd name="connsiteY158" fmla="*/ 194748 h 487898"/>
                    <a:gd name="connsiteX159" fmla="*/ 149147 w 264785"/>
                    <a:gd name="connsiteY159" fmla="*/ 187456 h 487898"/>
                    <a:gd name="connsiteX160" fmla="*/ 149147 w 264785"/>
                    <a:gd name="connsiteY160" fmla="*/ 165578 h 487898"/>
                    <a:gd name="connsiteX161" fmla="*/ 150972 w 264785"/>
                    <a:gd name="connsiteY161" fmla="*/ 163755 h 487898"/>
                    <a:gd name="connsiteX162" fmla="*/ 150972 w 264785"/>
                    <a:gd name="connsiteY162" fmla="*/ 161978 h 487898"/>
                    <a:gd name="connsiteX163" fmla="*/ 152797 w 264785"/>
                    <a:gd name="connsiteY163" fmla="*/ 156509 h 487898"/>
                    <a:gd name="connsiteX164" fmla="*/ 156447 w 264785"/>
                    <a:gd name="connsiteY164" fmla="*/ 154686 h 487898"/>
                    <a:gd name="connsiteX165" fmla="*/ 163748 w 264785"/>
                    <a:gd name="connsiteY165" fmla="*/ 152863 h 487898"/>
                    <a:gd name="connsiteX166" fmla="*/ 163748 w 264785"/>
                    <a:gd name="connsiteY166" fmla="*/ 151040 h 487898"/>
                    <a:gd name="connsiteX167" fmla="*/ 171048 w 264785"/>
                    <a:gd name="connsiteY167" fmla="*/ 149217 h 487898"/>
                    <a:gd name="connsiteX168" fmla="*/ 172873 w 264785"/>
                    <a:gd name="connsiteY168" fmla="*/ 149217 h 487898"/>
                    <a:gd name="connsiteX169" fmla="*/ 172873 w 264785"/>
                    <a:gd name="connsiteY169" fmla="*/ 151040 h 487898"/>
                    <a:gd name="connsiteX170" fmla="*/ 174699 w 264785"/>
                    <a:gd name="connsiteY170" fmla="*/ 152863 h 487898"/>
                    <a:gd name="connsiteX171" fmla="*/ 176524 w 264785"/>
                    <a:gd name="connsiteY171" fmla="*/ 154686 h 487898"/>
                    <a:gd name="connsiteX172" fmla="*/ 186117 w 264785"/>
                    <a:gd name="connsiteY172" fmla="*/ 154686 h 487898"/>
                    <a:gd name="connsiteX173" fmla="*/ 187943 w 264785"/>
                    <a:gd name="connsiteY173" fmla="*/ 152863 h 487898"/>
                    <a:gd name="connsiteX174" fmla="*/ 189768 w 264785"/>
                    <a:gd name="connsiteY174" fmla="*/ 151040 h 487898"/>
                    <a:gd name="connsiteX175" fmla="*/ 195243 w 264785"/>
                    <a:gd name="connsiteY175" fmla="*/ 138278 h 487898"/>
                    <a:gd name="connsiteX176" fmla="*/ 197068 w 264785"/>
                    <a:gd name="connsiteY176" fmla="*/ 136455 h 487898"/>
                    <a:gd name="connsiteX177" fmla="*/ 233524 w 264785"/>
                    <a:gd name="connsiteY177" fmla="*/ 156509 h 487898"/>
                    <a:gd name="connsiteX178" fmla="*/ 233524 w 264785"/>
                    <a:gd name="connsiteY178" fmla="*/ 154686 h 487898"/>
                    <a:gd name="connsiteX179" fmla="*/ 240825 w 264785"/>
                    <a:gd name="connsiteY179" fmla="*/ 169224 h 487898"/>
                    <a:gd name="connsiteX180" fmla="*/ 237175 w 264785"/>
                    <a:gd name="connsiteY180" fmla="*/ 176517 h 487898"/>
                    <a:gd name="connsiteX181" fmla="*/ 220748 w 264785"/>
                    <a:gd name="connsiteY181" fmla="*/ 172871 h 487898"/>
                    <a:gd name="connsiteX182" fmla="*/ 217098 w 264785"/>
                    <a:gd name="connsiteY182" fmla="*/ 171047 h 487898"/>
                    <a:gd name="connsiteX183" fmla="*/ 215273 w 264785"/>
                    <a:gd name="connsiteY183" fmla="*/ 169224 h 487898"/>
                    <a:gd name="connsiteX184" fmla="*/ 204369 w 264785"/>
                    <a:gd name="connsiteY184" fmla="*/ 172871 h 487898"/>
                    <a:gd name="connsiteX185" fmla="*/ 202544 w 264785"/>
                    <a:gd name="connsiteY185" fmla="*/ 176517 h 487898"/>
                    <a:gd name="connsiteX186" fmla="*/ 202544 w 264785"/>
                    <a:gd name="connsiteY186" fmla="*/ 178574 h 487898"/>
                    <a:gd name="connsiteX187" fmla="*/ 204369 w 264785"/>
                    <a:gd name="connsiteY187" fmla="*/ 191336 h 487898"/>
                    <a:gd name="connsiteX188" fmla="*/ 208019 w 264785"/>
                    <a:gd name="connsiteY188" fmla="*/ 191336 h 487898"/>
                    <a:gd name="connsiteX189" fmla="*/ 209844 w 264785"/>
                    <a:gd name="connsiteY189" fmla="*/ 193159 h 487898"/>
                    <a:gd name="connsiteX190" fmla="*/ 209844 w 264785"/>
                    <a:gd name="connsiteY190" fmla="*/ 196805 h 487898"/>
                    <a:gd name="connsiteX191" fmla="*/ 200718 w 264785"/>
                    <a:gd name="connsiteY191" fmla="*/ 207697 h 487898"/>
                    <a:gd name="connsiteX192" fmla="*/ 197068 w 264785"/>
                    <a:gd name="connsiteY192" fmla="*/ 211343 h 487898"/>
                    <a:gd name="connsiteX193" fmla="*/ 195243 w 264785"/>
                    <a:gd name="connsiteY193" fmla="*/ 209520 h 487898"/>
                    <a:gd name="connsiteX194" fmla="*/ 191593 w 264785"/>
                    <a:gd name="connsiteY194" fmla="*/ 209520 h 487898"/>
                    <a:gd name="connsiteX195" fmla="*/ 189768 w 264785"/>
                    <a:gd name="connsiteY195" fmla="*/ 211343 h 487898"/>
                    <a:gd name="connsiteX196" fmla="*/ 186117 w 264785"/>
                    <a:gd name="connsiteY196" fmla="*/ 216813 h 487898"/>
                    <a:gd name="connsiteX197" fmla="*/ 186117 w 264785"/>
                    <a:gd name="connsiteY197" fmla="*/ 222282 h 487898"/>
                    <a:gd name="connsiteX198" fmla="*/ 184292 w 264785"/>
                    <a:gd name="connsiteY198" fmla="*/ 227752 h 487898"/>
                    <a:gd name="connsiteX199" fmla="*/ 186117 w 264785"/>
                    <a:gd name="connsiteY199" fmla="*/ 229575 h 487898"/>
                    <a:gd name="connsiteX200" fmla="*/ 186117 w 264785"/>
                    <a:gd name="connsiteY200" fmla="*/ 233174 h 487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264785" h="487898">
                      <a:moveTo>
                        <a:pt x="145824" y="125656"/>
                      </a:moveTo>
                      <a:lnTo>
                        <a:pt x="136745" y="125656"/>
                      </a:lnTo>
                      <a:lnTo>
                        <a:pt x="133095" y="122010"/>
                      </a:lnTo>
                      <a:lnTo>
                        <a:pt x="125794" y="112660"/>
                      </a:lnTo>
                      <a:lnTo>
                        <a:pt x="120319" y="109014"/>
                      </a:lnTo>
                      <a:lnTo>
                        <a:pt x="109368" y="109014"/>
                      </a:lnTo>
                      <a:lnTo>
                        <a:pt x="98464" y="112660"/>
                      </a:lnTo>
                      <a:lnTo>
                        <a:pt x="92988" y="116307"/>
                      </a:lnTo>
                      <a:lnTo>
                        <a:pt x="92988" y="118130"/>
                      </a:lnTo>
                      <a:lnTo>
                        <a:pt x="96639" y="123599"/>
                      </a:lnTo>
                      <a:lnTo>
                        <a:pt x="94814" y="136314"/>
                      </a:lnTo>
                      <a:lnTo>
                        <a:pt x="74737" y="139961"/>
                      </a:lnTo>
                      <a:lnTo>
                        <a:pt x="74737" y="145851"/>
                      </a:lnTo>
                      <a:lnTo>
                        <a:pt x="72959" y="149497"/>
                      </a:lnTo>
                      <a:lnTo>
                        <a:pt x="67483" y="158613"/>
                      </a:lnTo>
                      <a:lnTo>
                        <a:pt x="63833" y="164035"/>
                      </a:lnTo>
                      <a:lnTo>
                        <a:pt x="63833" y="178574"/>
                      </a:lnTo>
                      <a:lnTo>
                        <a:pt x="87513" y="182220"/>
                      </a:lnTo>
                      <a:lnTo>
                        <a:pt x="89338" y="180397"/>
                      </a:lnTo>
                      <a:lnTo>
                        <a:pt x="103939" y="194982"/>
                      </a:lnTo>
                      <a:lnTo>
                        <a:pt x="114843" y="216813"/>
                      </a:lnTo>
                      <a:lnTo>
                        <a:pt x="116668" y="220459"/>
                      </a:lnTo>
                      <a:lnTo>
                        <a:pt x="118494" y="231398"/>
                      </a:lnTo>
                      <a:lnTo>
                        <a:pt x="122144" y="245936"/>
                      </a:lnTo>
                      <a:lnTo>
                        <a:pt x="127619" y="253229"/>
                      </a:lnTo>
                      <a:lnTo>
                        <a:pt x="133095" y="280529"/>
                      </a:lnTo>
                      <a:lnTo>
                        <a:pt x="131270" y="285998"/>
                      </a:lnTo>
                      <a:lnTo>
                        <a:pt x="123969" y="293291"/>
                      </a:lnTo>
                      <a:lnTo>
                        <a:pt x="123969" y="296937"/>
                      </a:lnTo>
                      <a:lnTo>
                        <a:pt x="134920" y="320591"/>
                      </a:lnTo>
                      <a:lnTo>
                        <a:pt x="140395" y="344245"/>
                      </a:lnTo>
                      <a:lnTo>
                        <a:pt x="143999" y="347891"/>
                      </a:lnTo>
                      <a:lnTo>
                        <a:pt x="158600" y="340599"/>
                      </a:lnTo>
                      <a:lnTo>
                        <a:pt x="160425" y="338776"/>
                      </a:lnTo>
                      <a:lnTo>
                        <a:pt x="162250" y="324237"/>
                      </a:lnTo>
                      <a:lnTo>
                        <a:pt x="158600" y="316945"/>
                      </a:lnTo>
                      <a:lnTo>
                        <a:pt x="153358" y="302220"/>
                      </a:lnTo>
                      <a:lnTo>
                        <a:pt x="160659" y="302220"/>
                      </a:lnTo>
                      <a:lnTo>
                        <a:pt x="175260" y="305866"/>
                      </a:lnTo>
                      <a:lnTo>
                        <a:pt x="193465" y="329567"/>
                      </a:lnTo>
                      <a:lnTo>
                        <a:pt x="202824" y="344105"/>
                      </a:lnTo>
                      <a:lnTo>
                        <a:pt x="213728" y="353454"/>
                      </a:lnTo>
                      <a:lnTo>
                        <a:pt x="231980" y="362570"/>
                      </a:lnTo>
                      <a:lnTo>
                        <a:pt x="241106" y="364393"/>
                      </a:lnTo>
                      <a:lnTo>
                        <a:pt x="248359" y="364393"/>
                      </a:lnTo>
                      <a:lnTo>
                        <a:pt x="250184" y="397116"/>
                      </a:lnTo>
                      <a:lnTo>
                        <a:pt x="252010" y="402586"/>
                      </a:lnTo>
                      <a:lnTo>
                        <a:pt x="261135" y="415301"/>
                      </a:lnTo>
                      <a:lnTo>
                        <a:pt x="264786" y="426239"/>
                      </a:lnTo>
                      <a:lnTo>
                        <a:pt x="264786" y="437178"/>
                      </a:lnTo>
                      <a:lnTo>
                        <a:pt x="262961" y="442648"/>
                      </a:lnTo>
                      <a:lnTo>
                        <a:pt x="257485" y="457186"/>
                      </a:lnTo>
                      <a:lnTo>
                        <a:pt x="251635" y="462468"/>
                      </a:lnTo>
                      <a:lnTo>
                        <a:pt x="246207" y="469761"/>
                      </a:lnTo>
                      <a:lnTo>
                        <a:pt x="246207" y="482429"/>
                      </a:lnTo>
                      <a:lnTo>
                        <a:pt x="244382" y="486076"/>
                      </a:lnTo>
                      <a:lnTo>
                        <a:pt x="242556" y="487899"/>
                      </a:lnTo>
                      <a:lnTo>
                        <a:pt x="237081" y="486076"/>
                      </a:lnTo>
                      <a:lnTo>
                        <a:pt x="231605" y="480606"/>
                      </a:lnTo>
                      <a:lnTo>
                        <a:pt x="218876" y="480606"/>
                      </a:lnTo>
                      <a:lnTo>
                        <a:pt x="211576" y="477007"/>
                      </a:lnTo>
                      <a:lnTo>
                        <a:pt x="202497" y="462422"/>
                      </a:lnTo>
                      <a:lnTo>
                        <a:pt x="202497" y="456952"/>
                      </a:lnTo>
                      <a:lnTo>
                        <a:pt x="204322" y="447837"/>
                      </a:lnTo>
                      <a:lnTo>
                        <a:pt x="204322" y="442414"/>
                      </a:lnTo>
                      <a:lnTo>
                        <a:pt x="200672" y="431475"/>
                      </a:lnTo>
                      <a:lnTo>
                        <a:pt x="186117" y="406045"/>
                      </a:lnTo>
                      <a:lnTo>
                        <a:pt x="175213" y="404222"/>
                      </a:lnTo>
                      <a:lnTo>
                        <a:pt x="167913" y="407868"/>
                      </a:lnTo>
                      <a:lnTo>
                        <a:pt x="158787" y="413291"/>
                      </a:lnTo>
                      <a:lnTo>
                        <a:pt x="156962" y="418760"/>
                      </a:lnTo>
                      <a:lnTo>
                        <a:pt x="153312" y="420583"/>
                      </a:lnTo>
                      <a:lnTo>
                        <a:pt x="136932" y="426053"/>
                      </a:lnTo>
                      <a:lnTo>
                        <a:pt x="133282" y="420583"/>
                      </a:lnTo>
                      <a:lnTo>
                        <a:pt x="135107" y="416937"/>
                      </a:lnTo>
                      <a:lnTo>
                        <a:pt x="140582" y="407868"/>
                      </a:lnTo>
                      <a:lnTo>
                        <a:pt x="140582" y="398519"/>
                      </a:lnTo>
                      <a:lnTo>
                        <a:pt x="129632" y="387580"/>
                      </a:lnTo>
                      <a:lnTo>
                        <a:pt x="115031" y="383933"/>
                      </a:lnTo>
                      <a:lnTo>
                        <a:pt x="100476" y="363926"/>
                      </a:lnTo>
                      <a:lnTo>
                        <a:pt x="105952" y="356633"/>
                      </a:lnTo>
                      <a:lnTo>
                        <a:pt x="109555" y="349341"/>
                      </a:lnTo>
                      <a:lnTo>
                        <a:pt x="107777" y="339991"/>
                      </a:lnTo>
                      <a:lnTo>
                        <a:pt x="96826" y="323630"/>
                      </a:lnTo>
                      <a:lnTo>
                        <a:pt x="96826" y="318815"/>
                      </a:lnTo>
                      <a:lnTo>
                        <a:pt x="100476" y="309465"/>
                      </a:lnTo>
                      <a:lnTo>
                        <a:pt x="107777" y="287635"/>
                      </a:lnTo>
                      <a:lnTo>
                        <a:pt x="105952" y="263981"/>
                      </a:lnTo>
                      <a:lnTo>
                        <a:pt x="100476" y="249395"/>
                      </a:lnTo>
                      <a:lnTo>
                        <a:pt x="96826" y="242103"/>
                      </a:lnTo>
                      <a:lnTo>
                        <a:pt x="85875" y="236634"/>
                      </a:lnTo>
                      <a:lnTo>
                        <a:pt x="71321" y="238457"/>
                      </a:lnTo>
                      <a:lnTo>
                        <a:pt x="62195" y="242103"/>
                      </a:lnTo>
                      <a:lnTo>
                        <a:pt x="56720" y="245749"/>
                      </a:lnTo>
                      <a:lnTo>
                        <a:pt x="56720" y="244020"/>
                      </a:lnTo>
                      <a:lnTo>
                        <a:pt x="51244" y="225835"/>
                      </a:lnTo>
                      <a:lnTo>
                        <a:pt x="47594" y="218542"/>
                      </a:lnTo>
                      <a:lnTo>
                        <a:pt x="36362" y="207557"/>
                      </a:lnTo>
                      <a:lnTo>
                        <a:pt x="21761" y="200264"/>
                      </a:lnTo>
                      <a:lnTo>
                        <a:pt x="16286" y="191195"/>
                      </a:lnTo>
                      <a:lnTo>
                        <a:pt x="3603" y="185726"/>
                      </a:lnTo>
                      <a:lnTo>
                        <a:pt x="0" y="176610"/>
                      </a:lnTo>
                      <a:lnTo>
                        <a:pt x="0" y="174787"/>
                      </a:lnTo>
                      <a:lnTo>
                        <a:pt x="10904" y="143841"/>
                      </a:lnTo>
                      <a:lnTo>
                        <a:pt x="25505" y="125656"/>
                      </a:lnTo>
                      <a:lnTo>
                        <a:pt x="30981" y="101955"/>
                      </a:lnTo>
                      <a:lnTo>
                        <a:pt x="41885" y="91063"/>
                      </a:lnTo>
                      <a:lnTo>
                        <a:pt x="63786" y="54647"/>
                      </a:lnTo>
                      <a:lnTo>
                        <a:pt x="69121" y="34593"/>
                      </a:lnTo>
                      <a:lnTo>
                        <a:pt x="70946" y="9116"/>
                      </a:lnTo>
                      <a:lnTo>
                        <a:pt x="83676" y="5469"/>
                      </a:lnTo>
                      <a:lnTo>
                        <a:pt x="89151" y="7293"/>
                      </a:lnTo>
                      <a:lnTo>
                        <a:pt x="90976" y="10939"/>
                      </a:lnTo>
                      <a:lnTo>
                        <a:pt x="90976" y="12762"/>
                      </a:lnTo>
                      <a:lnTo>
                        <a:pt x="87326" y="12762"/>
                      </a:lnTo>
                      <a:lnTo>
                        <a:pt x="87326" y="14585"/>
                      </a:lnTo>
                      <a:lnTo>
                        <a:pt x="89151" y="16408"/>
                      </a:lnTo>
                      <a:lnTo>
                        <a:pt x="94626" y="14585"/>
                      </a:lnTo>
                      <a:lnTo>
                        <a:pt x="101927" y="3646"/>
                      </a:lnTo>
                      <a:lnTo>
                        <a:pt x="105577" y="0"/>
                      </a:lnTo>
                      <a:lnTo>
                        <a:pt x="111006" y="1823"/>
                      </a:lnTo>
                      <a:lnTo>
                        <a:pt x="114656" y="5469"/>
                      </a:lnTo>
                      <a:lnTo>
                        <a:pt x="114656" y="14819"/>
                      </a:lnTo>
                      <a:lnTo>
                        <a:pt x="121957" y="16642"/>
                      </a:lnTo>
                      <a:lnTo>
                        <a:pt x="118306" y="47588"/>
                      </a:lnTo>
                      <a:lnTo>
                        <a:pt x="120132" y="56657"/>
                      </a:lnTo>
                      <a:lnTo>
                        <a:pt x="132908" y="62127"/>
                      </a:lnTo>
                      <a:lnTo>
                        <a:pt x="142033" y="67596"/>
                      </a:lnTo>
                      <a:lnTo>
                        <a:pt x="163888" y="89474"/>
                      </a:lnTo>
                      <a:lnTo>
                        <a:pt x="169364" y="98543"/>
                      </a:lnTo>
                      <a:lnTo>
                        <a:pt x="171189" y="107658"/>
                      </a:lnTo>
                      <a:lnTo>
                        <a:pt x="169364" y="111305"/>
                      </a:lnTo>
                      <a:lnTo>
                        <a:pt x="160238" y="120420"/>
                      </a:lnTo>
                      <a:lnTo>
                        <a:pt x="158413" y="122243"/>
                      </a:lnTo>
                      <a:lnTo>
                        <a:pt x="152937" y="125890"/>
                      </a:lnTo>
                      <a:close/>
                      <a:moveTo>
                        <a:pt x="185930" y="233174"/>
                      </a:moveTo>
                      <a:lnTo>
                        <a:pt x="185930" y="236821"/>
                      </a:lnTo>
                      <a:lnTo>
                        <a:pt x="202356" y="262344"/>
                      </a:lnTo>
                      <a:lnTo>
                        <a:pt x="207832" y="271413"/>
                      </a:lnTo>
                      <a:lnTo>
                        <a:pt x="226036" y="287822"/>
                      </a:lnTo>
                      <a:lnTo>
                        <a:pt x="246113" y="313299"/>
                      </a:lnTo>
                      <a:lnTo>
                        <a:pt x="258842" y="338776"/>
                      </a:lnTo>
                      <a:lnTo>
                        <a:pt x="260667" y="344245"/>
                      </a:lnTo>
                      <a:lnTo>
                        <a:pt x="257017" y="344245"/>
                      </a:lnTo>
                      <a:lnTo>
                        <a:pt x="247891" y="342188"/>
                      </a:lnTo>
                      <a:lnTo>
                        <a:pt x="240638" y="334943"/>
                      </a:lnTo>
                      <a:lnTo>
                        <a:pt x="238812" y="329473"/>
                      </a:lnTo>
                      <a:lnTo>
                        <a:pt x="236987" y="322181"/>
                      </a:lnTo>
                      <a:lnTo>
                        <a:pt x="233337" y="314888"/>
                      </a:lnTo>
                      <a:lnTo>
                        <a:pt x="218736" y="298527"/>
                      </a:lnTo>
                      <a:lnTo>
                        <a:pt x="202356" y="287588"/>
                      </a:lnTo>
                      <a:lnTo>
                        <a:pt x="191406" y="271180"/>
                      </a:lnTo>
                      <a:lnTo>
                        <a:pt x="184105" y="273003"/>
                      </a:lnTo>
                      <a:lnTo>
                        <a:pt x="178630" y="280295"/>
                      </a:lnTo>
                      <a:lnTo>
                        <a:pt x="176758" y="280295"/>
                      </a:lnTo>
                      <a:lnTo>
                        <a:pt x="162157" y="267580"/>
                      </a:lnTo>
                      <a:lnTo>
                        <a:pt x="156681" y="240233"/>
                      </a:lnTo>
                      <a:lnTo>
                        <a:pt x="147321" y="218402"/>
                      </a:lnTo>
                      <a:lnTo>
                        <a:pt x="147321" y="194748"/>
                      </a:lnTo>
                      <a:lnTo>
                        <a:pt x="149147" y="187456"/>
                      </a:lnTo>
                      <a:lnTo>
                        <a:pt x="149147" y="165578"/>
                      </a:lnTo>
                      <a:lnTo>
                        <a:pt x="150972" y="163755"/>
                      </a:lnTo>
                      <a:lnTo>
                        <a:pt x="150972" y="161978"/>
                      </a:lnTo>
                      <a:lnTo>
                        <a:pt x="152797" y="156509"/>
                      </a:lnTo>
                      <a:lnTo>
                        <a:pt x="156447" y="154686"/>
                      </a:lnTo>
                      <a:lnTo>
                        <a:pt x="163748" y="152863"/>
                      </a:lnTo>
                      <a:lnTo>
                        <a:pt x="163748" y="151040"/>
                      </a:lnTo>
                      <a:lnTo>
                        <a:pt x="171048" y="149217"/>
                      </a:lnTo>
                      <a:lnTo>
                        <a:pt x="172873" y="149217"/>
                      </a:lnTo>
                      <a:lnTo>
                        <a:pt x="172873" y="151040"/>
                      </a:lnTo>
                      <a:lnTo>
                        <a:pt x="174699" y="152863"/>
                      </a:lnTo>
                      <a:lnTo>
                        <a:pt x="176524" y="154686"/>
                      </a:lnTo>
                      <a:lnTo>
                        <a:pt x="186117" y="154686"/>
                      </a:lnTo>
                      <a:lnTo>
                        <a:pt x="187943" y="152863"/>
                      </a:lnTo>
                      <a:lnTo>
                        <a:pt x="189768" y="151040"/>
                      </a:lnTo>
                      <a:lnTo>
                        <a:pt x="195243" y="138278"/>
                      </a:lnTo>
                      <a:lnTo>
                        <a:pt x="197068" y="136455"/>
                      </a:lnTo>
                      <a:lnTo>
                        <a:pt x="233524" y="156509"/>
                      </a:lnTo>
                      <a:lnTo>
                        <a:pt x="233524" y="154686"/>
                      </a:lnTo>
                      <a:lnTo>
                        <a:pt x="240825" y="169224"/>
                      </a:lnTo>
                      <a:lnTo>
                        <a:pt x="237175" y="176517"/>
                      </a:lnTo>
                      <a:lnTo>
                        <a:pt x="220748" y="172871"/>
                      </a:lnTo>
                      <a:lnTo>
                        <a:pt x="217098" y="171047"/>
                      </a:lnTo>
                      <a:lnTo>
                        <a:pt x="215273" y="169224"/>
                      </a:lnTo>
                      <a:lnTo>
                        <a:pt x="204369" y="172871"/>
                      </a:lnTo>
                      <a:lnTo>
                        <a:pt x="202544" y="176517"/>
                      </a:lnTo>
                      <a:lnTo>
                        <a:pt x="202544" y="178574"/>
                      </a:lnTo>
                      <a:lnTo>
                        <a:pt x="204369" y="191336"/>
                      </a:lnTo>
                      <a:lnTo>
                        <a:pt x="208019" y="191336"/>
                      </a:lnTo>
                      <a:lnTo>
                        <a:pt x="209844" y="193159"/>
                      </a:lnTo>
                      <a:lnTo>
                        <a:pt x="209844" y="196805"/>
                      </a:lnTo>
                      <a:lnTo>
                        <a:pt x="200718" y="207697"/>
                      </a:lnTo>
                      <a:lnTo>
                        <a:pt x="197068" y="211343"/>
                      </a:lnTo>
                      <a:lnTo>
                        <a:pt x="195243" y="209520"/>
                      </a:lnTo>
                      <a:lnTo>
                        <a:pt x="191593" y="209520"/>
                      </a:lnTo>
                      <a:lnTo>
                        <a:pt x="189768" y="211343"/>
                      </a:lnTo>
                      <a:lnTo>
                        <a:pt x="186117" y="216813"/>
                      </a:lnTo>
                      <a:lnTo>
                        <a:pt x="186117" y="222282"/>
                      </a:lnTo>
                      <a:lnTo>
                        <a:pt x="184292" y="227752"/>
                      </a:lnTo>
                      <a:lnTo>
                        <a:pt x="186117" y="229575"/>
                      </a:lnTo>
                      <a:lnTo>
                        <a:pt x="186117" y="233174"/>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57" name="Freeform 63">
                  <a:extLst>
                    <a:ext uri="{FF2B5EF4-FFF2-40B4-BE49-F238E27FC236}">
                      <a16:creationId xmlns:a16="http://schemas.microsoft.com/office/drawing/2014/main" id="{ABDCDB17-4734-3F04-D415-27CBBC78C1D1}"/>
                    </a:ext>
                  </a:extLst>
                </p:cNvPr>
                <p:cNvSpPr/>
                <p:nvPr/>
              </p:nvSpPr>
              <p:spPr>
                <a:xfrm>
                  <a:off x="6100752" y="3001206"/>
                  <a:ext cx="1288642" cy="584431"/>
                </a:xfrm>
                <a:custGeom>
                  <a:avLst/>
                  <a:gdLst>
                    <a:gd name="connsiteX0" fmla="*/ 701743 w 1288642"/>
                    <a:gd name="connsiteY0" fmla="*/ 584432 h 584431"/>
                    <a:gd name="connsiteX1" fmla="*/ 349959 w 1288642"/>
                    <a:gd name="connsiteY1" fmla="*/ 569893 h 584431"/>
                    <a:gd name="connsiteX2" fmla="*/ 349959 w 1288642"/>
                    <a:gd name="connsiteY2" fmla="*/ 555308 h 584431"/>
                    <a:gd name="connsiteX3" fmla="*/ 151299 w 1288642"/>
                    <a:gd name="connsiteY3" fmla="*/ 548016 h 584431"/>
                    <a:gd name="connsiteX4" fmla="*/ 151299 w 1288642"/>
                    <a:gd name="connsiteY4" fmla="*/ 535300 h 584431"/>
                    <a:gd name="connsiteX5" fmla="*/ 149474 w 1288642"/>
                    <a:gd name="connsiteY5" fmla="*/ 533477 h 584431"/>
                    <a:gd name="connsiteX6" fmla="*/ 145824 w 1288642"/>
                    <a:gd name="connsiteY6" fmla="*/ 500708 h 584431"/>
                    <a:gd name="connsiteX7" fmla="*/ 142174 w 1288642"/>
                    <a:gd name="connsiteY7" fmla="*/ 484299 h 584431"/>
                    <a:gd name="connsiteX8" fmla="*/ 140349 w 1288642"/>
                    <a:gd name="connsiteY8" fmla="*/ 478830 h 584431"/>
                    <a:gd name="connsiteX9" fmla="*/ 136698 w 1288642"/>
                    <a:gd name="connsiteY9" fmla="*/ 451530 h 584431"/>
                    <a:gd name="connsiteX10" fmla="*/ 129398 w 1288642"/>
                    <a:gd name="connsiteY10" fmla="*/ 420583 h 584431"/>
                    <a:gd name="connsiteX11" fmla="*/ 120319 w 1288642"/>
                    <a:gd name="connsiteY11" fmla="*/ 395106 h 584431"/>
                    <a:gd name="connsiteX12" fmla="*/ 116669 w 1288642"/>
                    <a:gd name="connsiteY12" fmla="*/ 362336 h 584431"/>
                    <a:gd name="connsiteX13" fmla="*/ 114843 w 1288642"/>
                    <a:gd name="connsiteY13" fmla="*/ 349574 h 584431"/>
                    <a:gd name="connsiteX14" fmla="*/ 111193 w 1288642"/>
                    <a:gd name="connsiteY14" fmla="*/ 342282 h 584431"/>
                    <a:gd name="connsiteX15" fmla="*/ 96592 w 1288642"/>
                    <a:gd name="connsiteY15" fmla="*/ 322274 h 584431"/>
                    <a:gd name="connsiteX16" fmla="*/ 85688 w 1288642"/>
                    <a:gd name="connsiteY16" fmla="*/ 320451 h 584431"/>
                    <a:gd name="connsiteX17" fmla="*/ 82038 w 1288642"/>
                    <a:gd name="connsiteY17" fmla="*/ 318628 h 584431"/>
                    <a:gd name="connsiteX18" fmla="*/ 80213 w 1288642"/>
                    <a:gd name="connsiteY18" fmla="*/ 291328 h 584431"/>
                    <a:gd name="connsiteX19" fmla="*/ 76562 w 1288642"/>
                    <a:gd name="connsiteY19" fmla="*/ 273096 h 584431"/>
                    <a:gd name="connsiteX20" fmla="*/ 71087 w 1288642"/>
                    <a:gd name="connsiteY20" fmla="*/ 267627 h 584431"/>
                    <a:gd name="connsiteX21" fmla="*/ 65611 w 1288642"/>
                    <a:gd name="connsiteY21" fmla="*/ 265804 h 584431"/>
                    <a:gd name="connsiteX22" fmla="*/ 61961 w 1288642"/>
                    <a:gd name="connsiteY22" fmla="*/ 265804 h 584431"/>
                    <a:gd name="connsiteX23" fmla="*/ 43757 w 1288642"/>
                    <a:gd name="connsiteY23" fmla="*/ 251265 h 584431"/>
                    <a:gd name="connsiteX24" fmla="*/ 32806 w 1288642"/>
                    <a:gd name="connsiteY24" fmla="*/ 233034 h 584431"/>
                    <a:gd name="connsiteX25" fmla="*/ 32806 w 1288642"/>
                    <a:gd name="connsiteY25" fmla="*/ 225788 h 584431"/>
                    <a:gd name="connsiteX26" fmla="*/ 30981 w 1288642"/>
                    <a:gd name="connsiteY26" fmla="*/ 223965 h 584431"/>
                    <a:gd name="connsiteX27" fmla="*/ 14601 w 1288642"/>
                    <a:gd name="connsiteY27" fmla="*/ 211203 h 584431"/>
                    <a:gd name="connsiteX28" fmla="*/ 1825 w 1288642"/>
                    <a:gd name="connsiteY28" fmla="*/ 209380 h 584431"/>
                    <a:gd name="connsiteX29" fmla="*/ 0 w 1288642"/>
                    <a:gd name="connsiteY29" fmla="*/ 207557 h 584431"/>
                    <a:gd name="connsiteX30" fmla="*/ 109368 w 1288642"/>
                    <a:gd name="connsiteY30" fmla="*/ 211203 h 584431"/>
                    <a:gd name="connsiteX31" fmla="*/ 151299 w 1288642"/>
                    <a:gd name="connsiteY31" fmla="*/ 214849 h 584431"/>
                    <a:gd name="connsiteX32" fmla="*/ 709043 w 1288642"/>
                    <a:gd name="connsiteY32" fmla="*/ 236680 h 584431"/>
                    <a:gd name="connsiteX33" fmla="*/ 709043 w 1288642"/>
                    <a:gd name="connsiteY33" fmla="*/ 249442 h 584431"/>
                    <a:gd name="connsiteX34" fmla="*/ 1069906 w 1288642"/>
                    <a:gd name="connsiteY34" fmla="*/ 260334 h 584431"/>
                    <a:gd name="connsiteX35" fmla="*/ 1069906 w 1288642"/>
                    <a:gd name="connsiteY35" fmla="*/ 191149 h 584431"/>
                    <a:gd name="connsiteX36" fmla="*/ 1073556 w 1288642"/>
                    <a:gd name="connsiteY36" fmla="*/ 140194 h 584431"/>
                    <a:gd name="connsiteX37" fmla="*/ 1075382 w 1288642"/>
                    <a:gd name="connsiteY37" fmla="*/ 71009 h 584431"/>
                    <a:gd name="connsiteX38" fmla="*/ 1088158 w 1288642"/>
                    <a:gd name="connsiteY38" fmla="*/ 71009 h 584431"/>
                    <a:gd name="connsiteX39" fmla="*/ 1089983 w 1288642"/>
                    <a:gd name="connsiteY39" fmla="*/ 72832 h 584431"/>
                    <a:gd name="connsiteX40" fmla="*/ 1093586 w 1288642"/>
                    <a:gd name="connsiteY40" fmla="*/ 78301 h 584431"/>
                    <a:gd name="connsiteX41" fmla="*/ 1120963 w 1288642"/>
                    <a:gd name="connsiteY41" fmla="*/ 89193 h 584431"/>
                    <a:gd name="connsiteX42" fmla="*/ 1139168 w 1288642"/>
                    <a:gd name="connsiteY42" fmla="*/ 83771 h 584431"/>
                    <a:gd name="connsiteX43" fmla="*/ 1133692 w 1288642"/>
                    <a:gd name="connsiteY43" fmla="*/ 72832 h 584431"/>
                    <a:gd name="connsiteX44" fmla="*/ 1120963 w 1288642"/>
                    <a:gd name="connsiteY44" fmla="*/ 61893 h 584431"/>
                    <a:gd name="connsiteX45" fmla="*/ 1119138 w 1288642"/>
                    <a:gd name="connsiteY45" fmla="*/ 38239 h 584431"/>
                    <a:gd name="connsiteX46" fmla="*/ 1122788 w 1288642"/>
                    <a:gd name="connsiteY46" fmla="*/ 29123 h 584431"/>
                    <a:gd name="connsiteX47" fmla="*/ 1150119 w 1288642"/>
                    <a:gd name="connsiteY47" fmla="*/ 7293 h 584431"/>
                    <a:gd name="connsiteX48" fmla="*/ 1182924 w 1288642"/>
                    <a:gd name="connsiteY48" fmla="*/ 0 h 584431"/>
                    <a:gd name="connsiteX49" fmla="*/ 1197479 w 1288642"/>
                    <a:gd name="connsiteY49" fmla="*/ 0 h 584431"/>
                    <a:gd name="connsiteX50" fmla="*/ 1204779 w 1288642"/>
                    <a:gd name="connsiteY50" fmla="*/ 25477 h 584431"/>
                    <a:gd name="connsiteX51" fmla="*/ 1202954 w 1288642"/>
                    <a:gd name="connsiteY51" fmla="*/ 25477 h 584431"/>
                    <a:gd name="connsiteX52" fmla="*/ 1188400 w 1288642"/>
                    <a:gd name="connsiteY52" fmla="*/ 34593 h 584431"/>
                    <a:gd name="connsiteX53" fmla="*/ 1184750 w 1288642"/>
                    <a:gd name="connsiteY53" fmla="*/ 34593 h 584431"/>
                    <a:gd name="connsiteX54" fmla="*/ 1179274 w 1288642"/>
                    <a:gd name="connsiteY54" fmla="*/ 41885 h 584431"/>
                    <a:gd name="connsiteX55" fmla="*/ 1175624 w 1288642"/>
                    <a:gd name="connsiteY55" fmla="*/ 43708 h 584431"/>
                    <a:gd name="connsiteX56" fmla="*/ 1171974 w 1288642"/>
                    <a:gd name="connsiteY56" fmla="*/ 47355 h 584431"/>
                    <a:gd name="connsiteX57" fmla="*/ 1170149 w 1288642"/>
                    <a:gd name="connsiteY57" fmla="*/ 52777 h 584431"/>
                    <a:gd name="connsiteX58" fmla="*/ 1179274 w 1288642"/>
                    <a:gd name="connsiteY58" fmla="*/ 69186 h 584431"/>
                    <a:gd name="connsiteX59" fmla="*/ 1188400 w 1288642"/>
                    <a:gd name="connsiteY59" fmla="*/ 83771 h 584431"/>
                    <a:gd name="connsiteX60" fmla="*/ 1188400 w 1288642"/>
                    <a:gd name="connsiteY60" fmla="*/ 85547 h 584431"/>
                    <a:gd name="connsiteX61" fmla="*/ 1188400 w 1288642"/>
                    <a:gd name="connsiteY61" fmla="*/ 91016 h 584431"/>
                    <a:gd name="connsiteX62" fmla="*/ 1192050 w 1288642"/>
                    <a:gd name="connsiteY62" fmla="*/ 94663 h 584431"/>
                    <a:gd name="connsiteX63" fmla="*/ 1206604 w 1288642"/>
                    <a:gd name="connsiteY63" fmla="*/ 89193 h 584431"/>
                    <a:gd name="connsiteX64" fmla="*/ 1208430 w 1288642"/>
                    <a:gd name="connsiteY64" fmla="*/ 85547 h 584431"/>
                    <a:gd name="connsiteX65" fmla="*/ 1210255 w 1288642"/>
                    <a:gd name="connsiteY65" fmla="*/ 71009 h 584431"/>
                    <a:gd name="connsiteX66" fmla="*/ 1208430 w 1288642"/>
                    <a:gd name="connsiteY66" fmla="*/ 69186 h 584431"/>
                    <a:gd name="connsiteX67" fmla="*/ 1204779 w 1288642"/>
                    <a:gd name="connsiteY67" fmla="*/ 69186 h 584431"/>
                    <a:gd name="connsiteX68" fmla="*/ 1202954 w 1288642"/>
                    <a:gd name="connsiteY68" fmla="*/ 67363 h 584431"/>
                    <a:gd name="connsiteX69" fmla="*/ 1213905 w 1288642"/>
                    <a:gd name="connsiteY69" fmla="*/ 49131 h 584431"/>
                    <a:gd name="connsiteX70" fmla="*/ 1223031 w 1288642"/>
                    <a:gd name="connsiteY70" fmla="*/ 43708 h 584431"/>
                    <a:gd name="connsiteX71" fmla="*/ 1235760 w 1288642"/>
                    <a:gd name="connsiteY71" fmla="*/ 38239 h 584431"/>
                    <a:gd name="connsiteX72" fmla="*/ 1243060 w 1288642"/>
                    <a:gd name="connsiteY72" fmla="*/ 40062 h 584431"/>
                    <a:gd name="connsiteX73" fmla="*/ 1241235 w 1288642"/>
                    <a:gd name="connsiteY73" fmla="*/ 45485 h 584431"/>
                    <a:gd name="connsiteX74" fmla="*/ 1239410 w 1288642"/>
                    <a:gd name="connsiteY74" fmla="*/ 54601 h 584431"/>
                    <a:gd name="connsiteX75" fmla="*/ 1244886 w 1288642"/>
                    <a:gd name="connsiteY75" fmla="*/ 96486 h 584431"/>
                    <a:gd name="connsiteX76" fmla="*/ 1248536 w 1288642"/>
                    <a:gd name="connsiteY76" fmla="*/ 103778 h 584431"/>
                    <a:gd name="connsiteX77" fmla="*/ 1254011 w 1288642"/>
                    <a:gd name="connsiteY77" fmla="*/ 107425 h 584431"/>
                    <a:gd name="connsiteX78" fmla="*/ 1252186 w 1288642"/>
                    <a:gd name="connsiteY78" fmla="*/ 121963 h 584431"/>
                    <a:gd name="connsiteX79" fmla="*/ 1241235 w 1288642"/>
                    <a:gd name="connsiteY79" fmla="*/ 129256 h 584431"/>
                    <a:gd name="connsiteX80" fmla="*/ 1239410 w 1288642"/>
                    <a:gd name="connsiteY80" fmla="*/ 129256 h 584431"/>
                    <a:gd name="connsiteX81" fmla="*/ 1235760 w 1288642"/>
                    <a:gd name="connsiteY81" fmla="*/ 123786 h 584431"/>
                    <a:gd name="connsiteX82" fmla="*/ 1232156 w 1288642"/>
                    <a:gd name="connsiteY82" fmla="*/ 121963 h 584431"/>
                    <a:gd name="connsiteX83" fmla="*/ 1217555 w 1288642"/>
                    <a:gd name="connsiteY83" fmla="*/ 129256 h 584431"/>
                    <a:gd name="connsiteX84" fmla="*/ 1221205 w 1288642"/>
                    <a:gd name="connsiteY84" fmla="*/ 149310 h 584431"/>
                    <a:gd name="connsiteX85" fmla="*/ 1232156 w 1288642"/>
                    <a:gd name="connsiteY85" fmla="*/ 163848 h 584431"/>
                    <a:gd name="connsiteX86" fmla="*/ 1243060 w 1288642"/>
                    <a:gd name="connsiteY86" fmla="*/ 163848 h 584431"/>
                    <a:gd name="connsiteX87" fmla="*/ 1246711 w 1288642"/>
                    <a:gd name="connsiteY87" fmla="*/ 169318 h 584431"/>
                    <a:gd name="connsiteX88" fmla="*/ 1246711 w 1288642"/>
                    <a:gd name="connsiteY88" fmla="*/ 176610 h 584431"/>
                    <a:gd name="connsiteX89" fmla="*/ 1241235 w 1288642"/>
                    <a:gd name="connsiteY89" fmla="*/ 191149 h 584431"/>
                    <a:gd name="connsiteX90" fmla="*/ 1241235 w 1288642"/>
                    <a:gd name="connsiteY90" fmla="*/ 194795 h 584431"/>
                    <a:gd name="connsiteX91" fmla="*/ 1243060 w 1288642"/>
                    <a:gd name="connsiteY91" fmla="*/ 198441 h 584431"/>
                    <a:gd name="connsiteX92" fmla="*/ 1255836 w 1288642"/>
                    <a:gd name="connsiteY92" fmla="*/ 203911 h 584431"/>
                    <a:gd name="connsiteX93" fmla="*/ 1259487 w 1288642"/>
                    <a:gd name="connsiteY93" fmla="*/ 203911 h 584431"/>
                    <a:gd name="connsiteX94" fmla="*/ 1263137 w 1288642"/>
                    <a:gd name="connsiteY94" fmla="*/ 214849 h 584431"/>
                    <a:gd name="connsiteX95" fmla="*/ 1261312 w 1288642"/>
                    <a:gd name="connsiteY95" fmla="*/ 218496 h 584431"/>
                    <a:gd name="connsiteX96" fmla="*/ 1259487 w 1288642"/>
                    <a:gd name="connsiteY96" fmla="*/ 229388 h 584431"/>
                    <a:gd name="connsiteX97" fmla="*/ 1264962 w 1288642"/>
                    <a:gd name="connsiteY97" fmla="*/ 238503 h 584431"/>
                    <a:gd name="connsiteX98" fmla="*/ 1270391 w 1288642"/>
                    <a:gd name="connsiteY98" fmla="*/ 243973 h 584431"/>
                    <a:gd name="connsiteX99" fmla="*/ 1283167 w 1288642"/>
                    <a:gd name="connsiteY99" fmla="*/ 243973 h 584431"/>
                    <a:gd name="connsiteX100" fmla="*/ 1288642 w 1288642"/>
                    <a:gd name="connsiteY100" fmla="*/ 247619 h 584431"/>
                    <a:gd name="connsiteX101" fmla="*/ 1274041 w 1288642"/>
                    <a:gd name="connsiteY101" fmla="*/ 258511 h 584431"/>
                    <a:gd name="connsiteX102" fmla="*/ 1272216 w 1288642"/>
                    <a:gd name="connsiteY102" fmla="*/ 263981 h 584431"/>
                    <a:gd name="connsiteX103" fmla="*/ 1270391 w 1288642"/>
                    <a:gd name="connsiteY103" fmla="*/ 265804 h 584431"/>
                    <a:gd name="connsiteX104" fmla="*/ 1263137 w 1288642"/>
                    <a:gd name="connsiteY104" fmla="*/ 269450 h 584431"/>
                    <a:gd name="connsiteX105" fmla="*/ 1252186 w 1288642"/>
                    <a:gd name="connsiteY105" fmla="*/ 263981 h 584431"/>
                    <a:gd name="connsiteX106" fmla="*/ 1233982 w 1288642"/>
                    <a:gd name="connsiteY106" fmla="*/ 263981 h 584431"/>
                    <a:gd name="connsiteX107" fmla="*/ 1235760 w 1288642"/>
                    <a:gd name="connsiteY107" fmla="*/ 271273 h 584431"/>
                    <a:gd name="connsiteX108" fmla="*/ 1241235 w 1288642"/>
                    <a:gd name="connsiteY108" fmla="*/ 280389 h 584431"/>
                    <a:gd name="connsiteX109" fmla="*/ 1239410 w 1288642"/>
                    <a:gd name="connsiteY109" fmla="*/ 291328 h 584431"/>
                    <a:gd name="connsiteX110" fmla="*/ 1237585 w 1288642"/>
                    <a:gd name="connsiteY110" fmla="*/ 298573 h 584431"/>
                    <a:gd name="connsiteX111" fmla="*/ 1215730 w 1288642"/>
                    <a:gd name="connsiteY111" fmla="*/ 316805 h 584431"/>
                    <a:gd name="connsiteX112" fmla="*/ 1208430 w 1288642"/>
                    <a:gd name="connsiteY112" fmla="*/ 318628 h 584431"/>
                    <a:gd name="connsiteX113" fmla="*/ 1197479 w 1288642"/>
                    <a:gd name="connsiteY113" fmla="*/ 327744 h 584431"/>
                    <a:gd name="connsiteX114" fmla="*/ 1195700 w 1288642"/>
                    <a:gd name="connsiteY114" fmla="*/ 353221 h 584431"/>
                    <a:gd name="connsiteX115" fmla="*/ 1190225 w 1288642"/>
                    <a:gd name="connsiteY115" fmla="*/ 367759 h 584431"/>
                    <a:gd name="connsiteX116" fmla="*/ 1190225 w 1288642"/>
                    <a:gd name="connsiteY116" fmla="*/ 380521 h 584431"/>
                    <a:gd name="connsiteX117" fmla="*/ 1195700 w 1288642"/>
                    <a:gd name="connsiteY117" fmla="*/ 384167 h 584431"/>
                    <a:gd name="connsiteX118" fmla="*/ 1186575 w 1288642"/>
                    <a:gd name="connsiteY118" fmla="*/ 400529 h 584431"/>
                    <a:gd name="connsiteX119" fmla="*/ 1188400 w 1288642"/>
                    <a:gd name="connsiteY119" fmla="*/ 427876 h 584431"/>
                    <a:gd name="connsiteX120" fmla="*/ 1182924 w 1288642"/>
                    <a:gd name="connsiteY120" fmla="*/ 442414 h 584431"/>
                    <a:gd name="connsiteX121" fmla="*/ 1171974 w 1288642"/>
                    <a:gd name="connsiteY121" fmla="*/ 449707 h 584431"/>
                    <a:gd name="connsiteX122" fmla="*/ 1126439 w 1288642"/>
                    <a:gd name="connsiteY122" fmla="*/ 455176 h 584431"/>
                    <a:gd name="connsiteX123" fmla="*/ 1095458 w 1288642"/>
                    <a:gd name="connsiteY123" fmla="*/ 480653 h 584431"/>
                    <a:gd name="connsiteX124" fmla="*/ 1080857 w 1288642"/>
                    <a:gd name="connsiteY124" fmla="*/ 487946 h 584431"/>
                    <a:gd name="connsiteX125" fmla="*/ 1062606 w 1288642"/>
                    <a:gd name="connsiteY125" fmla="*/ 509777 h 584431"/>
                    <a:gd name="connsiteX126" fmla="*/ 703568 w 1288642"/>
                    <a:gd name="connsiteY126" fmla="*/ 498884 h 584431"/>
                    <a:gd name="connsiteX127" fmla="*/ 701743 w 1288642"/>
                    <a:gd name="connsiteY127" fmla="*/ 584432 h 584431"/>
                    <a:gd name="connsiteX128" fmla="*/ 701743 w 1288642"/>
                    <a:gd name="connsiteY128" fmla="*/ 584432 h 58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288642" h="584431">
                      <a:moveTo>
                        <a:pt x="701743" y="584432"/>
                      </a:moveTo>
                      <a:lnTo>
                        <a:pt x="349959" y="569893"/>
                      </a:lnTo>
                      <a:lnTo>
                        <a:pt x="349959" y="555308"/>
                      </a:lnTo>
                      <a:lnTo>
                        <a:pt x="151299" y="548016"/>
                      </a:lnTo>
                      <a:lnTo>
                        <a:pt x="151299" y="535300"/>
                      </a:lnTo>
                      <a:lnTo>
                        <a:pt x="149474" y="533477"/>
                      </a:lnTo>
                      <a:lnTo>
                        <a:pt x="145824" y="500708"/>
                      </a:lnTo>
                      <a:lnTo>
                        <a:pt x="142174" y="484299"/>
                      </a:lnTo>
                      <a:lnTo>
                        <a:pt x="140349" y="478830"/>
                      </a:lnTo>
                      <a:lnTo>
                        <a:pt x="136698" y="451530"/>
                      </a:lnTo>
                      <a:lnTo>
                        <a:pt x="129398" y="420583"/>
                      </a:lnTo>
                      <a:lnTo>
                        <a:pt x="120319" y="395106"/>
                      </a:lnTo>
                      <a:lnTo>
                        <a:pt x="116669" y="362336"/>
                      </a:lnTo>
                      <a:lnTo>
                        <a:pt x="114843" y="349574"/>
                      </a:lnTo>
                      <a:lnTo>
                        <a:pt x="111193" y="342282"/>
                      </a:lnTo>
                      <a:lnTo>
                        <a:pt x="96592" y="322274"/>
                      </a:lnTo>
                      <a:lnTo>
                        <a:pt x="85688" y="320451"/>
                      </a:lnTo>
                      <a:lnTo>
                        <a:pt x="82038" y="318628"/>
                      </a:lnTo>
                      <a:lnTo>
                        <a:pt x="80213" y="291328"/>
                      </a:lnTo>
                      <a:lnTo>
                        <a:pt x="76562" y="273096"/>
                      </a:lnTo>
                      <a:lnTo>
                        <a:pt x="71087" y="267627"/>
                      </a:lnTo>
                      <a:lnTo>
                        <a:pt x="65611" y="265804"/>
                      </a:lnTo>
                      <a:lnTo>
                        <a:pt x="61961" y="265804"/>
                      </a:lnTo>
                      <a:lnTo>
                        <a:pt x="43757" y="251265"/>
                      </a:lnTo>
                      <a:lnTo>
                        <a:pt x="32806" y="233034"/>
                      </a:lnTo>
                      <a:lnTo>
                        <a:pt x="32806" y="225788"/>
                      </a:lnTo>
                      <a:lnTo>
                        <a:pt x="30981" y="223965"/>
                      </a:lnTo>
                      <a:lnTo>
                        <a:pt x="14601" y="211203"/>
                      </a:lnTo>
                      <a:lnTo>
                        <a:pt x="1825" y="209380"/>
                      </a:lnTo>
                      <a:lnTo>
                        <a:pt x="0" y="207557"/>
                      </a:lnTo>
                      <a:lnTo>
                        <a:pt x="109368" y="211203"/>
                      </a:lnTo>
                      <a:lnTo>
                        <a:pt x="151299" y="214849"/>
                      </a:lnTo>
                      <a:lnTo>
                        <a:pt x="709043" y="236680"/>
                      </a:lnTo>
                      <a:lnTo>
                        <a:pt x="709043" y="249442"/>
                      </a:lnTo>
                      <a:lnTo>
                        <a:pt x="1069906" y="260334"/>
                      </a:lnTo>
                      <a:lnTo>
                        <a:pt x="1069906" y="191149"/>
                      </a:lnTo>
                      <a:lnTo>
                        <a:pt x="1073556" y="140194"/>
                      </a:lnTo>
                      <a:lnTo>
                        <a:pt x="1075382" y="71009"/>
                      </a:lnTo>
                      <a:lnTo>
                        <a:pt x="1088158" y="71009"/>
                      </a:lnTo>
                      <a:lnTo>
                        <a:pt x="1089983" y="72832"/>
                      </a:lnTo>
                      <a:lnTo>
                        <a:pt x="1093586" y="78301"/>
                      </a:lnTo>
                      <a:lnTo>
                        <a:pt x="1120963" y="89193"/>
                      </a:lnTo>
                      <a:lnTo>
                        <a:pt x="1139168" y="83771"/>
                      </a:lnTo>
                      <a:lnTo>
                        <a:pt x="1133692" y="72832"/>
                      </a:lnTo>
                      <a:lnTo>
                        <a:pt x="1120963" y="61893"/>
                      </a:lnTo>
                      <a:lnTo>
                        <a:pt x="1119138" y="38239"/>
                      </a:lnTo>
                      <a:lnTo>
                        <a:pt x="1122788" y="29123"/>
                      </a:lnTo>
                      <a:lnTo>
                        <a:pt x="1150119" y="7293"/>
                      </a:lnTo>
                      <a:lnTo>
                        <a:pt x="1182924" y="0"/>
                      </a:lnTo>
                      <a:lnTo>
                        <a:pt x="1197479" y="0"/>
                      </a:lnTo>
                      <a:lnTo>
                        <a:pt x="1204779" y="25477"/>
                      </a:lnTo>
                      <a:lnTo>
                        <a:pt x="1202954" y="25477"/>
                      </a:lnTo>
                      <a:lnTo>
                        <a:pt x="1188400" y="34593"/>
                      </a:lnTo>
                      <a:lnTo>
                        <a:pt x="1184750" y="34593"/>
                      </a:lnTo>
                      <a:lnTo>
                        <a:pt x="1179274" y="41885"/>
                      </a:lnTo>
                      <a:lnTo>
                        <a:pt x="1175624" y="43708"/>
                      </a:lnTo>
                      <a:lnTo>
                        <a:pt x="1171974" y="47355"/>
                      </a:lnTo>
                      <a:lnTo>
                        <a:pt x="1170149" y="52777"/>
                      </a:lnTo>
                      <a:lnTo>
                        <a:pt x="1179274" y="69186"/>
                      </a:lnTo>
                      <a:lnTo>
                        <a:pt x="1188400" y="83771"/>
                      </a:lnTo>
                      <a:lnTo>
                        <a:pt x="1188400" y="85547"/>
                      </a:lnTo>
                      <a:lnTo>
                        <a:pt x="1188400" y="91016"/>
                      </a:lnTo>
                      <a:lnTo>
                        <a:pt x="1192050" y="94663"/>
                      </a:lnTo>
                      <a:lnTo>
                        <a:pt x="1206604" y="89193"/>
                      </a:lnTo>
                      <a:lnTo>
                        <a:pt x="1208430" y="85547"/>
                      </a:lnTo>
                      <a:lnTo>
                        <a:pt x="1210255" y="71009"/>
                      </a:lnTo>
                      <a:lnTo>
                        <a:pt x="1208430" y="69186"/>
                      </a:lnTo>
                      <a:lnTo>
                        <a:pt x="1204779" y="69186"/>
                      </a:lnTo>
                      <a:lnTo>
                        <a:pt x="1202954" y="67363"/>
                      </a:lnTo>
                      <a:lnTo>
                        <a:pt x="1213905" y="49131"/>
                      </a:lnTo>
                      <a:lnTo>
                        <a:pt x="1223031" y="43708"/>
                      </a:lnTo>
                      <a:lnTo>
                        <a:pt x="1235760" y="38239"/>
                      </a:lnTo>
                      <a:lnTo>
                        <a:pt x="1243060" y="40062"/>
                      </a:lnTo>
                      <a:lnTo>
                        <a:pt x="1241235" y="45485"/>
                      </a:lnTo>
                      <a:lnTo>
                        <a:pt x="1239410" y="54601"/>
                      </a:lnTo>
                      <a:lnTo>
                        <a:pt x="1244886" y="96486"/>
                      </a:lnTo>
                      <a:lnTo>
                        <a:pt x="1248536" y="103778"/>
                      </a:lnTo>
                      <a:lnTo>
                        <a:pt x="1254011" y="107425"/>
                      </a:lnTo>
                      <a:lnTo>
                        <a:pt x="1252186" y="121963"/>
                      </a:lnTo>
                      <a:lnTo>
                        <a:pt x="1241235" y="129256"/>
                      </a:lnTo>
                      <a:lnTo>
                        <a:pt x="1239410" y="129256"/>
                      </a:lnTo>
                      <a:lnTo>
                        <a:pt x="1235760" y="123786"/>
                      </a:lnTo>
                      <a:lnTo>
                        <a:pt x="1232156" y="121963"/>
                      </a:lnTo>
                      <a:lnTo>
                        <a:pt x="1217555" y="129256"/>
                      </a:lnTo>
                      <a:lnTo>
                        <a:pt x="1221205" y="149310"/>
                      </a:lnTo>
                      <a:lnTo>
                        <a:pt x="1232156" y="163848"/>
                      </a:lnTo>
                      <a:lnTo>
                        <a:pt x="1243060" y="163848"/>
                      </a:lnTo>
                      <a:lnTo>
                        <a:pt x="1246711" y="169318"/>
                      </a:lnTo>
                      <a:lnTo>
                        <a:pt x="1246711" y="176610"/>
                      </a:lnTo>
                      <a:lnTo>
                        <a:pt x="1241235" y="191149"/>
                      </a:lnTo>
                      <a:lnTo>
                        <a:pt x="1241235" y="194795"/>
                      </a:lnTo>
                      <a:lnTo>
                        <a:pt x="1243060" y="198441"/>
                      </a:lnTo>
                      <a:lnTo>
                        <a:pt x="1255836" y="203911"/>
                      </a:lnTo>
                      <a:lnTo>
                        <a:pt x="1259487" y="203911"/>
                      </a:lnTo>
                      <a:lnTo>
                        <a:pt x="1263137" y="214849"/>
                      </a:lnTo>
                      <a:lnTo>
                        <a:pt x="1261312" y="218496"/>
                      </a:lnTo>
                      <a:lnTo>
                        <a:pt x="1259487" y="229388"/>
                      </a:lnTo>
                      <a:lnTo>
                        <a:pt x="1264962" y="238503"/>
                      </a:lnTo>
                      <a:lnTo>
                        <a:pt x="1270391" y="243973"/>
                      </a:lnTo>
                      <a:lnTo>
                        <a:pt x="1283167" y="243973"/>
                      </a:lnTo>
                      <a:lnTo>
                        <a:pt x="1288642" y="247619"/>
                      </a:lnTo>
                      <a:lnTo>
                        <a:pt x="1274041" y="258511"/>
                      </a:lnTo>
                      <a:lnTo>
                        <a:pt x="1272216" y="263981"/>
                      </a:lnTo>
                      <a:lnTo>
                        <a:pt x="1270391" y="265804"/>
                      </a:lnTo>
                      <a:lnTo>
                        <a:pt x="1263137" y="269450"/>
                      </a:lnTo>
                      <a:lnTo>
                        <a:pt x="1252186" y="263981"/>
                      </a:lnTo>
                      <a:lnTo>
                        <a:pt x="1233982" y="263981"/>
                      </a:lnTo>
                      <a:lnTo>
                        <a:pt x="1235760" y="271273"/>
                      </a:lnTo>
                      <a:lnTo>
                        <a:pt x="1241235" y="280389"/>
                      </a:lnTo>
                      <a:lnTo>
                        <a:pt x="1239410" y="291328"/>
                      </a:lnTo>
                      <a:lnTo>
                        <a:pt x="1237585" y="298573"/>
                      </a:lnTo>
                      <a:lnTo>
                        <a:pt x="1215730" y="316805"/>
                      </a:lnTo>
                      <a:lnTo>
                        <a:pt x="1208430" y="318628"/>
                      </a:lnTo>
                      <a:lnTo>
                        <a:pt x="1197479" y="327744"/>
                      </a:lnTo>
                      <a:lnTo>
                        <a:pt x="1195700" y="353221"/>
                      </a:lnTo>
                      <a:lnTo>
                        <a:pt x="1190225" y="367759"/>
                      </a:lnTo>
                      <a:lnTo>
                        <a:pt x="1190225" y="380521"/>
                      </a:lnTo>
                      <a:lnTo>
                        <a:pt x="1195700" y="384167"/>
                      </a:lnTo>
                      <a:lnTo>
                        <a:pt x="1186575" y="400529"/>
                      </a:lnTo>
                      <a:lnTo>
                        <a:pt x="1188400" y="427876"/>
                      </a:lnTo>
                      <a:lnTo>
                        <a:pt x="1182924" y="442414"/>
                      </a:lnTo>
                      <a:lnTo>
                        <a:pt x="1171974" y="449707"/>
                      </a:lnTo>
                      <a:lnTo>
                        <a:pt x="1126439" y="455176"/>
                      </a:lnTo>
                      <a:lnTo>
                        <a:pt x="1095458" y="480653"/>
                      </a:lnTo>
                      <a:lnTo>
                        <a:pt x="1080857" y="487946"/>
                      </a:lnTo>
                      <a:lnTo>
                        <a:pt x="1062606" y="509777"/>
                      </a:lnTo>
                      <a:lnTo>
                        <a:pt x="703568" y="498884"/>
                      </a:lnTo>
                      <a:lnTo>
                        <a:pt x="701743" y="584432"/>
                      </a:lnTo>
                      <a:lnTo>
                        <a:pt x="701743" y="584432"/>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58" name="Freeform 64">
                  <a:extLst>
                    <a:ext uri="{FF2B5EF4-FFF2-40B4-BE49-F238E27FC236}">
                      <a16:creationId xmlns:a16="http://schemas.microsoft.com/office/drawing/2014/main" id="{4992A1C5-9657-592D-4F2F-B53C13C97B07}"/>
                    </a:ext>
                  </a:extLst>
                </p:cNvPr>
                <p:cNvSpPr/>
                <p:nvPr/>
              </p:nvSpPr>
              <p:spPr>
                <a:xfrm>
                  <a:off x="7425850" y="3356110"/>
                  <a:ext cx="956887" cy="670633"/>
                </a:xfrm>
                <a:custGeom>
                  <a:avLst/>
                  <a:gdLst>
                    <a:gd name="connsiteX0" fmla="*/ 38281 w 956887"/>
                    <a:gd name="connsiteY0" fmla="*/ 251265 h 670633"/>
                    <a:gd name="connsiteX1" fmla="*/ 47360 w 956887"/>
                    <a:gd name="connsiteY1" fmla="*/ 254912 h 670633"/>
                    <a:gd name="connsiteX2" fmla="*/ 58311 w 956887"/>
                    <a:gd name="connsiteY2" fmla="*/ 260334 h 670633"/>
                    <a:gd name="connsiteX3" fmla="*/ 52835 w 956887"/>
                    <a:gd name="connsiteY3" fmla="*/ 269450 h 670633"/>
                    <a:gd name="connsiteX4" fmla="*/ 52835 w 956887"/>
                    <a:gd name="connsiteY4" fmla="*/ 276743 h 670633"/>
                    <a:gd name="connsiteX5" fmla="*/ 69262 w 956887"/>
                    <a:gd name="connsiteY5" fmla="*/ 296750 h 670633"/>
                    <a:gd name="connsiteX6" fmla="*/ 65611 w 956887"/>
                    <a:gd name="connsiteY6" fmla="*/ 304043 h 670633"/>
                    <a:gd name="connsiteX7" fmla="*/ 63786 w 956887"/>
                    <a:gd name="connsiteY7" fmla="*/ 342282 h 670633"/>
                    <a:gd name="connsiteX8" fmla="*/ 65611 w 956887"/>
                    <a:gd name="connsiteY8" fmla="*/ 353221 h 670633"/>
                    <a:gd name="connsiteX9" fmla="*/ 71087 w 956887"/>
                    <a:gd name="connsiteY9" fmla="*/ 358690 h 670633"/>
                    <a:gd name="connsiteX10" fmla="*/ 92942 w 956887"/>
                    <a:gd name="connsiteY10" fmla="*/ 360466 h 670633"/>
                    <a:gd name="connsiteX11" fmla="*/ 105718 w 956887"/>
                    <a:gd name="connsiteY11" fmla="*/ 371405 h 670633"/>
                    <a:gd name="connsiteX12" fmla="*/ 103893 w 956887"/>
                    <a:gd name="connsiteY12" fmla="*/ 375052 h 670633"/>
                    <a:gd name="connsiteX13" fmla="*/ 87466 w 956887"/>
                    <a:gd name="connsiteY13" fmla="*/ 378698 h 670633"/>
                    <a:gd name="connsiteX14" fmla="*/ 63786 w 956887"/>
                    <a:gd name="connsiteY14" fmla="*/ 393283 h 670633"/>
                    <a:gd name="connsiteX15" fmla="*/ 56486 w 956887"/>
                    <a:gd name="connsiteY15" fmla="*/ 402352 h 670633"/>
                    <a:gd name="connsiteX16" fmla="*/ 52835 w 956887"/>
                    <a:gd name="connsiteY16" fmla="*/ 413291 h 670633"/>
                    <a:gd name="connsiteX17" fmla="*/ 51010 w 956887"/>
                    <a:gd name="connsiteY17" fmla="*/ 415114 h 670633"/>
                    <a:gd name="connsiteX18" fmla="*/ 43757 w 956887"/>
                    <a:gd name="connsiteY18" fmla="*/ 413291 h 670633"/>
                    <a:gd name="connsiteX19" fmla="*/ 29155 w 956887"/>
                    <a:gd name="connsiteY19" fmla="*/ 420583 h 670633"/>
                    <a:gd name="connsiteX20" fmla="*/ 29155 w 956887"/>
                    <a:gd name="connsiteY20" fmla="*/ 424229 h 670633"/>
                    <a:gd name="connsiteX21" fmla="*/ 27330 w 956887"/>
                    <a:gd name="connsiteY21" fmla="*/ 426053 h 670633"/>
                    <a:gd name="connsiteX22" fmla="*/ 20030 w 956887"/>
                    <a:gd name="connsiteY22" fmla="*/ 426053 h 670633"/>
                    <a:gd name="connsiteX23" fmla="*/ 10951 w 956887"/>
                    <a:gd name="connsiteY23" fmla="*/ 422406 h 670633"/>
                    <a:gd name="connsiteX24" fmla="*/ 7301 w 956887"/>
                    <a:gd name="connsiteY24" fmla="*/ 418760 h 670633"/>
                    <a:gd name="connsiteX25" fmla="*/ 5475 w 956887"/>
                    <a:gd name="connsiteY25" fmla="*/ 411467 h 670633"/>
                    <a:gd name="connsiteX26" fmla="*/ 7301 w 956887"/>
                    <a:gd name="connsiteY26" fmla="*/ 398706 h 670633"/>
                    <a:gd name="connsiteX27" fmla="*/ 1825 w 956887"/>
                    <a:gd name="connsiteY27" fmla="*/ 398706 h 670633"/>
                    <a:gd name="connsiteX28" fmla="*/ 5475 w 956887"/>
                    <a:gd name="connsiteY28" fmla="*/ 384167 h 670633"/>
                    <a:gd name="connsiteX29" fmla="*/ 0 w 956887"/>
                    <a:gd name="connsiteY29" fmla="*/ 355044 h 670633"/>
                    <a:gd name="connsiteX30" fmla="*/ 9360 w 956887"/>
                    <a:gd name="connsiteY30" fmla="*/ 338636 h 670633"/>
                    <a:gd name="connsiteX31" fmla="*/ 11185 w 956887"/>
                    <a:gd name="connsiteY31" fmla="*/ 311335 h 670633"/>
                    <a:gd name="connsiteX32" fmla="*/ 16613 w 956887"/>
                    <a:gd name="connsiteY32" fmla="*/ 291281 h 670633"/>
                    <a:gd name="connsiteX33" fmla="*/ 34865 w 956887"/>
                    <a:gd name="connsiteY33" fmla="*/ 260334 h 670633"/>
                    <a:gd name="connsiteX34" fmla="*/ 38515 w 956887"/>
                    <a:gd name="connsiteY34" fmla="*/ 251265 h 670633"/>
                    <a:gd name="connsiteX35" fmla="*/ 109368 w 956887"/>
                    <a:gd name="connsiteY35" fmla="*/ 305866 h 670633"/>
                    <a:gd name="connsiteX36" fmla="*/ 111193 w 956887"/>
                    <a:gd name="connsiteY36" fmla="*/ 304043 h 670633"/>
                    <a:gd name="connsiteX37" fmla="*/ 114843 w 956887"/>
                    <a:gd name="connsiteY37" fmla="*/ 287681 h 670633"/>
                    <a:gd name="connsiteX38" fmla="*/ 116622 w 956887"/>
                    <a:gd name="connsiteY38" fmla="*/ 284035 h 670633"/>
                    <a:gd name="connsiteX39" fmla="*/ 113018 w 956887"/>
                    <a:gd name="connsiteY39" fmla="*/ 276743 h 670633"/>
                    <a:gd name="connsiteX40" fmla="*/ 100242 w 956887"/>
                    <a:gd name="connsiteY40" fmla="*/ 262157 h 670633"/>
                    <a:gd name="connsiteX41" fmla="*/ 94767 w 956887"/>
                    <a:gd name="connsiteY41" fmla="*/ 251265 h 670633"/>
                    <a:gd name="connsiteX42" fmla="*/ 96592 w 956887"/>
                    <a:gd name="connsiteY42" fmla="*/ 242150 h 670633"/>
                    <a:gd name="connsiteX43" fmla="*/ 92942 w 956887"/>
                    <a:gd name="connsiteY43" fmla="*/ 216673 h 670633"/>
                    <a:gd name="connsiteX44" fmla="*/ 85641 w 956887"/>
                    <a:gd name="connsiteY44" fmla="*/ 198441 h 670633"/>
                    <a:gd name="connsiteX45" fmla="*/ 80166 w 956887"/>
                    <a:gd name="connsiteY45" fmla="*/ 192972 h 670633"/>
                    <a:gd name="connsiteX46" fmla="*/ 78387 w 956887"/>
                    <a:gd name="connsiteY46" fmla="*/ 191149 h 670633"/>
                    <a:gd name="connsiteX47" fmla="*/ 80166 w 956887"/>
                    <a:gd name="connsiteY47" fmla="*/ 191149 h 670633"/>
                    <a:gd name="connsiteX48" fmla="*/ 91117 w 956887"/>
                    <a:gd name="connsiteY48" fmla="*/ 183903 h 670633"/>
                    <a:gd name="connsiteX49" fmla="*/ 102067 w 956887"/>
                    <a:gd name="connsiteY49" fmla="*/ 172964 h 670633"/>
                    <a:gd name="connsiteX50" fmla="*/ 105718 w 956887"/>
                    <a:gd name="connsiteY50" fmla="*/ 180257 h 670633"/>
                    <a:gd name="connsiteX51" fmla="*/ 109368 w 956887"/>
                    <a:gd name="connsiteY51" fmla="*/ 183903 h 670633"/>
                    <a:gd name="connsiteX52" fmla="*/ 113018 w 956887"/>
                    <a:gd name="connsiteY52" fmla="*/ 185679 h 670633"/>
                    <a:gd name="connsiteX53" fmla="*/ 120272 w 956887"/>
                    <a:gd name="connsiteY53" fmla="*/ 183903 h 670633"/>
                    <a:gd name="connsiteX54" fmla="*/ 129398 w 956887"/>
                    <a:gd name="connsiteY54" fmla="*/ 178434 h 670633"/>
                    <a:gd name="connsiteX55" fmla="*/ 133048 w 956887"/>
                    <a:gd name="connsiteY55" fmla="*/ 171141 h 670633"/>
                    <a:gd name="connsiteX56" fmla="*/ 129398 w 956887"/>
                    <a:gd name="connsiteY56" fmla="*/ 163848 h 670633"/>
                    <a:gd name="connsiteX57" fmla="*/ 129398 w 956887"/>
                    <a:gd name="connsiteY57" fmla="*/ 162025 h 670633"/>
                    <a:gd name="connsiteX58" fmla="*/ 114843 w 956887"/>
                    <a:gd name="connsiteY58" fmla="*/ 145664 h 670633"/>
                    <a:gd name="connsiteX59" fmla="*/ 103893 w 956887"/>
                    <a:gd name="connsiteY59" fmla="*/ 138371 h 670633"/>
                    <a:gd name="connsiteX60" fmla="*/ 100242 w 956887"/>
                    <a:gd name="connsiteY60" fmla="*/ 140194 h 670633"/>
                    <a:gd name="connsiteX61" fmla="*/ 98417 w 956887"/>
                    <a:gd name="connsiteY61" fmla="*/ 140194 h 670633"/>
                    <a:gd name="connsiteX62" fmla="*/ 91117 w 956887"/>
                    <a:gd name="connsiteY62" fmla="*/ 136548 h 670633"/>
                    <a:gd name="connsiteX63" fmla="*/ 83816 w 956887"/>
                    <a:gd name="connsiteY63" fmla="*/ 131079 h 670633"/>
                    <a:gd name="connsiteX64" fmla="*/ 74737 w 956887"/>
                    <a:gd name="connsiteY64" fmla="*/ 112894 h 670633"/>
                    <a:gd name="connsiteX65" fmla="*/ 81991 w 956887"/>
                    <a:gd name="connsiteY65" fmla="*/ 103778 h 670633"/>
                    <a:gd name="connsiteX66" fmla="*/ 87466 w 956887"/>
                    <a:gd name="connsiteY66" fmla="*/ 96486 h 670633"/>
                    <a:gd name="connsiteX67" fmla="*/ 89291 w 956887"/>
                    <a:gd name="connsiteY67" fmla="*/ 92840 h 670633"/>
                    <a:gd name="connsiteX68" fmla="*/ 92942 w 956887"/>
                    <a:gd name="connsiteY68" fmla="*/ 83724 h 670633"/>
                    <a:gd name="connsiteX69" fmla="*/ 100242 w 956887"/>
                    <a:gd name="connsiteY69" fmla="*/ 72832 h 670633"/>
                    <a:gd name="connsiteX70" fmla="*/ 107543 w 956887"/>
                    <a:gd name="connsiteY70" fmla="*/ 65539 h 670633"/>
                    <a:gd name="connsiteX71" fmla="*/ 111193 w 956887"/>
                    <a:gd name="connsiteY71" fmla="*/ 60070 h 670633"/>
                    <a:gd name="connsiteX72" fmla="*/ 111193 w 956887"/>
                    <a:gd name="connsiteY72" fmla="*/ 58247 h 670633"/>
                    <a:gd name="connsiteX73" fmla="*/ 113018 w 956887"/>
                    <a:gd name="connsiteY73" fmla="*/ 45485 h 670633"/>
                    <a:gd name="connsiteX74" fmla="*/ 107543 w 956887"/>
                    <a:gd name="connsiteY74" fmla="*/ 27300 h 670633"/>
                    <a:gd name="connsiteX75" fmla="*/ 109368 w 956887"/>
                    <a:gd name="connsiteY75" fmla="*/ 18185 h 670633"/>
                    <a:gd name="connsiteX76" fmla="*/ 100242 w 956887"/>
                    <a:gd name="connsiteY76" fmla="*/ 5469 h 670633"/>
                    <a:gd name="connsiteX77" fmla="*/ 98417 w 956887"/>
                    <a:gd name="connsiteY77" fmla="*/ 0 h 670633"/>
                    <a:gd name="connsiteX78" fmla="*/ 100242 w 956887"/>
                    <a:gd name="connsiteY78" fmla="*/ 0 h 670633"/>
                    <a:gd name="connsiteX79" fmla="*/ 338914 w 956887"/>
                    <a:gd name="connsiteY79" fmla="*/ 5469 h 670633"/>
                    <a:gd name="connsiteX80" fmla="*/ 442807 w 956887"/>
                    <a:gd name="connsiteY80" fmla="*/ 5469 h 670633"/>
                    <a:gd name="connsiteX81" fmla="*/ 623262 w 956887"/>
                    <a:gd name="connsiteY81" fmla="*/ 7293 h 670633"/>
                    <a:gd name="connsiteX82" fmla="*/ 705346 w 956887"/>
                    <a:gd name="connsiteY82" fmla="*/ 7293 h 670633"/>
                    <a:gd name="connsiteX83" fmla="*/ 705346 w 956887"/>
                    <a:gd name="connsiteY83" fmla="*/ 5469 h 670633"/>
                    <a:gd name="connsiteX84" fmla="*/ 924082 w 956887"/>
                    <a:gd name="connsiteY84" fmla="*/ 7293 h 670633"/>
                    <a:gd name="connsiteX85" fmla="*/ 929558 w 956887"/>
                    <a:gd name="connsiteY85" fmla="*/ 20008 h 670633"/>
                    <a:gd name="connsiteX86" fmla="*/ 935033 w 956887"/>
                    <a:gd name="connsiteY86" fmla="*/ 27300 h 670633"/>
                    <a:gd name="connsiteX87" fmla="*/ 940508 w 956887"/>
                    <a:gd name="connsiteY87" fmla="*/ 32770 h 670633"/>
                    <a:gd name="connsiteX88" fmla="*/ 942334 w 956887"/>
                    <a:gd name="connsiteY88" fmla="*/ 38239 h 670633"/>
                    <a:gd name="connsiteX89" fmla="*/ 947762 w 956887"/>
                    <a:gd name="connsiteY89" fmla="*/ 43709 h 670633"/>
                    <a:gd name="connsiteX90" fmla="*/ 945937 w 956887"/>
                    <a:gd name="connsiteY90" fmla="*/ 50954 h 670633"/>
                    <a:gd name="connsiteX91" fmla="*/ 945937 w 956887"/>
                    <a:gd name="connsiteY91" fmla="*/ 60070 h 670633"/>
                    <a:gd name="connsiteX92" fmla="*/ 951412 w 956887"/>
                    <a:gd name="connsiteY92" fmla="*/ 63716 h 670633"/>
                    <a:gd name="connsiteX93" fmla="*/ 956888 w 956887"/>
                    <a:gd name="connsiteY93" fmla="*/ 72832 h 670633"/>
                    <a:gd name="connsiteX94" fmla="*/ 953378 w 956887"/>
                    <a:gd name="connsiteY94" fmla="*/ 78301 h 670633"/>
                    <a:gd name="connsiteX95" fmla="*/ 944299 w 956887"/>
                    <a:gd name="connsiteY95" fmla="*/ 80078 h 670633"/>
                    <a:gd name="connsiteX96" fmla="*/ 936999 w 956887"/>
                    <a:gd name="connsiteY96" fmla="*/ 89193 h 670633"/>
                    <a:gd name="connsiteX97" fmla="*/ 927639 w 956887"/>
                    <a:gd name="connsiteY97" fmla="*/ 94663 h 670633"/>
                    <a:gd name="connsiteX98" fmla="*/ 920619 w 956887"/>
                    <a:gd name="connsiteY98" fmla="*/ 102096 h 670633"/>
                    <a:gd name="connsiteX99" fmla="*/ 916969 w 956887"/>
                    <a:gd name="connsiteY99" fmla="*/ 107565 h 670633"/>
                    <a:gd name="connsiteX100" fmla="*/ 918794 w 956887"/>
                    <a:gd name="connsiteY100" fmla="*/ 113034 h 670633"/>
                    <a:gd name="connsiteX101" fmla="*/ 918794 w 956887"/>
                    <a:gd name="connsiteY101" fmla="*/ 122103 h 670633"/>
                    <a:gd name="connsiteX102" fmla="*/ 915144 w 956887"/>
                    <a:gd name="connsiteY102" fmla="*/ 125750 h 670633"/>
                    <a:gd name="connsiteX103" fmla="*/ 915144 w 956887"/>
                    <a:gd name="connsiteY103" fmla="*/ 136688 h 670633"/>
                    <a:gd name="connsiteX104" fmla="*/ 916969 w 956887"/>
                    <a:gd name="connsiteY104" fmla="*/ 140335 h 670633"/>
                    <a:gd name="connsiteX105" fmla="*/ 916969 w 956887"/>
                    <a:gd name="connsiteY105" fmla="*/ 147627 h 670633"/>
                    <a:gd name="connsiteX106" fmla="*/ 920619 w 956887"/>
                    <a:gd name="connsiteY106" fmla="*/ 153097 h 670633"/>
                    <a:gd name="connsiteX107" fmla="*/ 924269 w 956887"/>
                    <a:gd name="connsiteY107" fmla="*/ 154920 h 670633"/>
                    <a:gd name="connsiteX108" fmla="*/ 926095 w 956887"/>
                    <a:gd name="connsiteY108" fmla="*/ 162212 h 670633"/>
                    <a:gd name="connsiteX109" fmla="*/ 922444 w 956887"/>
                    <a:gd name="connsiteY109" fmla="*/ 167682 h 670633"/>
                    <a:gd name="connsiteX110" fmla="*/ 924269 w 956887"/>
                    <a:gd name="connsiteY110" fmla="*/ 173151 h 670633"/>
                    <a:gd name="connsiteX111" fmla="*/ 927920 w 956887"/>
                    <a:gd name="connsiteY111" fmla="*/ 176797 h 670633"/>
                    <a:gd name="connsiteX112" fmla="*/ 926095 w 956887"/>
                    <a:gd name="connsiteY112" fmla="*/ 182267 h 670633"/>
                    <a:gd name="connsiteX113" fmla="*/ 922444 w 956887"/>
                    <a:gd name="connsiteY113" fmla="*/ 184090 h 670633"/>
                    <a:gd name="connsiteX114" fmla="*/ 920619 w 956887"/>
                    <a:gd name="connsiteY114" fmla="*/ 187689 h 670633"/>
                    <a:gd name="connsiteX115" fmla="*/ 916969 w 956887"/>
                    <a:gd name="connsiteY115" fmla="*/ 185866 h 670633"/>
                    <a:gd name="connsiteX116" fmla="*/ 913319 w 956887"/>
                    <a:gd name="connsiteY116" fmla="*/ 184090 h 670633"/>
                    <a:gd name="connsiteX117" fmla="*/ 898764 w 956887"/>
                    <a:gd name="connsiteY117" fmla="*/ 184090 h 670633"/>
                    <a:gd name="connsiteX118" fmla="*/ 893289 w 956887"/>
                    <a:gd name="connsiteY118" fmla="*/ 185866 h 670633"/>
                    <a:gd name="connsiteX119" fmla="*/ 889639 w 956887"/>
                    <a:gd name="connsiteY119" fmla="*/ 191336 h 670633"/>
                    <a:gd name="connsiteX120" fmla="*/ 889639 w 956887"/>
                    <a:gd name="connsiteY120" fmla="*/ 198628 h 670633"/>
                    <a:gd name="connsiteX121" fmla="*/ 887860 w 956887"/>
                    <a:gd name="connsiteY121" fmla="*/ 204051 h 670633"/>
                    <a:gd name="connsiteX122" fmla="*/ 886035 w 956887"/>
                    <a:gd name="connsiteY122" fmla="*/ 207697 h 670633"/>
                    <a:gd name="connsiteX123" fmla="*/ 882385 w 956887"/>
                    <a:gd name="connsiteY123" fmla="*/ 211343 h 670633"/>
                    <a:gd name="connsiteX124" fmla="*/ 878734 w 956887"/>
                    <a:gd name="connsiteY124" fmla="*/ 209520 h 670633"/>
                    <a:gd name="connsiteX125" fmla="*/ 875131 w 956887"/>
                    <a:gd name="connsiteY125" fmla="*/ 209520 h 670633"/>
                    <a:gd name="connsiteX126" fmla="*/ 869656 w 956887"/>
                    <a:gd name="connsiteY126" fmla="*/ 211343 h 670633"/>
                    <a:gd name="connsiteX127" fmla="*/ 866005 w 956887"/>
                    <a:gd name="connsiteY127" fmla="*/ 211343 h 670633"/>
                    <a:gd name="connsiteX128" fmla="*/ 862355 w 956887"/>
                    <a:gd name="connsiteY128" fmla="*/ 209520 h 670633"/>
                    <a:gd name="connsiteX129" fmla="*/ 858705 w 956887"/>
                    <a:gd name="connsiteY129" fmla="*/ 207697 h 670633"/>
                    <a:gd name="connsiteX130" fmla="*/ 855054 w 956887"/>
                    <a:gd name="connsiteY130" fmla="*/ 209520 h 670633"/>
                    <a:gd name="connsiteX131" fmla="*/ 851404 w 956887"/>
                    <a:gd name="connsiteY131" fmla="*/ 213167 h 670633"/>
                    <a:gd name="connsiteX132" fmla="*/ 849579 w 956887"/>
                    <a:gd name="connsiteY132" fmla="*/ 216813 h 670633"/>
                    <a:gd name="connsiteX133" fmla="*/ 847754 w 956887"/>
                    <a:gd name="connsiteY133" fmla="*/ 222235 h 670633"/>
                    <a:gd name="connsiteX134" fmla="*/ 847754 w 956887"/>
                    <a:gd name="connsiteY134" fmla="*/ 229528 h 670633"/>
                    <a:gd name="connsiteX135" fmla="*/ 842279 w 956887"/>
                    <a:gd name="connsiteY135" fmla="*/ 234997 h 670633"/>
                    <a:gd name="connsiteX136" fmla="*/ 844104 w 956887"/>
                    <a:gd name="connsiteY136" fmla="*/ 236821 h 670633"/>
                    <a:gd name="connsiteX137" fmla="*/ 836850 w 956887"/>
                    <a:gd name="connsiteY137" fmla="*/ 244113 h 670633"/>
                    <a:gd name="connsiteX138" fmla="*/ 833200 w 956887"/>
                    <a:gd name="connsiteY138" fmla="*/ 244113 h 670633"/>
                    <a:gd name="connsiteX139" fmla="*/ 833200 w 956887"/>
                    <a:gd name="connsiteY139" fmla="*/ 245936 h 670633"/>
                    <a:gd name="connsiteX140" fmla="*/ 829549 w 956887"/>
                    <a:gd name="connsiteY140" fmla="*/ 251406 h 670633"/>
                    <a:gd name="connsiteX141" fmla="*/ 818599 w 956887"/>
                    <a:gd name="connsiteY141" fmla="*/ 251406 h 670633"/>
                    <a:gd name="connsiteX142" fmla="*/ 814948 w 956887"/>
                    <a:gd name="connsiteY142" fmla="*/ 256828 h 670633"/>
                    <a:gd name="connsiteX143" fmla="*/ 814948 w 956887"/>
                    <a:gd name="connsiteY143" fmla="*/ 260615 h 670633"/>
                    <a:gd name="connsiteX144" fmla="*/ 813123 w 956887"/>
                    <a:gd name="connsiteY144" fmla="*/ 262438 h 670633"/>
                    <a:gd name="connsiteX145" fmla="*/ 811298 w 956887"/>
                    <a:gd name="connsiteY145" fmla="*/ 260615 h 670633"/>
                    <a:gd name="connsiteX146" fmla="*/ 811298 w 956887"/>
                    <a:gd name="connsiteY146" fmla="*/ 262438 h 670633"/>
                    <a:gd name="connsiteX147" fmla="*/ 813123 w 956887"/>
                    <a:gd name="connsiteY147" fmla="*/ 264261 h 670633"/>
                    <a:gd name="connsiteX148" fmla="*/ 813123 w 956887"/>
                    <a:gd name="connsiteY148" fmla="*/ 266084 h 670633"/>
                    <a:gd name="connsiteX149" fmla="*/ 811298 w 956887"/>
                    <a:gd name="connsiteY149" fmla="*/ 267907 h 670633"/>
                    <a:gd name="connsiteX150" fmla="*/ 802219 w 956887"/>
                    <a:gd name="connsiteY150" fmla="*/ 287962 h 670633"/>
                    <a:gd name="connsiteX151" fmla="*/ 794684 w 956887"/>
                    <a:gd name="connsiteY151" fmla="*/ 293338 h 670633"/>
                    <a:gd name="connsiteX152" fmla="*/ 781908 w 956887"/>
                    <a:gd name="connsiteY152" fmla="*/ 296984 h 670633"/>
                    <a:gd name="connsiteX153" fmla="*/ 770864 w 956887"/>
                    <a:gd name="connsiteY153" fmla="*/ 307829 h 670633"/>
                    <a:gd name="connsiteX154" fmla="*/ 758088 w 956887"/>
                    <a:gd name="connsiteY154" fmla="*/ 313299 h 670633"/>
                    <a:gd name="connsiteX155" fmla="*/ 752613 w 956887"/>
                    <a:gd name="connsiteY155" fmla="*/ 324237 h 670633"/>
                    <a:gd name="connsiteX156" fmla="*/ 743487 w 956887"/>
                    <a:gd name="connsiteY156" fmla="*/ 338776 h 670633"/>
                    <a:gd name="connsiteX157" fmla="*/ 738105 w 956887"/>
                    <a:gd name="connsiteY157" fmla="*/ 338776 h 670633"/>
                    <a:gd name="connsiteX158" fmla="*/ 734502 w 956887"/>
                    <a:gd name="connsiteY158" fmla="*/ 342422 h 670633"/>
                    <a:gd name="connsiteX159" fmla="*/ 725376 w 956887"/>
                    <a:gd name="connsiteY159" fmla="*/ 347892 h 670633"/>
                    <a:gd name="connsiteX160" fmla="*/ 723551 w 956887"/>
                    <a:gd name="connsiteY160" fmla="*/ 353361 h 670633"/>
                    <a:gd name="connsiteX161" fmla="*/ 723551 w 956887"/>
                    <a:gd name="connsiteY161" fmla="*/ 364253 h 670633"/>
                    <a:gd name="connsiteX162" fmla="*/ 721726 w 956887"/>
                    <a:gd name="connsiteY162" fmla="*/ 367899 h 670633"/>
                    <a:gd name="connsiteX163" fmla="*/ 719900 w 956887"/>
                    <a:gd name="connsiteY163" fmla="*/ 371546 h 670633"/>
                    <a:gd name="connsiteX164" fmla="*/ 721726 w 956887"/>
                    <a:gd name="connsiteY164" fmla="*/ 373369 h 670633"/>
                    <a:gd name="connsiteX165" fmla="*/ 721726 w 956887"/>
                    <a:gd name="connsiteY165" fmla="*/ 380661 h 670633"/>
                    <a:gd name="connsiteX166" fmla="*/ 714425 w 956887"/>
                    <a:gd name="connsiteY166" fmla="*/ 382484 h 670633"/>
                    <a:gd name="connsiteX167" fmla="*/ 712600 w 956887"/>
                    <a:gd name="connsiteY167" fmla="*/ 386131 h 670633"/>
                    <a:gd name="connsiteX168" fmla="*/ 714425 w 956887"/>
                    <a:gd name="connsiteY168" fmla="*/ 395246 h 670633"/>
                    <a:gd name="connsiteX169" fmla="*/ 701696 w 956887"/>
                    <a:gd name="connsiteY169" fmla="*/ 393423 h 670633"/>
                    <a:gd name="connsiteX170" fmla="*/ 698046 w 956887"/>
                    <a:gd name="connsiteY170" fmla="*/ 413431 h 670633"/>
                    <a:gd name="connsiteX171" fmla="*/ 718075 w 956887"/>
                    <a:gd name="connsiteY171" fmla="*/ 429839 h 670633"/>
                    <a:gd name="connsiteX172" fmla="*/ 708716 w 956887"/>
                    <a:gd name="connsiteY172" fmla="*/ 457139 h 670633"/>
                    <a:gd name="connsiteX173" fmla="*/ 725142 w 956887"/>
                    <a:gd name="connsiteY173" fmla="*/ 477147 h 670633"/>
                    <a:gd name="connsiteX174" fmla="*/ 757901 w 956887"/>
                    <a:gd name="connsiteY174" fmla="*/ 478970 h 670633"/>
                    <a:gd name="connsiteX175" fmla="*/ 765201 w 956887"/>
                    <a:gd name="connsiteY175" fmla="*/ 473501 h 670633"/>
                    <a:gd name="connsiteX176" fmla="*/ 776105 w 956887"/>
                    <a:gd name="connsiteY176" fmla="*/ 482616 h 670633"/>
                    <a:gd name="connsiteX177" fmla="*/ 781581 w 956887"/>
                    <a:gd name="connsiteY177" fmla="*/ 509917 h 670633"/>
                    <a:gd name="connsiteX178" fmla="*/ 770864 w 956887"/>
                    <a:gd name="connsiteY178" fmla="*/ 519032 h 670633"/>
                    <a:gd name="connsiteX179" fmla="*/ 765389 w 956887"/>
                    <a:gd name="connsiteY179" fmla="*/ 526325 h 670633"/>
                    <a:gd name="connsiteX180" fmla="*/ 765389 w 956887"/>
                    <a:gd name="connsiteY180" fmla="*/ 541097 h 670633"/>
                    <a:gd name="connsiteX181" fmla="*/ 774467 w 956887"/>
                    <a:gd name="connsiteY181" fmla="*/ 542920 h 670633"/>
                    <a:gd name="connsiteX182" fmla="*/ 792719 w 956887"/>
                    <a:gd name="connsiteY182" fmla="*/ 552270 h 670633"/>
                    <a:gd name="connsiteX183" fmla="*/ 798194 w 956887"/>
                    <a:gd name="connsiteY183" fmla="*/ 566855 h 670633"/>
                    <a:gd name="connsiteX184" fmla="*/ 796369 w 956887"/>
                    <a:gd name="connsiteY184" fmla="*/ 575924 h 670633"/>
                    <a:gd name="connsiteX185" fmla="*/ 796369 w 956887"/>
                    <a:gd name="connsiteY185" fmla="*/ 579570 h 670633"/>
                    <a:gd name="connsiteX186" fmla="*/ 792719 w 956887"/>
                    <a:gd name="connsiteY186" fmla="*/ 585039 h 670633"/>
                    <a:gd name="connsiteX187" fmla="*/ 803670 w 956887"/>
                    <a:gd name="connsiteY187" fmla="*/ 610516 h 670633"/>
                    <a:gd name="connsiteX188" fmla="*/ 792719 w 956887"/>
                    <a:gd name="connsiteY188" fmla="*/ 623278 h 670633"/>
                    <a:gd name="connsiteX189" fmla="*/ 779943 w 956887"/>
                    <a:gd name="connsiteY189" fmla="*/ 625101 h 670633"/>
                    <a:gd name="connsiteX190" fmla="*/ 759913 w 956887"/>
                    <a:gd name="connsiteY190" fmla="*/ 615986 h 670633"/>
                    <a:gd name="connsiteX191" fmla="*/ 752613 w 956887"/>
                    <a:gd name="connsiteY191" fmla="*/ 619632 h 670633"/>
                    <a:gd name="connsiteX192" fmla="*/ 732583 w 956887"/>
                    <a:gd name="connsiteY192" fmla="*/ 637863 h 670633"/>
                    <a:gd name="connsiteX193" fmla="*/ 736233 w 956887"/>
                    <a:gd name="connsiteY193" fmla="*/ 657871 h 670633"/>
                    <a:gd name="connsiteX194" fmla="*/ 750787 w 956887"/>
                    <a:gd name="connsiteY194" fmla="*/ 665164 h 670633"/>
                    <a:gd name="connsiteX195" fmla="*/ 752613 w 956887"/>
                    <a:gd name="connsiteY195" fmla="*/ 666987 h 670633"/>
                    <a:gd name="connsiteX196" fmla="*/ 752613 w 956887"/>
                    <a:gd name="connsiteY196" fmla="*/ 668810 h 670633"/>
                    <a:gd name="connsiteX197" fmla="*/ 750787 w 956887"/>
                    <a:gd name="connsiteY197" fmla="*/ 668810 h 670633"/>
                    <a:gd name="connsiteX198" fmla="*/ 743487 w 956887"/>
                    <a:gd name="connsiteY198" fmla="*/ 666987 h 670633"/>
                    <a:gd name="connsiteX199" fmla="*/ 728933 w 956887"/>
                    <a:gd name="connsiteY199" fmla="*/ 665164 h 670633"/>
                    <a:gd name="connsiteX200" fmla="*/ 721632 w 956887"/>
                    <a:gd name="connsiteY200" fmla="*/ 668810 h 670633"/>
                    <a:gd name="connsiteX201" fmla="*/ 708856 w 956887"/>
                    <a:gd name="connsiteY201" fmla="*/ 670633 h 670633"/>
                    <a:gd name="connsiteX202" fmla="*/ 697952 w 956887"/>
                    <a:gd name="connsiteY202" fmla="*/ 663341 h 670633"/>
                    <a:gd name="connsiteX203" fmla="*/ 688826 w 956887"/>
                    <a:gd name="connsiteY203" fmla="*/ 654225 h 670633"/>
                    <a:gd name="connsiteX204" fmla="*/ 683351 w 956887"/>
                    <a:gd name="connsiteY204" fmla="*/ 644876 h 670633"/>
                    <a:gd name="connsiteX205" fmla="*/ 674366 w 956887"/>
                    <a:gd name="connsiteY205" fmla="*/ 639266 h 670633"/>
                    <a:gd name="connsiteX206" fmla="*/ 665287 w 956887"/>
                    <a:gd name="connsiteY206" fmla="*/ 633796 h 670633"/>
                    <a:gd name="connsiteX207" fmla="*/ 648860 w 956887"/>
                    <a:gd name="connsiteY207" fmla="*/ 633796 h 670633"/>
                    <a:gd name="connsiteX208" fmla="*/ 630656 w 956887"/>
                    <a:gd name="connsiteY208" fmla="*/ 635620 h 670633"/>
                    <a:gd name="connsiteX209" fmla="*/ 614230 w 956887"/>
                    <a:gd name="connsiteY209" fmla="*/ 635620 h 670633"/>
                    <a:gd name="connsiteX210" fmla="*/ 601454 w 956887"/>
                    <a:gd name="connsiteY210" fmla="*/ 619211 h 670633"/>
                    <a:gd name="connsiteX211" fmla="*/ 588724 w 956887"/>
                    <a:gd name="connsiteY211" fmla="*/ 604673 h 670633"/>
                    <a:gd name="connsiteX212" fmla="*/ 568648 w 956887"/>
                    <a:gd name="connsiteY212" fmla="*/ 599204 h 670633"/>
                    <a:gd name="connsiteX213" fmla="*/ 550443 w 956887"/>
                    <a:gd name="connsiteY213" fmla="*/ 606543 h 670633"/>
                    <a:gd name="connsiteX214" fmla="*/ 526763 w 956887"/>
                    <a:gd name="connsiteY214" fmla="*/ 602943 h 670633"/>
                    <a:gd name="connsiteX215" fmla="*/ 506687 w 956887"/>
                    <a:gd name="connsiteY215" fmla="*/ 592005 h 670633"/>
                    <a:gd name="connsiteX216" fmla="*/ 483007 w 956887"/>
                    <a:gd name="connsiteY216" fmla="*/ 584712 h 670633"/>
                    <a:gd name="connsiteX217" fmla="*/ 466674 w 956887"/>
                    <a:gd name="connsiteY217" fmla="*/ 597193 h 670633"/>
                    <a:gd name="connsiteX218" fmla="*/ 448469 w 956887"/>
                    <a:gd name="connsiteY218" fmla="*/ 611732 h 670633"/>
                    <a:gd name="connsiteX219" fmla="*/ 426568 w 956887"/>
                    <a:gd name="connsiteY219" fmla="*/ 604486 h 670633"/>
                    <a:gd name="connsiteX220" fmla="*/ 404713 w 956887"/>
                    <a:gd name="connsiteY220" fmla="*/ 604486 h 670633"/>
                    <a:gd name="connsiteX221" fmla="*/ 393762 w 956887"/>
                    <a:gd name="connsiteY221" fmla="*/ 609909 h 670633"/>
                    <a:gd name="connsiteX222" fmla="*/ 379208 w 956887"/>
                    <a:gd name="connsiteY222" fmla="*/ 606262 h 670633"/>
                    <a:gd name="connsiteX223" fmla="*/ 371814 w 956887"/>
                    <a:gd name="connsiteY223" fmla="*/ 597193 h 670633"/>
                    <a:gd name="connsiteX224" fmla="*/ 362454 w 956887"/>
                    <a:gd name="connsiteY224" fmla="*/ 593547 h 670633"/>
                    <a:gd name="connsiteX225" fmla="*/ 338774 w 956887"/>
                    <a:gd name="connsiteY225" fmla="*/ 578962 h 670633"/>
                    <a:gd name="connsiteX226" fmla="*/ 315094 w 956887"/>
                    <a:gd name="connsiteY226" fmla="*/ 582608 h 670633"/>
                    <a:gd name="connsiteX227" fmla="*/ 309619 w 956887"/>
                    <a:gd name="connsiteY227" fmla="*/ 577139 h 670633"/>
                    <a:gd name="connsiteX228" fmla="*/ 305968 w 956887"/>
                    <a:gd name="connsiteY228" fmla="*/ 569893 h 670633"/>
                    <a:gd name="connsiteX229" fmla="*/ 298668 w 956887"/>
                    <a:gd name="connsiteY229" fmla="*/ 566247 h 670633"/>
                    <a:gd name="connsiteX230" fmla="*/ 293520 w 956887"/>
                    <a:gd name="connsiteY230" fmla="*/ 564471 h 670633"/>
                    <a:gd name="connsiteX231" fmla="*/ 288091 w 956887"/>
                    <a:gd name="connsiteY231" fmla="*/ 560824 h 670633"/>
                    <a:gd name="connsiteX232" fmla="*/ 284441 w 956887"/>
                    <a:gd name="connsiteY232" fmla="*/ 557178 h 670633"/>
                    <a:gd name="connsiteX233" fmla="*/ 282616 w 956887"/>
                    <a:gd name="connsiteY233" fmla="*/ 555355 h 670633"/>
                    <a:gd name="connsiteX234" fmla="*/ 278966 w 956887"/>
                    <a:gd name="connsiteY234" fmla="*/ 551709 h 670633"/>
                    <a:gd name="connsiteX235" fmla="*/ 277140 w 956887"/>
                    <a:gd name="connsiteY235" fmla="*/ 546239 h 670633"/>
                    <a:gd name="connsiteX236" fmla="*/ 273490 w 956887"/>
                    <a:gd name="connsiteY236" fmla="*/ 542593 h 670633"/>
                    <a:gd name="connsiteX237" fmla="*/ 273490 w 956887"/>
                    <a:gd name="connsiteY237" fmla="*/ 529878 h 670633"/>
                    <a:gd name="connsiteX238" fmla="*/ 271665 w 956887"/>
                    <a:gd name="connsiteY238" fmla="*/ 526232 h 670633"/>
                    <a:gd name="connsiteX239" fmla="*/ 266190 w 956887"/>
                    <a:gd name="connsiteY239" fmla="*/ 522585 h 670633"/>
                    <a:gd name="connsiteX240" fmla="*/ 266190 w 956887"/>
                    <a:gd name="connsiteY240" fmla="*/ 517116 h 670633"/>
                    <a:gd name="connsiteX241" fmla="*/ 260761 w 956887"/>
                    <a:gd name="connsiteY241" fmla="*/ 511740 h 670633"/>
                    <a:gd name="connsiteX242" fmla="*/ 257111 w 956887"/>
                    <a:gd name="connsiteY242" fmla="*/ 506270 h 670633"/>
                    <a:gd name="connsiteX243" fmla="*/ 257111 w 956887"/>
                    <a:gd name="connsiteY243" fmla="*/ 502624 h 670633"/>
                    <a:gd name="connsiteX244" fmla="*/ 253507 w 956887"/>
                    <a:gd name="connsiteY244" fmla="*/ 499025 h 670633"/>
                    <a:gd name="connsiteX245" fmla="*/ 237081 w 956887"/>
                    <a:gd name="connsiteY245" fmla="*/ 499025 h 670633"/>
                    <a:gd name="connsiteX246" fmla="*/ 235256 w 956887"/>
                    <a:gd name="connsiteY246" fmla="*/ 500848 h 670633"/>
                    <a:gd name="connsiteX247" fmla="*/ 233431 w 956887"/>
                    <a:gd name="connsiteY247" fmla="*/ 500848 h 670633"/>
                    <a:gd name="connsiteX248" fmla="*/ 226130 w 956887"/>
                    <a:gd name="connsiteY248" fmla="*/ 499025 h 670633"/>
                    <a:gd name="connsiteX249" fmla="*/ 176805 w 956887"/>
                    <a:gd name="connsiteY249" fmla="*/ 499025 h 670633"/>
                    <a:gd name="connsiteX250" fmla="*/ 129398 w 956887"/>
                    <a:gd name="connsiteY250" fmla="*/ 497201 h 670633"/>
                    <a:gd name="connsiteX251" fmla="*/ 129398 w 956887"/>
                    <a:gd name="connsiteY251" fmla="*/ 491732 h 670633"/>
                    <a:gd name="connsiteX252" fmla="*/ 76562 w 956887"/>
                    <a:gd name="connsiteY252" fmla="*/ 437085 h 670633"/>
                    <a:gd name="connsiteX253" fmla="*/ 76562 w 956887"/>
                    <a:gd name="connsiteY253" fmla="*/ 435262 h 670633"/>
                    <a:gd name="connsiteX254" fmla="*/ 111193 w 956887"/>
                    <a:gd name="connsiteY254" fmla="*/ 422547 h 670633"/>
                    <a:gd name="connsiteX255" fmla="*/ 120272 w 956887"/>
                    <a:gd name="connsiteY255" fmla="*/ 420723 h 670633"/>
                    <a:gd name="connsiteX256" fmla="*/ 129398 w 956887"/>
                    <a:gd name="connsiteY256" fmla="*/ 417077 h 670633"/>
                    <a:gd name="connsiteX257" fmla="*/ 136698 w 956887"/>
                    <a:gd name="connsiteY257" fmla="*/ 411608 h 670633"/>
                    <a:gd name="connsiteX258" fmla="*/ 138523 w 956887"/>
                    <a:gd name="connsiteY258" fmla="*/ 369535 h 670633"/>
                    <a:gd name="connsiteX259" fmla="*/ 136698 w 956887"/>
                    <a:gd name="connsiteY259" fmla="*/ 360420 h 670633"/>
                    <a:gd name="connsiteX260" fmla="*/ 131223 w 956887"/>
                    <a:gd name="connsiteY260" fmla="*/ 353174 h 670633"/>
                    <a:gd name="connsiteX261" fmla="*/ 129398 w 956887"/>
                    <a:gd name="connsiteY261" fmla="*/ 349528 h 670633"/>
                    <a:gd name="connsiteX262" fmla="*/ 123922 w 956887"/>
                    <a:gd name="connsiteY262" fmla="*/ 345881 h 670633"/>
                    <a:gd name="connsiteX263" fmla="*/ 122097 w 956887"/>
                    <a:gd name="connsiteY263" fmla="*/ 336766 h 670633"/>
                    <a:gd name="connsiteX264" fmla="*/ 120272 w 956887"/>
                    <a:gd name="connsiteY264" fmla="*/ 320404 h 670633"/>
                    <a:gd name="connsiteX265" fmla="*/ 111006 w 956887"/>
                    <a:gd name="connsiteY265" fmla="*/ 315122 h 670633"/>
                    <a:gd name="connsiteX266" fmla="*/ 101646 w 956887"/>
                    <a:gd name="connsiteY266" fmla="*/ 313299 h 670633"/>
                    <a:gd name="connsiteX267" fmla="*/ 108947 w 956887"/>
                    <a:gd name="connsiteY267" fmla="*/ 306006 h 670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Lst>
                  <a:rect l="l" t="t" r="r" b="b"/>
                  <a:pathLst>
                    <a:path w="956887" h="670633">
                      <a:moveTo>
                        <a:pt x="38281" y="251265"/>
                      </a:moveTo>
                      <a:lnTo>
                        <a:pt x="47360" y="254912"/>
                      </a:lnTo>
                      <a:lnTo>
                        <a:pt x="58311" y="260334"/>
                      </a:lnTo>
                      <a:lnTo>
                        <a:pt x="52835" y="269450"/>
                      </a:lnTo>
                      <a:lnTo>
                        <a:pt x="52835" y="276743"/>
                      </a:lnTo>
                      <a:lnTo>
                        <a:pt x="69262" y="296750"/>
                      </a:lnTo>
                      <a:lnTo>
                        <a:pt x="65611" y="304043"/>
                      </a:lnTo>
                      <a:lnTo>
                        <a:pt x="63786" y="342282"/>
                      </a:lnTo>
                      <a:lnTo>
                        <a:pt x="65611" y="353221"/>
                      </a:lnTo>
                      <a:lnTo>
                        <a:pt x="71087" y="358690"/>
                      </a:lnTo>
                      <a:lnTo>
                        <a:pt x="92942" y="360466"/>
                      </a:lnTo>
                      <a:lnTo>
                        <a:pt x="105718" y="371405"/>
                      </a:lnTo>
                      <a:lnTo>
                        <a:pt x="103893" y="375052"/>
                      </a:lnTo>
                      <a:lnTo>
                        <a:pt x="87466" y="378698"/>
                      </a:lnTo>
                      <a:lnTo>
                        <a:pt x="63786" y="393283"/>
                      </a:lnTo>
                      <a:lnTo>
                        <a:pt x="56486" y="402352"/>
                      </a:lnTo>
                      <a:lnTo>
                        <a:pt x="52835" y="413291"/>
                      </a:lnTo>
                      <a:lnTo>
                        <a:pt x="51010" y="415114"/>
                      </a:lnTo>
                      <a:lnTo>
                        <a:pt x="43757" y="413291"/>
                      </a:lnTo>
                      <a:lnTo>
                        <a:pt x="29155" y="420583"/>
                      </a:lnTo>
                      <a:lnTo>
                        <a:pt x="29155" y="424229"/>
                      </a:lnTo>
                      <a:lnTo>
                        <a:pt x="27330" y="426053"/>
                      </a:lnTo>
                      <a:lnTo>
                        <a:pt x="20030" y="426053"/>
                      </a:lnTo>
                      <a:lnTo>
                        <a:pt x="10951" y="422406"/>
                      </a:lnTo>
                      <a:lnTo>
                        <a:pt x="7301" y="418760"/>
                      </a:lnTo>
                      <a:lnTo>
                        <a:pt x="5475" y="411467"/>
                      </a:lnTo>
                      <a:lnTo>
                        <a:pt x="7301" y="398706"/>
                      </a:lnTo>
                      <a:lnTo>
                        <a:pt x="1825" y="398706"/>
                      </a:lnTo>
                      <a:lnTo>
                        <a:pt x="5475" y="384167"/>
                      </a:lnTo>
                      <a:lnTo>
                        <a:pt x="0" y="355044"/>
                      </a:lnTo>
                      <a:lnTo>
                        <a:pt x="9360" y="338636"/>
                      </a:lnTo>
                      <a:lnTo>
                        <a:pt x="11185" y="311335"/>
                      </a:lnTo>
                      <a:lnTo>
                        <a:pt x="16613" y="291281"/>
                      </a:lnTo>
                      <a:lnTo>
                        <a:pt x="34865" y="260334"/>
                      </a:lnTo>
                      <a:lnTo>
                        <a:pt x="38515" y="251265"/>
                      </a:lnTo>
                      <a:close/>
                      <a:moveTo>
                        <a:pt x="109368" y="305866"/>
                      </a:moveTo>
                      <a:lnTo>
                        <a:pt x="111193" y="304043"/>
                      </a:lnTo>
                      <a:lnTo>
                        <a:pt x="114843" y="287681"/>
                      </a:lnTo>
                      <a:lnTo>
                        <a:pt x="116622" y="284035"/>
                      </a:lnTo>
                      <a:lnTo>
                        <a:pt x="113018" y="276743"/>
                      </a:lnTo>
                      <a:lnTo>
                        <a:pt x="100242" y="262157"/>
                      </a:lnTo>
                      <a:lnTo>
                        <a:pt x="94767" y="251265"/>
                      </a:lnTo>
                      <a:lnTo>
                        <a:pt x="96592" y="242150"/>
                      </a:lnTo>
                      <a:lnTo>
                        <a:pt x="92942" y="216673"/>
                      </a:lnTo>
                      <a:lnTo>
                        <a:pt x="85641" y="198441"/>
                      </a:lnTo>
                      <a:lnTo>
                        <a:pt x="80166" y="192972"/>
                      </a:lnTo>
                      <a:lnTo>
                        <a:pt x="78387" y="191149"/>
                      </a:lnTo>
                      <a:lnTo>
                        <a:pt x="80166" y="191149"/>
                      </a:lnTo>
                      <a:lnTo>
                        <a:pt x="91117" y="183903"/>
                      </a:lnTo>
                      <a:lnTo>
                        <a:pt x="102067" y="172964"/>
                      </a:lnTo>
                      <a:lnTo>
                        <a:pt x="105718" y="180257"/>
                      </a:lnTo>
                      <a:lnTo>
                        <a:pt x="109368" y="183903"/>
                      </a:lnTo>
                      <a:lnTo>
                        <a:pt x="113018" y="185679"/>
                      </a:lnTo>
                      <a:lnTo>
                        <a:pt x="120272" y="183903"/>
                      </a:lnTo>
                      <a:lnTo>
                        <a:pt x="129398" y="178434"/>
                      </a:lnTo>
                      <a:lnTo>
                        <a:pt x="133048" y="171141"/>
                      </a:lnTo>
                      <a:lnTo>
                        <a:pt x="129398" y="163848"/>
                      </a:lnTo>
                      <a:lnTo>
                        <a:pt x="129398" y="162025"/>
                      </a:lnTo>
                      <a:lnTo>
                        <a:pt x="114843" y="145664"/>
                      </a:lnTo>
                      <a:lnTo>
                        <a:pt x="103893" y="138371"/>
                      </a:lnTo>
                      <a:lnTo>
                        <a:pt x="100242" y="140194"/>
                      </a:lnTo>
                      <a:lnTo>
                        <a:pt x="98417" y="140194"/>
                      </a:lnTo>
                      <a:lnTo>
                        <a:pt x="91117" y="136548"/>
                      </a:lnTo>
                      <a:lnTo>
                        <a:pt x="83816" y="131079"/>
                      </a:lnTo>
                      <a:lnTo>
                        <a:pt x="74737" y="112894"/>
                      </a:lnTo>
                      <a:lnTo>
                        <a:pt x="81991" y="103778"/>
                      </a:lnTo>
                      <a:lnTo>
                        <a:pt x="87466" y="96486"/>
                      </a:lnTo>
                      <a:lnTo>
                        <a:pt x="89291" y="92840"/>
                      </a:lnTo>
                      <a:lnTo>
                        <a:pt x="92942" y="83724"/>
                      </a:lnTo>
                      <a:lnTo>
                        <a:pt x="100242" y="72832"/>
                      </a:lnTo>
                      <a:lnTo>
                        <a:pt x="107543" y="65539"/>
                      </a:lnTo>
                      <a:lnTo>
                        <a:pt x="111193" y="60070"/>
                      </a:lnTo>
                      <a:lnTo>
                        <a:pt x="111193" y="58247"/>
                      </a:lnTo>
                      <a:lnTo>
                        <a:pt x="113018" y="45485"/>
                      </a:lnTo>
                      <a:lnTo>
                        <a:pt x="107543" y="27300"/>
                      </a:lnTo>
                      <a:lnTo>
                        <a:pt x="109368" y="18185"/>
                      </a:lnTo>
                      <a:lnTo>
                        <a:pt x="100242" y="5469"/>
                      </a:lnTo>
                      <a:lnTo>
                        <a:pt x="98417" y="0"/>
                      </a:lnTo>
                      <a:lnTo>
                        <a:pt x="100242" y="0"/>
                      </a:lnTo>
                      <a:lnTo>
                        <a:pt x="338914" y="5469"/>
                      </a:lnTo>
                      <a:lnTo>
                        <a:pt x="442807" y="5469"/>
                      </a:lnTo>
                      <a:lnTo>
                        <a:pt x="623262" y="7293"/>
                      </a:lnTo>
                      <a:lnTo>
                        <a:pt x="705346" y="7293"/>
                      </a:lnTo>
                      <a:lnTo>
                        <a:pt x="705346" y="5469"/>
                      </a:lnTo>
                      <a:lnTo>
                        <a:pt x="924082" y="7293"/>
                      </a:lnTo>
                      <a:lnTo>
                        <a:pt x="929558" y="20008"/>
                      </a:lnTo>
                      <a:lnTo>
                        <a:pt x="935033" y="27300"/>
                      </a:lnTo>
                      <a:lnTo>
                        <a:pt x="940508" y="32770"/>
                      </a:lnTo>
                      <a:lnTo>
                        <a:pt x="942334" y="38239"/>
                      </a:lnTo>
                      <a:lnTo>
                        <a:pt x="947762" y="43709"/>
                      </a:lnTo>
                      <a:lnTo>
                        <a:pt x="945937" y="50954"/>
                      </a:lnTo>
                      <a:lnTo>
                        <a:pt x="945937" y="60070"/>
                      </a:lnTo>
                      <a:lnTo>
                        <a:pt x="951412" y="63716"/>
                      </a:lnTo>
                      <a:lnTo>
                        <a:pt x="956888" y="72832"/>
                      </a:lnTo>
                      <a:lnTo>
                        <a:pt x="953378" y="78301"/>
                      </a:lnTo>
                      <a:lnTo>
                        <a:pt x="944299" y="80078"/>
                      </a:lnTo>
                      <a:lnTo>
                        <a:pt x="936999" y="89193"/>
                      </a:lnTo>
                      <a:lnTo>
                        <a:pt x="927639" y="94663"/>
                      </a:lnTo>
                      <a:lnTo>
                        <a:pt x="920619" y="102096"/>
                      </a:lnTo>
                      <a:lnTo>
                        <a:pt x="916969" y="107565"/>
                      </a:lnTo>
                      <a:lnTo>
                        <a:pt x="918794" y="113034"/>
                      </a:lnTo>
                      <a:lnTo>
                        <a:pt x="918794" y="122103"/>
                      </a:lnTo>
                      <a:lnTo>
                        <a:pt x="915144" y="125750"/>
                      </a:lnTo>
                      <a:lnTo>
                        <a:pt x="915144" y="136688"/>
                      </a:lnTo>
                      <a:lnTo>
                        <a:pt x="916969" y="140335"/>
                      </a:lnTo>
                      <a:lnTo>
                        <a:pt x="916969" y="147627"/>
                      </a:lnTo>
                      <a:lnTo>
                        <a:pt x="920619" y="153097"/>
                      </a:lnTo>
                      <a:lnTo>
                        <a:pt x="924269" y="154920"/>
                      </a:lnTo>
                      <a:lnTo>
                        <a:pt x="926095" y="162212"/>
                      </a:lnTo>
                      <a:lnTo>
                        <a:pt x="922444" y="167682"/>
                      </a:lnTo>
                      <a:lnTo>
                        <a:pt x="924269" y="173151"/>
                      </a:lnTo>
                      <a:lnTo>
                        <a:pt x="927920" y="176797"/>
                      </a:lnTo>
                      <a:lnTo>
                        <a:pt x="926095" y="182267"/>
                      </a:lnTo>
                      <a:lnTo>
                        <a:pt x="922444" y="184090"/>
                      </a:lnTo>
                      <a:lnTo>
                        <a:pt x="920619" y="187689"/>
                      </a:lnTo>
                      <a:lnTo>
                        <a:pt x="916969" y="185866"/>
                      </a:lnTo>
                      <a:lnTo>
                        <a:pt x="913319" y="184090"/>
                      </a:lnTo>
                      <a:lnTo>
                        <a:pt x="898764" y="184090"/>
                      </a:lnTo>
                      <a:lnTo>
                        <a:pt x="893289" y="185866"/>
                      </a:lnTo>
                      <a:lnTo>
                        <a:pt x="889639" y="191336"/>
                      </a:lnTo>
                      <a:lnTo>
                        <a:pt x="889639" y="198628"/>
                      </a:lnTo>
                      <a:lnTo>
                        <a:pt x="887860" y="204051"/>
                      </a:lnTo>
                      <a:lnTo>
                        <a:pt x="886035" y="207697"/>
                      </a:lnTo>
                      <a:lnTo>
                        <a:pt x="882385" y="211343"/>
                      </a:lnTo>
                      <a:lnTo>
                        <a:pt x="878734" y="209520"/>
                      </a:lnTo>
                      <a:lnTo>
                        <a:pt x="875131" y="209520"/>
                      </a:lnTo>
                      <a:lnTo>
                        <a:pt x="869656" y="211343"/>
                      </a:lnTo>
                      <a:lnTo>
                        <a:pt x="866005" y="211343"/>
                      </a:lnTo>
                      <a:lnTo>
                        <a:pt x="862355" y="209520"/>
                      </a:lnTo>
                      <a:lnTo>
                        <a:pt x="858705" y="207697"/>
                      </a:lnTo>
                      <a:lnTo>
                        <a:pt x="855054" y="209520"/>
                      </a:lnTo>
                      <a:lnTo>
                        <a:pt x="851404" y="213167"/>
                      </a:lnTo>
                      <a:lnTo>
                        <a:pt x="849579" y="216813"/>
                      </a:lnTo>
                      <a:lnTo>
                        <a:pt x="847754" y="222235"/>
                      </a:lnTo>
                      <a:lnTo>
                        <a:pt x="847754" y="229528"/>
                      </a:lnTo>
                      <a:lnTo>
                        <a:pt x="842279" y="234997"/>
                      </a:lnTo>
                      <a:lnTo>
                        <a:pt x="844104" y="236821"/>
                      </a:lnTo>
                      <a:lnTo>
                        <a:pt x="836850" y="244113"/>
                      </a:lnTo>
                      <a:lnTo>
                        <a:pt x="833200" y="244113"/>
                      </a:lnTo>
                      <a:lnTo>
                        <a:pt x="833200" y="245936"/>
                      </a:lnTo>
                      <a:lnTo>
                        <a:pt x="829549" y="251406"/>
                      </a:lnTo>
                      <a:lnTo>
                        <a:pt x="818599" y="251406"/>
                      </a:lnTo>
                      <a:lnTo>
                        <a:pt x="814948" y="256828"/>
                      </a:lnTo>
                      <a:lnTo>
                        <a:pt x="814948" y="260615"/>
                      </a:lnTo>
                      <a:lnTo>
                        <a:pt x="813123" y="262438"/>
                      </a:lnTo>
                      <a:lnTo>
                        <a:pt x="811298" y="260615"/>
                      </a:lnTo>
                      <a:lnTo>
                        <a:pt x="811298" y="262438"/>
                      </a:lnTo>
                      <a:lnTo>
                        <a:pt x="813123" y="264261"/>
                      </a:lnTo>
                      <a:lnTo>
                        <a:pt x="813123" y="266084"/>
                      </a:lnTo>
                      <a:lnTo>
                        <a:pt x="811298" y="267907"/>
                      </a:lnTo>
                      <a:lnTo>
                        <a:pt x="802219" y="287962"/>
                      </a:lnTo>
                      <a:lnTo>
                        <a:pt x="794684" y="293338"/>
                      </a:lnTo>
                      <a:lnTo>
                        <a:pt x="781908" y="296984"/>
                      </a:lnTo>
                      <a:lnTo>
                        <a:pt x="770864" y="307829"/>
                      </a:lnTo>
                      <a:lnTo>
                        <a:pt x="758088" y="313299"/>
                      </a:lnTo>
                      <a:lnTo>
                        <a:pt x="752613" y="324237"/>
                      </a:lnTo>
                      <a:lnTo>
                        <a:pt x="743487" y="338776"/>
                      </a:lnTo>
                      <a:lnTo>
                        <a:pt x="738105" y="338776"/>
                      </a:lnTo>
                      <a:lnTo>
                        <a:pt x="734502" y="342422"/>
                      </a:lnTo>
                      <a:lnTo>
                        <a:pt x="725376" y="347892"/>
                      </a:lnTo>
                      <a:lnTo>
                        <a:pt x="723551" y="353361"/>
                      </a:lnTo>
                      <a:lnTo>
                        <a:pt x="723551" y="364253"/>
                      </a:lnTo>
                      <a:lnTo>
                        <a:pt x="721726" y="367899"/>
                      </a:lnTo>
                      <a:lnTo>
                        <a:pt x="719900" y="371546"/>
                      </a:lnTo>
                      <a:lnTo>
                        <a:pt x="721726" y="373369"/>
                      </a:lnTo>
                      <a:lnTo>
                        <a:pt x="721726" y="380661"/>
                      </a:lnTo>
                      <a:lnTo>
                        <a:pt x="714425" y="382484"/>
                      </a:lnTo>
                      <a:lnTo>
                        <a:pt x="712600" y="386131"/>
                      </a:lnTo>
                      <a:lnTo>
                        <a:pt x="714425" y="395246"/>
                      </a:lnTo>
                      <a:lnTo>
                        <a:pt x="701696" y="393423"/>
                      </a:lnTo>
                      <a:lnTo>
                        <a:pt x="698046" y="413431"/>
                      </a:lnTo>
                      <a:lnTo>
                        <a:pt x="718075" y="429839"/>
                      </a:lnTo>
                      <a:lnTo>
                        <a:pt x="708716" y="457139"/>
                      </a:lnTo>
                      <a:lnTo>
                        <a:pt x="725142" y="477147"/>
                      </a:lnTo>
                      <a:lnTo>
                        <a:pt x="757901" y="478970"/>
                      </a:lnTo>
                      <a:lnTo>
                        <a:pt x="765201" y="473501"/>
                      </a:lnTo>
                      <a:lnTo>
                        <a:pt x="776105" y="482616"/>
                      </a:lnTo>
                      <a:lnTo>
                        <a:pt x="781581" y="509917"/>
                      </a:lnTo>
                      <a:lnTo>
                        <a:pt x="770864" y="519032"/>
                      </a:lnTo>
                      <a:lnTo>
                        <a:pt x="765389" y="526325"/>
                      </a:lnTo>
                      <a:lnTo>
                        <a:pt x="765389" y="541097"/>
                      </a:lnTo>
                      <a:lnTo>
                        <a:pt x="774467" y="542920"/>
                      </a:lnTo>
                      <a:lnTo>
                        <a:pt x="792719" y="552270"/>
                      </a:lnTo>
                      <a:lnTo>
                        <a:pt x="798194" y="566855"/>
                      </a:lnTo>
                      <a:lnTo>
                        <a:pt x="796369" y="575924"/>
                      </a:lnTo>
                      <a:lnTo>
                        <a:pt x="796369" y="579570"/>
                      </a:lnTo>
                      <a:lnTo>
                        <a:pt x="792719" y="585039"/>
                      </a:lnTo>
                      <a:lnTo>
                        <a:pt x="803670" y="610516"/>
                      </a:lnTo>
                      <a:lnTo>
                        <a:pt x="792719" y="623278"/>
                      </a:lnTo>
                      <a:lnTo>
                        <a:pt x="779943" y="625101"/>
                      </a:lnTo>
                      <a:lnTo>
                        <a:pt x="759913" y="615986"/>
                      </a:lnTo>
                      <a:lnTo>
                        <a:pt x="752613" y="619632"/>
                      </a:lnTo>
                      <a:lnTo>
                        <a:pt x="732583" y="637863"/>
                      </a:lnTo>
                      <a:lnTo>
                        <a:pt x="736233" y="657871"/>
                      </a:lnTo>
                      <a:lnTo>
                        <a:pt x="750787" y="665164"/>
                      </a:lnTo>
                      <a:lnTo>
                        <a:pt x="752613" y="666987"/>
                      </a:lnTo>
                      <a:lnTo>
                        <a:pt x="752613" y="668810"/>
                      </a:lnTo>
                      <a:lnTo>
                        <a:pt x="750787" y="668810"/>
                      </a:lnTo>
                      <a:lnTo>
                        <a:pt x="743487" y="666987"/>
                      </a:lnTo>
                      <a:lnTo>
                        <a:pt x="728933" y="665164"/>
                      </a:lnTo>
                      <a:lnTo>
                        <a:pt x="721632" y="668810"/>
                      </a:lnTo>
                      <a:lnTo>
                        <a:pt x="708856" y="670633"/>
                      </a:lnTo>
                      <a:lnTo>
                        <a:pt x="697952" y="663341"/>
                      </a:lnTo>
                      <a:lnTo>
                        <a:pt x="688826" y="654225"/>
                      </a:lnTo>
                      <a:lnTo>
                        <a:pt x="683351" y="644876"/>
                      </a:lnTo>
                      <a:lnTo>
                        <a:pt x="674366" y="639266"/>
                      </a:lnTo>
                      <a:lnTo>
                        <a:pt x="665287" y="633796"/>
                      </a:lnTo>
                      <a:lnTo>
                        <a:pt x="648860" y="633796"/>
                      </a:lnTo>
                      <a:lnTo>
                        <a:pt x="630656" y="635620"/>
                      </a:lnTo>
                      <a:lnTo>
                        <a:pt x="614230" y="635620"/>
                      </a:lnTo>
                      <a:lnTo>
                        <a:pt x="601454" y="619211"/>
                      </a:lnTo>
                      <a:lnTo>
                        <a:pt x="588724" y="604673"/>
                      </a:lnTo>
                      <a:lnTo>
                        <a:pt x="568648" y="599204"/>
                      </a:lnTo>
                      <a:lnTo>
                        <a:pt x="550443" y="606543"/>
                      </a:lnTo>
                      <a:lnTo>
                        <a:pt x="526763" y="602943"/>
                      </a:lnTo>
                      <a:lnTo>
                        <a:pt x="506687" y="592005"/>
                      </a:lnTo>
                      <a:lnTo>
                        <a:pt x="483007" y="584712"/>
                      </a:lnTo>
                      <a:lnTo>
                        <a:pt x="466674" y="597193"/>
                      </a:lnTo>
                      <a:lnTo>
                        <a:pt x="448469" y="611732"/>
                      </a:lnTo>
                      <a:lnTo>
                        <a:pt x="426568" y="604486"/>
                      </a:lnTo>
                      <a:lnTo>
                        <a:pt x="404713" y="604486"/>
                      </a:lnTo>
                      <a:lnTo>
                        <a:pt x="393762" y="609909"/>
                      </a:lnTo>
                      <a:lnTo>
                        <a:pt x="379208" y="606262"/>
                      </a:lnTo>
                      <a:lnTo>
                        <a:pt x="371814" y="597193"/>
                      </a:lnTo>
                      <a:lnTo>
                        <a:pt x="362454" y="593547"/>
                      </a:lnTo>
                      <a:lnTo>
                        <a:pt x="338774" y="578962"/>
                      </a:lnTo>
                      <a:lnTo>
                        <a:pt x="315094" y="582608"/>
                      </a:lnTo>
                      <a:lnTo>
                        <a:pt x="309619" y="577139"/>
                      </a:lnTo>
                      <a:lnTo>
                        <a:pt x="305968" y="569893"/>
                      </a:lnTo>
                      <a:lnTo>
                        <a:pt x="298668" y="566247"/>
                      </a:lnTo>
                      <a:lnTo>
                        <a:pt x="293520" y="564471"/>
                      </a:lnTo>
                      <a:lnTo>
                        <a:pt x="288091" y="560824"/>
                      </a:lnTo>
                      <a:lnTo>
                        <a:pt x="284441" y="557178"/>
                      </a:lnTo>
                      <a:lnTo>
                        <a:pt x="282616" y="555355"/>
                      </a:lnTo>
                      <a:lnTo>
                        <a:pt x="278966" y="551709"/>
                      </a:lnTo>
                      <a:lnTo>
                        <a:pt x="277140" y="546239"/>
                      </a:lnTo>
                      <a:lnTo>
                        <a:pt x="273490" y="542593"/>
                      </a:lnTo>
                      <a:lnTo>
                        <a:pt x="273490" y="529878"/>
                      </a:lnTo>
                      <a:lnTo>
                        <a:pt x="271665" y="526232"/>
                      </a:lnTo>
                      <a:lnTo>
                        <a:pt x="266190" y="522585"/>
                      </a:lnTo>
                      <a:lnTo>
                        <a:pt x="266190" y="517116"/>
                      </a:lnTo>
                      <a:lnTo>
                        <a:pt x="260761" y="511740"/>
                      </a:lnTo>
                      <a:lnTo>
                        <a:pt x="257111" y="506270"/>
                      </a:lnTo>
                      <a:lnTo>
                        <a:pt x="257111" y="502624"/>
                      </a:lnTo>
                      <a:lnTo>
                        <a:pt x="253507" y="499025"/>
                      </a:lnTo>
                      <a:lnTo>
                        <a:pt x="237081" y="499025"/>
                      </a:lnTo>
                      <a:lnTo>
                        <a:pt x="235256" y="500848"/>
                      </a:lnTo>
                      <a:lnTo>
                        <a:pt x="233431" y="500848"/>
                      </a:lnTo>
                      <a:lnTo>
                        <a:pt x="226130" y="499025"/>
                      </a:lnTo>
                      <a:lnTo>
                        <a:pt x="176805" y="499025"/>
                      </a:lnTo>
                      <a:lnTo>
                        <a:pt x="129398" y="497201"/>
                      </a:lnTo>
                      <a:lnTo>
                        <a:pt x="129398" y="491732"/>
                      </a:lnTo>
                      <a:lnTo>
                        <a:pt x="76562" y="437085"/>
                      </a:lnTo>
                      <a:lnTo>
                        <a:pt x="76562" y="435262"/>
                      </a:lnTo>
                      <a:lnTo>
                        <a:pt x="111193" y="422547"/>
                      </a:lnTo>
                      <a:lnTo>
                        <a:pt x="120272" y="420723"/>
                      </a:lnTo>
                      <a:lnTo>
                        <a:pt x="129398" y="417077"/>
                      </a:lnTo>
                      <a:lnTo>
                        <a:pt x="136698" y="411608"/>
                      </a:lnTo>
                      <a:lnTo>
                        <a:pt x="138523" y="369535"/>
                      </a:lnTo>
                      <a:lnTo>
                        <a:pt x="136698" y="360420"/>
                      </a:lnTo>
                      <a:lnTo>
                        <a:pt x="131223" y="353174"/>
                      </a:lnTo>
                      <a:lnTo>
                        <a:pt x="129398" y="349528"/>
                      </a:lnTo>
                      <a:lnTo>
                        <a:pt x="123922" y="345881"/>
                      </a:lnTo>
                      <a:lnTo>
                        <a:pt x="122097" y="336766"/>
                      </a:lnTo>
                      <a:lnTo>
                        <a:pt x="120272" y="320404"/>
                      </a:lnTo>
                      <a:lnTo>
                        <a:pt x="111006" y="315122"/>
                      </a:lnTo>
                      <a:lnTo>
                        <a:pt x="101646" y="313299"/>
                      </a:lnTo>
                      <a:lnTo>
                        <a:pt x="108947" y="306006"/>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59" name="Freeform 65">
                  <a:extLst>
                    <a:ext uri="{FF2B5EF4-FFF2-40B4-BE49-F238E27FC236}">
                      <a16:creationId xmlns:a16="http://schemas.microsoft.com/office/drawing/2014/main" id="{A5F6F17F-E3D6-0311-C61F-730D20F0259F}"/>
                    </a:ext>
                  </a:extLst>
                </p:cNvPr>
                <p:cNvSpPr/>
                <p:nvPr/>
              </p:nvSpPr>
              <p:spPr>
                <a:xfrm>
                  <a:off x="7105046" y="3196001"/>
                  <a:ext cx="371813" cy="515292"/>
                </a:xfrm>
                <a:custGeom>
                  <a:avLst/>
                  <a:gdLst>
                    <a:gd name="connsiteX0" fmla="*/ 322629 w 371813"/>
                    <a:gd name="connsiteY0" fmla="*/ 218496 h 515292"/>
                    <a:gd name="connsiteX1" fmla="*/ 324454 w 371813"/>
                    <a:gd name="connsiteY1" fmla="*/ 222142 h 515292"/>
                    <a:gd name="connsiteX2" fmla="*/ 331754 w 371813"/>
                    <a:gd name="connsiteY2" fmla="*/ 227611 h 515292"/>
                    <a:gd name="connsiteX3" fmla="*/ 335358 w 371813"/>
                    <a:gd name="connsiteY3" fmla="*/ 227611 h 515292"/>
                    <a:gd name="connsiteX4" fmla="*/ 335358 w 371813"/>
                    <a:gd name="connsiteY4" fmla="*/ 223965 h 515292"/>
                    <a:gd name="connsiteX5" fmla="*/ 344483 w 371813"/>
                    <a:gd name="connsiteY5" fmla="*/ 223965 h 515292"/>
                    <a:gd name="connsiteX6" fmla="*/ 348134 w 371813"/>
                    <a:gd name="connsiteY6" fmla="*/ 233081 h 515292"/>
                    <a:gd name="connsiteX7" fmla="*/ 348134 w 371813"/>
                    <a:gd name="connsiteY7" fmla="*/ 234904 h 515292"/>
                    <a:gd name="connsiteX8" fmla="*/ 348134 w 371813"/>
                    <a:gd name="connsiteY8" fmla="*/ 245796 h 515292"/>
                    <a:gd name="connsiteX9" fmla="*/ 344483 w 371813"/>
                    <a:gd name="connsiteY9" fmla="*/ 260381 h 515292"/>
                    <a:gd name="connsiteX10" fmla="*/ 339008 w 371813"/>
                    <a:gd name="connsiteY10" fmla="*/ 276743 h 515292"/>
                    <a:gd name="connsiteX11" fmla="*/ 339008 w 371813"/>
                    <a:gd name="connsiteY11" fmla="*/ 278566 h 515292"/>
                    <a:gd name="connsiteX12" fmla="*/ 348134 w 371813"/>
                    <a:gd name="connsiteY12" fmla="*/ 291328 h 515292"/>
                    <a:gd name="connsiteX13" fmla="*/ 355434 w 371813"/>
                    <a:gd name="connsiteY13" fmla="*/ 294974 h 515292"/>
                    <a:gd name="connsiteX14" fmla="*/ 355434 w 371813"/>
                    <a:gd name="connsiteY14" fmla="*/ 298620 h 515292"/>
                    <a:gd name="connsiteX15" fmla="*/ 355434 w 371813"/>
                    <a:gd name="connsiteY15" fmla="*/ 300443 h 515292"/>
                    <a:gd name="connsiteX16" fmla="*/ 353609 w 371813"/>
                    <a:gd name="connsiteY16" fmla="*/ 305913 h 515292"/>
                    <a:gd name="connsiteX17" fmla="*/ 349959 w 371813"/>
                    <a:gd name="connsiteY17" fmla="*/ 311382 h 515292"/>
                    <a:gd name="connsiteX18" fmla="*/ 349959 w 371813"/>
                    <a:gd name="connsiteY18" fmla="*/ 329567 h 515292"/>
                    <a:gd name="connsiteX19" fmla="*/ 353609 w 371813"/>
                    <a:gd name="connsiteY19" fmla="*/ 338682 h 515292"/>
                    <a:gd name="connsiteX20" fmla="*/ 359084 w 371813"/>
                    <a:gd name="connsiteY20" fmla="*/ 340505 h 515292"/>
                    <a:gd name="connsiteX21" fmla="*/ 362735 w 371813"/>
                    <a:gd name="connsiteY21" fmla="*/ 344152 h 515292"/>
                    <a:gd name="connsiteX22" fmla="*/ 346309 w 371813"/>
                    <a:gd name="connsiteY22" fmla="*/ 351398 h 515292"/>
                    <a:gd name="connsiteX23" fmla="*/ 337183 w 371813"/>
                    <a:gd name="connsiteY23" fmla="*/ 353221 h 515292"/>
                    <a:gd name="connsiteX24" fmla="*/ 333533 w 371813"/>
                    <a:gd name="connsiteY24" fmla="*/ 355044 h 515292"/>
                    <a:gd name="connsiteX25" fmla="*/ 326279 w 371813"/>
                    <a:gd name="connsiteY25" fmla="*/ 360513 h 515292"/>
                    <a:gd name="connsiteX26" fmla="*/ 320803 w 371813"/>
                    <a:gd name="connsiteY26" fmla="*/ 369629 h 515292"/>
                    <a:gd name="connsiteX27" fmla="*/ 320803 w 371813"/>
                    <a:gd name="connsiteY27" fmla="*/ 382344 h 515292"/>
                    <a:gd name="connsiteX28" fmla="*/ 320803 w 371813"/>
                    <a:gd name="connsiteY28" fmla="*/ 387813 h 515292"/>
                    <a:gd name="connsiteX29" fmla="*/ 317153 w 371813"/>
                    <a:gd name="connsiteY29" fmla="*/ 396929 h 515292"/>
                    <a:gd name="connsiteX30" fmla="*/ 317153 w 371813"/>
                    <a:gd name="connsiteY30" fmla="*/ 400575 h 515292"/>
                    <a:gd name="connsiteX31" fmla="*/ 326279 w 371813"/>
                    <a:gd name="connsiteY31" fmla="*/ 402398 h 515292"/>
                    <a:gd name="connsiteX32" fmla="*/ 333533 w 371813"/>
                    <a:gd name="connsiteY32" fmla="*/ 400575 h 515292"/>
                    <a:gd name="connsiteX33" fmla="*/ 348134 w 371813"/>
                    <a:gd name="connsiteY33" fmla="*/ 409691 h 515292"/>
                    <a:gd name="connsiteX34" fmla="*/ 349959 w 371813"/>
                    <a:gd name="connsiteY34" fmla="*/ 413337 h 515292"/>
                    <a:gd name="connsiteX35" fmla="*/ 351784 w 371813"/>
                    <a:gd name="connsiteY35" fmla="*/ 413337 h 515292"/>
                    <a:gd name="connsiteX36" fmla="*/ 357259 w 371813"/>
                    <a:gd name="connsiteY36" fmla="*/ 411514 h 515292"/>
                    <a:gd name="connsiteX37" fmla="*/ 359084 w 371813"/>
                    <a:gd name="connsiteY37" fmla="*/ 411514 h 515292"/>
                    <a:gd name="connsiteX38" fmla="*/ 355434 w 371813"/>
                    <a:gd name="connsiteY38" fmla="*/ 420583 h 515292"/>
                    <a:gd name="connsiteX39" fmla="*/ 337183 w 371813"/>
                    <a:gd name="connsiteY39" fmla="*/ 451576 h 515292"/>
                    <a:gd name="connsiteX40" fmla="*/ 331754 w 371813"/>
                    <a:gd name="connsiteY40" fmla="*/ 471584 h 515292"/>
                    <a:gd name="connsiteX41" fmla="*/ 329929 w 371813"/>
                    <a:gd name="connsiteY41" fmla="*/ 498884 h 515292"/>
                    <a:gd name="connsiteX42" fmla="*/ 320803 w 371813"/>
                    <a:gd name="connsiteY42" fmla="*/ 515293 h 515292"/>
                    <a:gd name="connsiteX43" fmla="*/ 308027 w 371813"/>
                    <a:gd name="connsiteY43" fmla="*/ 515293 h 515292"/>
                    <a:gd name="connsiteX44" fmla="*/ 300727 w 371813"/>
                    <a:gd name="connsiteY44" fmla="*/ 515293 h 515292"/>
                    <a:gd name="connsiteX45" fmla="*/ 289823 w 371813"/>
                    <a:gd name="connsiteY45" fmla="*/ 515293 h 515292"/>
                    <a:gd name="connsiteX46" fmla="*/ 287998 w 371813"/>
                    <a:gd name="connsiteY46" fmla="*/ 515293 h 515292"/>
                    <a:gd name="connsiteX47" fmla="*/ 264271 w 371813"/>
                    <a:gd name="connsiteY47" fmla="*/ 515293 h 515292"/>
                    <a:gd name="connsiteX48" fmla="*/ 257017 w 371813"/>
                    <a:gd name="connsiteY48" fmla="*/ 513469 h 515292"/>
                    <a:gd name="connsiteX49" fmla="*/ 238766 w 371813"/>
                    <a:gd name="connsiteY49" fmla="*/ 513469 h 515292"/>
                    <a:gd name="connsiteX50" fmla="*/ 149474 w 371813"/>
                    <a:gd name="connsiteY50" fmla="*/ 511646 h 515292"/>
                    <a:gd name="connsiteX51" fmla="*/ 153125 w 371813"/>
                    <a:gd name="connsiteY51" fmla="*/ 400575 h 515292"/>
                    <a:gd name="connsiteX52" fmla="*/ 107543 w 371813"/>
                    <a:gd name="connsiteY52" fmla="*/ 396929 h 515292"/>
                    <a:gd name="connsiteX53" fmla="*/ 56533 w 371813"/>
                    <a:gd name="connsiteY53" fmla="*/ 395106 h 515292"/>
                    <a:gd name="connsiteX54" fmla="*/ 0 w 371813"/>
                    <a:gd name="connsiteY54" fmla="*/ 396929 h 515292"/>
                    <a:gd name="connsiteX55" fmla="*/ 5475 w 371813"/>
                    <a:gd name="connsiteY55" fmla="*/ 382344 h 515292"/>
                    <a:gd name="connsiteX56" fmla="*/ 30981 w 371813"/>
                    <a:gd name="connsiteY56" fmla="*/ 349574 h 515292"/>
                    <a:gd name="connsiteX57" fmla="*/ 45582 w 371813"/>
                    <a:gd name="connsiteY57" fmla="*/ 322274 h 515292"/>
                    <a:gd name="connsiteX58" fmla="*/ 58311 w 371813"/>
                    <a:gd name="connsiteY58" fmla="*/ 314982 h 515292"/>
                    <a:gd name="connsiteX59" fmla="*/ 76562 w 371813"/>
                    <a:gd name="connsiteY59" fmla="*/ 293151 h 515292"/>
                    <a:gd name="connsiteX60" fmla="*/ 91163 w 371813"/>
                    <a:gd name="connsiteY60" fmla="*/ 285858 h 515292"/>
                    <a:gd name="connsiteX61" fmla="*/ 122144 w 371813"/>
                    <a:gd name="connsiteY61" fmla="*/ 260381 h 515292"/>
                    <a:gd name="connsiteX62" fmla="*/ 167679 w 371813"/>
                    <a:gd name="connsiteY62" fmla="*/ 254912 h 515292"/>
                    <a:gd name="connsiteX63" fmla="*/ 178630 w 371813"/>
                    <a:gd name="connsiteY63" fmla="*/ 247619 h 515292"/>
                    <a:gd name="connsiteX64" fmla="*/ 184105 w 371813"/>
                    <a:gd name="connsiteY64" fmla="*/ 233081 h 515292"/>
                    <a:gd name="connsiteX65" fmla="*/ 182280 w 371813"/>
                    <a:gd name="connsiteY65" fmla="*/ 205734 h 515292"/>
                    <a:gd name="connsiteX66" fmla="*/ 191406 w 371813"/>
                    <a:gd name="connsiteY66" fmla="*/ 189372 h 515292"/>
                    <a:gd name="connsiteX67" fmla="*/ 196834 w 371813"/>
                    <a:gd name="connsiteY67" fmla="*/ 194842 h 515292"/>
                    <a:gd name="connsiteX68" fmla="*/ 202310 w 371813"/>
                    <a:gd name="connsiteY68" fmla="*/ 193019 h 515292"/>
                    <a:gd name="connsiteX69" fmla="*/ 207785 w 371813"/>
                    <a:gd name="connsiteY69" fmla="*/ 182080 h 515292"/>
                    <a:gd name="connsiteX70" fmla="*/ 211435 w 371813"/>
                    <a:gd name="connsiteY70" fmla="*/ 171141 h 515292"/>
                    <a:gd name="connsiteX71" fmla="*/ 215086 w 371813"/>
                    <a:gd name="connsiteY71" fmla="*/ 163895 h 515292"/>
                    <a:gd name="connsiteX72" fmla="*/ 229687 w 371813"/>
                    <a:gd name="connsiteY72" fmla="*/ 154779 h 515292"/>
                    <a:gd name="connsiteX73" fmla="*/ 235115 w 371813"/>
                    <a:gd name="connsiteY73" fmla="*/ 136548 h 515292"/>
                    <a:gd name="connsiteX74" fmla="*/ 236940 w 371813"/>
                    <a:gd name="connsiteY74" fmla="*/ 132949 h 515292"/>
                    <a:gd name="connsiteX75" fmla="*/ 258842 w 371813"/>
                    <a:gd name="connsiteY75" fmla="*/ 111071 h 515292"/>
                    <a:gd name="connsiteX76" fmla="*/ 260667 w 371813"/>
                    <a:gd name="connsiteY76" fmla="*/ 109248 h 515292"/>
                    <a:gd name="connsiteX77" fmla="*/ 262446 w 371813"/>
                    <a:gd name="connsiteY77" fmla="*/ 109248 h 515292"/>
                    <a:gd name="connsiteX78" fmla="*/ 275222 w 371813"/>
                    <a:gd name="connsiteY78" fmla="*/ 100179 h 515292"/>
                    <a:gd name="connsiteX79" fmla="*/ 280697 w 371813"/>
                    <a:gd name="connsiteY79" fmla="*/ 87417 h 515292"/>
                    <a:gd name="connsiteX80" fmla="*/ 284347 w 371813"/>
                    <a:gd name="connsiteY80" fmla="*/ 81948 h 515292"/>
                    <a:gd name="connsiteX81" fmla="*/ 308027 w 371813"/>
                    <a:gd name="connsiteY81" fmla="*/ 80124 h 515292"/>
                    <a:gd name="connsiteX82" fmla="*/ 308027 w 371813"/>
                    <a:gd name="connsiteY82" fmla="*/ 65539 h 515292"/>
                    <a:gd name="connsiteX83" fmla="*/ 300727 w 371813"/>
                    <a:gd name="connsiteY83" fmla="*/ 38239 h 515292"/>
                    <a:gd name="connsiteX84" fmla="*/ 298902 w 371813"/>
                    <a:gd name="connsiteY84" fmla="*/ 27300 h 515292"/>
                    <a:gd name="connsiteX85" fmla="*/ 293473 w 371813"/>
                    <a:gd name="connsiteY85" fmla="*/ 20054 h 515292"/>
                    <a:gd name="connsiteX86" fmla="*/ 280697 w 371813"/>
                    <a:gd name="connsiteY86" fmla="*/ 16408 h 515292"/>
                    <a:gd name="connsiteX87" fmla="*/ 278872 w 371813"/>
                    <a:gd name="connsiteY87" fmla="*/ 9116 h 515292"/>
                    <a:gd name="connsiteX88" fmla="*/ 280697 w 371813"/>
                    <a:gd name="connsiteY88" fmla="*/ 1823 h 515292"/>
                    <a:gd name="connsiteX89" fmla="*/ 284347 w 371813"/>
                    <a:gd name="connsiteY89" fmla="*/ 0 h 515292"/>
                    <a:gd name="connsiteX90" fmla="*/ 289823 w 371813"/>
                    <a:gd name="connsiteY90" fmla="*/ 1823 h 515292"/>
                    <a:gd name="connsiteX91" fmla="*/ 291648 w 371813"/>
                    <a:gd name="connsiteY91" fmla="*/ 9116 h 515292"/>
                    <a:gd name="connsiteX92" fmla="*/ 297077 w 371813"/>
                    <a:gd name="connsiteY92" fmla="*/ 18231 h 515292"/>
                    <a:gd name="connsiteX93" fmla="*/ 302552 w 371813"/>
                    <a:gd name="connsiteY93" fmla="*/ 20054 h 515292"/>
                    <a:gd name="connsiteX94" fmla="*/ 324454 w 371813"/>
                    <a:gd name="connsiteY94" fmla="*/ 21878 h 515292"/>
                    <a:gd name="connsiteX95" fmla="*/ 337183 w 371813"/>
                    <a:gd name="connsiteY95" fmla="*/ 34593 h 515292"/>
                    <a:gd name="connsiteX96" fmla="*/ 346309 w 371813"/>
                    <a:gd name="connsiteY96" fmla="*/ 60117 h 515292"/>
                    <a:gd name="connsiteX97" fmla="*/ 346309 w 371813"/>
                    <a:gd name="connsiteY97" fmla="*/ 76478 h 515292"/>
                    <a:gd name="connsiteX98" fmla="*/ 349959 w 371813"/>
                    <a:gd name="connsiteY98" fmla="*/ 107425 h 515292"/>
                    <a:gd name="connsiteX99" fmla="*/ 351784 w 371813"/>
                    <a:gd name="connsiteY99" fmla="*/ 111071 h 515292"/>
                    <a:gd name="connsiteX100" fmla="*/ 364560 w 371813"/>
                    <a:gd name="connsiteY100" fmla="*/ 122010 h 515292"/>
                    <a:gd name="connsiteX101" fmla="*/ 364560 w 371813"/>
                    <a:gd name="connsiteY101" fmla="*/ 127479 h 515292"/>
                    <a:gd name="connsiteX102" fmla="*/ 362735 w 371813"/>
                    <a:gd name="connsiteY102" fmla="*/ 132949 h 515292"/>
                    <a:gd name="connsiteX103" fmla="*/ 359084 w 371813"/>
                    <a:gd name="connsiteY103" fmla="*/ 138371 h 515292"/>
                    <a:gd name="connsiteX104" fmla="*/ 357259 w 371813"/>
                    <a:gd name="connsiteY104" fmla="*/ 140194 h 515292"/>
                    <a:gd name="connsiteX105" fmla="*/ 355434 w 371813"/>
                    <a:gd name="connsiteY105" fmla="*/ 149310 h 515292"/>
                    <a:gd name="connsiteX106" fmla="*/ 364560 w 371813"/>
                    <a:gd name="connsiteY106" fmla="*/ 160249 h 515292"/>
                    <a:gd name="connsiteX107" fmla="*/ 369989 w 371813"/>
                    <a:gd name="connsiteY107" fmla="*/ 169365 h 515292"/>
                    <a:gd name="connsiteX108" fmla="*/ 371814 w 371813"/>
                    <a:gd name="connsiteY108" fmla="*/ 169365 h 515292"/>
                    <a:gd name="connsiteX109" fmla="*/ 371814 w 371813"/>
                    <a:gd name="connsiteY109" fmla="*/ 171141 h 515292"/>
                    <a:gd name="connsiteX110" fmla="*/ 371814 w 371813"/>
                    <a:gd name="connsiteY110" fmla="*/ 172964 h 515292"/>
                    <a:gd name="connsiteX111" fmla="*/ 371814 w 371813"/>
                    <a:gd name="connsiteY111" fmla="*/ 178434 h 515292"/>
                    <a:gd name="connsiteX112" fmla="*/ 369989 w 371813"/>
                    <a:gd name="connsiteY112" fmla="*/ 185726 h 515292"/>
                    <a:gd name="connsiteX113" fmla="*/ 366338 w 371813"/>
                    <a:gd name="connsiteY113" fmla="*/ 189372 h 515292"/>
                    <a:gd name="connsiteX114" fmla="*/ 359084 w 371813"/>
                    <a:gd name="connsiteY114" fmla="*/ 191195 h 515292"/>
                    <a:gd name="connsiteX115" fmla="*/ 348134 w 371813"/>
                    <a:gd name="connsiteY115" fmla="*/ 191195 h 515292"/>
                    <a:gd name="connsiteX116" fmla="*/ 342658 w 371813"/>
                    <a:gd name="connsiteY116" fmla="*/ 191195 h 515292"/>
                    <a:gd name="connsiteX117" fmla="*/ 340833 w 371813"/>
                    <a:gd name="connsiteY117" fmla="*/ 187549 h 515292"/>
                    <a:gd name="connsiteX118" fmla="*/ 339008 w 371813"/>
                    <a:gd name="connsiteY118" fmla="*/ 187549 h 515292"/>
                    <a:gd name="connsiteX119" fmla="*/ 328104 w 371813"/>
                    <a:gd name="connsiteY119" fmla="*/ 187549 h 515292"/>
                    <a:gd name="connsiteX120" fmla="*/ 320803 w 371813"/>
                    <a:gd name="connsiteY120" fmla="*/ 187549 h 515292"/>
                    <a:gd name="connsiteX121" fmla="*/ 317153 w 371813"/>
                    <a:gd name="connsiteY121" fmla="*/ 187549 h 515292"/>
                    <a:gd name="connsiteX122" fmla="*/ 322629 w 371813"/>
                    <a:gd name="connsiteY122" fmla="*/ 218496 h 515292"/>
                    <a:gd name="connsiteX123" fmla="*/ 322629 w 371813"/>
                    <a:gd name="connsiteY123" fmla="*/ 218496 h 51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71813" h="515292">
                      <a:moveTo>
                        <a:pt x="322629" y="218496"/>
                      </a:moveTo>
                      <a:lnTo>
                        <a:pt x="324454" y="222142"/>
                      </a:lnTo>
                      <a:lnTo>
                        <a:pt x="331754" y="227611"/>
                      </a:lnTo>
                      <a:lnTo>
                        <a:pt x="335358" y="227611"/>
                      </a:lnTo>
                      <a:lnTo>
                        <a:pt x="335358" y="223965"/>
                      </a:lnTo>
                      <a:lnTo>
                        <a:pt x="344483" y="223965"/>
                      </a:lnTo>
                      <a:lnTo>
                        <a:pt x="348134" y="233081"/>
                      </a:lnTo>
                      <a:lnTo>
                        <a:pt x="348134" y="234904"/>
                      </a:lnTo>
                      <a:lnTo>
                        <a:pt x="348134" y="245796"/>
                      </a:lnTo>
                      <a:lnTo>
                        <a:pt x="344483" y="260381"/>
                      </a:lnTo>
                      <a:lnTo>
                        <a:pt x="339008" y="276743"/>
                      </a:lnTo>
                      <a:lnTo>
                        <a:pt x="339008" y="278566"/>
                      </a:lnTo>
                      <a:lnTo>
                        <a:pt x="348134" y="291328"/>
                      </a:lnTo>
                      <a:lnTo>
                        <a:pt x="355434" y="294974"/>
                      </a:lnTo>
                      <a:lnTo>
                        <a:pt x="355434" y="298620"/>
                      </a:lnTo>
                      <a:lnTo>
                        <a:pt x="355434" y="300443"/>
                      </a:lnTo>
                      <a:lnTo>
                        <a:pt x="353609" y="305913"/>
                      </a:lnTo>
                      <a:lnTo>
                        <a:pt x="349959" y="311382"/>
                      </a:lnTo>
                      <a:lnTo>
                        <a:pt x="349959" y="329567"/>
                      </a:lnTo>
                      <a:lnTo>
                        <a:pt x="353609" y="338682"/>
                      </a:lnTo>
                      <a:lnTo>
                        <a:pt x="359084" y="340505"/>
                      </a:lnTo>
                      <a:lnTo>
                        <a:pt x="362735" y="344152"/>
                      </a:lnTo>
                      <a:lnTo>
                        <a:pt x="346309" y="351398"/>
                      </a:lnTo>
                      <a:lnTo>
                        <a:pt x="337183" y="353221"/>
                      </a:lnTo>
                      <a:lnTo>
                        <a:pt x="333533" y="355044"/>
                      </a:lnTo>
                      <a:lnTo>
                        <a:pt x="326279" y="360513"/>
                      </a:lnTo>
                      <a:lnTo>
                        <a:pt x="320803" y="369629"/>
                      </a:lnTo>
                      <a:lnTo>
                        <a:pt x="320803" y="382344"/>
                      </a:lnTo>
                      <a:lnTo>
                        <a:pt x="320803" y="387813"/>
                      </a:lnTo>
                      <a:lnTo>
                        <a:pt x="317153" y="396929"/>
                      </a:lnTo>
                      <a:lnTo>
                        <a:pt x="317153" y="400575"/>
                      </a:lnTo>
                      <a:lnTo>
                        <a:pt x="326279" y="402398"/>
                      </a:lnTo>
                      <a:lnTo>
                        <a:pt x="333533" y="400575"/>
                      </a:lnTo>
                      <a:lnTo>
                        <a:pt x="348134" y="409691"/>
                      </a:lnTo>
                      <a:lnTo>
                        <a:pt x="349959" y="413337"/>
                      </a:lnTo>
                      <a:lnTo>
                        <a:pt x="351784" y="413337"/>
                      </a:lnTo>
                      <a:lnTo>
                        <a:pt x="357259" y="411514"/>
                      </a:lnTo>
                      <a:lnTo>
                        <a:pt x="359084" y="411514"/>
                      </a:lnTo>
                      <a:lnTo>
                        <a:pt x="355434" y="420583"/>
                      </a:lnTo>
                      <a:lnTo>
                        <a:pt x="337183" y="451576"/>
                      </a:lnTo>
                      <a:lnTo>
                        <a:pt x="331754" y="471584"/>
                      </a:lnTo>
                      <a:lnTo>
                        <a:pt x="329929" y="498884"/>
                      </a:lnTo>
                      <a:lnTo>
                        <a:pt x="320803" y="515293"/>
                      </a:lnTo>
                      <a:lnTo>
                        <a:pt x="308027" y="515293"/>
                      </a:lnTo>
                      <a:lnTo>
                        <a:pt x="300727" y="515293"/>
                      </a:lnTo>
                      <a:lnTo>
                        <a:pt x="289823" y="515293"/>
                      </a:lnTo>
                      <a:lnTo>
                        <a:pt x="287998" y="515293"/>
                      </a:lnTo>
                      <a:lnTo>
                        <a:pt x="264271" y="515293"/>
                      </a:lnTo>
                      <a:lnTo>
                        <a:pt x="257017" y="513469"/>
                      </a:lnTo>
                      <a:lnTo>
                        <a:pt x="238766" y="513469"/>
                      </a:lnTo>
                      <a:lnTo>
                        <a:pt x="149474" y="511646"/>
                      </a:lnTo>
                      <a:lnTo>
                        <a:pt x="153125" y="400575"/>
                      </a:lnTo>
                      <a:lnTo>
                        <a:pt x="107543" y="396929"/>
                      </a:lnTo>
                      <a:lnTo>
                        <a:pt x="56533" y="395106"/>
                      </a:lnTo>
                      <a:lnTo>
                        <a:pt x="0" y="396929"/>
                      </a:lnTo>
                      <a:lnTo>
                        <a:pt x="5475" y="382344"/>
                      </a:lnTo>
                      <a:lnTo>
                        <a:pt x="30981" y="349574"/>
                      </a:lnTo>
                      <a:lnTo>
                        <a:pt x="45582" y="322274"/>
                      </a:lnTo>
                      <a:lnTo>
                        <a:pt x="58311" y="314982"/>
                      </a:lnTo>
                      <a:lnTo>
                        <a:pt x="76562" y="293151"/>
                      </a:lnTo>
                      <a:lnTo>
                        <a:pt x="91163" y="285858"/>
                      </a:lnTo>
                      <a:lnTo>
                        <a:pt x="122144" y="260381"/>
                      </a:lnTo>
                      <a:lnTo>
                        <a:pt x="167679" y="254912"/>
                      </a:lnTo>
                      <a:lnTo>
                        <a:pt x="178630" y="247619"/>
                      </a:lnTo>
                      <a:lnTo>
                        <a:pt x="184105" y="233081"/>
                      </a:lnTo>
                      <a:lnTo>
                        <a:pt x="182280" y="205734"/>
                      </a:lnTo>
                      <a:lnTo>
                        <a:pt x="191406" y="189372"/>
                      </a:lnTo>
                      <a:lnTo>
                        <a:pt x="196834" y="194842"/>
                      </a:lnTo>
                      <a:lnTo>
                        <a:pt x="202310" y="193019"/>
                      </a:lnTo>
                      <a:lnTo>
                        <a:pt x="207785" y="182080"/>
                      </a:lnTo>
                      <a:lnTo>
                        <a:pt x="211435" y="171141"/>
                      </a:lnTo>
                      <a:lnTo>
                        <a:pt x="215086" y="163895"/>
                      </a:lnTo>
                      <a:lnTo>
                        <a:pt x="229687" y="154779"/>
                      </a:lnTo>
                      <a:lnTo>
                        <a:pt x="235115" y="136548"/>
                      </a:lnTo>
                      <a:lnTo>
                        <a:pt x="236940" y="132949"/>
                      </a:lnTo>
                      <a:lnTo>
                        <a:pt x="258842" y="111071"/>
                      </a:lnTo>
                      <a:lnTo>
                        <a:pt x="260667" y="109248"/>
                      </a:lnTo>
                      <a:lnTo>
                        <a:pt x="262446" y="109248"/>
                      </a:lnTo>
                      <a:lnTo>
                        <a:pt x="275222" y="100179"/>
                      </a:lnTo>
                      <a:lnTo>
                        <a:pt x="280697" y="87417"/>
                      </a:lnTo>
                      <a:lnTo>
                        <a:pt x="284347" y="81948"/>
                      </a:lnTo>
                      <a:lnTo>
                        <a:pt x="308027" y="80124"/>
                      </a:lnTo>
                      <a:lnTo>
                        <a:pt x="308027" y="65539"/>
                      </a:lnTo>
                      <a:lnTo>
                        <a:pt x="300727" y="38239"/>
                      </a:lnTo>
                      <a:lnTo>
                        <a:pt x="298902" y="27300"/>
                      </a:lnTo>
                      <a:lnTo>
                        <a:pt x="293473" y="20054"/>
                      </a:lnTo>
                      <a:lnTo>
                        <a:pt x="280697" y="16408"/>
                      </a:lnTo>
                      <a:lnTo>
                        <a:pt x="278872" y="9116"/>
                      </a:lnTo>
                      <a:lnTo>
                        <a:pt x="280697" y="1823"/>
                      </a:lnTo>
                      <a:lnTo>
                        <a:pt x="284347" y="0"/>
                      </a:lnTo>
                      <a:lnTo>
                        <a:pt x="289823" y="1823"/>
                      </a:lnTo>
                      <a:lnTo>
                        <a:pt x="291648" y="9116"/>
                      </a:lnTo>
                      <a:lnTo>
                        <a:pt x="297077" y="18231"/>
                      </a:lnTo>
                      <a:lnTo>
                        <a:pt x="302552" y="20054"/>
                      </a:lnTo>
                      <a:lnTo>
                        <a:pt x="324454" y="21878"/>
                      </a:lnTo>
                      <a:lnTo>
                        <a:pt x="337183" y="34593"/>
                      </a:lnTo>
                      <a:lnTo>
                        <a:pt x="346309" y="60117"/>
                      </a:lnTo>
                      <a:lnTo>
                        <a:pt x="346309" y="76478"/>
                      </a:lnTo>
                      <a:lnTo>
                        <a:pt x="349959" y="107425"/>
                      </a:lnTo>
                      <a:lnTo>
                        <a:pt x="351784" y="111071"/>
                      </a:lnTo>
                      <a:lnTo>
                        <a:pt x="364560" y="122010"/>
                      </a:lnTo>
                      <a:lnTo>
                        <a:pt x="364560" y="127479"/>
                      </a:lnTo>
                      <a:lnTo>
                        <a:pt x="362735" y="132949"/>
                      </a:lnTo>
                      <a:lnTo>
                        <a:pt x="359084" y="138371"/>
                      </a:lnTo>
                      <a:lnTo>
                        <a:pt x="357259" y="140194"/>
                      </a:lnTo>
                      <a:lnTo>
                        <a:pt x="355434" y="149310"/>
                      </a:lnTo>
                      <a:lnTo>
                        <a:pt x="364560" y="160249"/>
                      </a:lnTo>
                      <a:lnTo>
                        <a:pt x="369989" y="169365"/>
                      </a:lnTo>
                      <a:lnTo>
                        <a:pt x="371814" y="169365"/>
                      </a:lnTo>
                      <a:lnTo>
                        <a:pt x="371814" y="171141"/>
                      </a:lnTo>
                      <a:lnTo>
                        <a:pt x="371814" y="172964"/>
                      </a:lnTo>
                      <a:lnTo>
                        <a:pt x="371814" y="178434"/>
                      </a:lnTo>
                      <a:lnTo>
                        <a:pt x="369989" y="185726"/>
                      </a:lnTo>
                      <a:lnTo>
                        <a:pt x="366338" y="189372"/>
                      </a:lnTo>
                      <a:lnTo>
                        <a:pt x="359084" y="191195"/>
                      </a:lnTo>
                      <a:lnTo>
                        <a:pt x="348134" y="191195"/>
                      </a:lnTo>
                      <a:lnTo>
                        <a:pt x="342658" y="191195"/>
                      </a:lnTo>
                      <a:lnTo>
                        <a:pt x="340833" y="187549"/>
                      </a:lnTo>
                      <a:lnTo>
                        <a:pt x="339008" y="187549"/>
                      </a:lnTo>
                      <a:lnTo>
                        <a:pt x="328104" y="187549"/>
                      </a:lnTo>
                      <a:lnTo>
                        <a:pt x="320803" y="187549"/>
                      </a:lnTo>
                      <a:lnTo>
                        <a:pt x="317153" y="187549"/>
                      </a:lnTo>
                      <a:lnTo>
                        <a:pt x="322629" y="218496"/>
                      </a:lnTo>
                      <a:lnTo>
                        <a:pt x="322629" y="218496"/>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60" name="Freeform 66">
                  <a:extLst>
                    <a:ext uri="{FF2B5EF4-FFF2-40B4-BE49-F238E27FC236}">
                      <a16:creationId xmlns:a16="http://schemas.microsoft.com/office/drawing/2014/main" id="{69B2D3AE-6CBB-3402-C8D2-F8D14EFBE7FE}"/>
                    </a:ext>
                  </a:extLst>
                </p:cNvPr>
                <p:cNvSpPr/>
                <p:nvPr/>
              </p:nvSpPr>
              <p:spPr>
                <a:xfrm>
                  <a:off x="8123942" y="3538330"/>
                  <a:ext cx="1006119" cy="821111"/>
                </a:xfrm>
                <a:custGeom>
                  <a:avLst/>
                  <a:gdLst>
                    <a:gd name="connsiteX0" fmla="*/ 1006120 w 1006119"/>
                    <a:gd name="connsiteY0" fmla="*/ 759219 h 821111"/>
                    <a:gd name="connsiteX1" fmla="*/ 995169 w 1006119"/>
                    <a:gd name="connsiteY1" fmla="*/ 782873 h 821111"/>
                    <a:gd name="connsiteX2" fmla="*/ 978789 w 1006119"/>
                    <a:gd name="connsiteY2" fmla="*/ 801104 h 821111"/>
                    <a:gd name="connsiteX3" fmla="*/ 976964 w 1006119"/>
                    <a:gd name="connsiteY3" fmla="*/ 819289 h 821111"/>
                    <a:gd name="connsiteX4" fmla="*/ 623355 w 1006119"/>
                    <a:gd name="connsiteY4" fmla="*/ 821112 h 821111"/>
                    <a:gd name="connsiteX5" fmla="*/ 623355 w 1006119"/>
                    <a:gd name="connsiteY5" fmla="*/ 737388 h 821111"/>
                    <a:gd name="connsiteX6" fmla="*/ 541318 w 1006119"/>
                    <a:gd name="connsiteY6" fmla="*/ 737388 h 821111"/>
                    <a:gd name="connsiteX7" fmla="*/ 539492 w 1006119"/>
                    <a:gd name="connsiteY7" fmla="*/ 655440 h 821111"/>
                    <a:gd name="connsiteX8" fmla="*/ 282522 w 1006119"/>
                    <a:gd name="connsiteY8" fmla="*/ 655440 h 821111"/>
                    <a:gd name="connsiteX9" fmla="*/ 255192 w 1006119"/>
                    <a:gd name="connsiteY9" fmla="*/ 620847 h 821111"/>
                    <a:gd name="connsiteX10" fmla="*/ 255192 w 1006119"/>
                    <a:gd name="connsiteY10" fmla="*/ 609909 h 821111"/>
                    <a:gd name="connsiteX11" fmla="*/ 242416 w 1006119"/>
                    <a:gd name="connsiteY11" fmla="*/ 599017 h 821111"/>
                    <a:gd name="connsiteX12" fmla="*/ 242416 w 1006119"/>
                    <a:gd name="connsiteY12" fmla="*/ 578962 h 821111"/>
                    <a:gd name="connsiteX13" fmla="*/ 218736 w 1006119"/>
                    <a:gd name="connsiteY13" fmla="*/ 569846 h 821111"/>
                    <a:gd name="connsiteX14" fmla="*/ 211435 w 1006119"/>
                    <a:gd name="connsiteY14" fmla="*/ 553485 h 821111"/>
                    <a:gd name="connsiteX15" fmla="*/ 193184 w 1006119"/>
                    <a:gd name="connsiteY15" fmla="*/ 537077 h 821111"/>
                    <a:gd name="connsiteX16" fmla="*/ 164029 w 1006119"/>
                    <a:gd name="connsiteY16" fmla="*/ 520715 h 821111"/>
                    <a:gd name="connsiteX17" fmla="*/ 158553 w 1006119"/>
                    <a:gd name="connsiteY17" fmla="*/ 507953 h 821111"/>
                    <a:gd name="connsiteX18" fmla="*/ 116668 w 1006119"/>
                    <a:gd name="connsiteY18" fmla="*/ 484299 h 821111"/>
                    <a:gd name="connsiteX19" fmla="*/ 85688 w 1006119"/>
                    <a:gd name="connsiteY19" fmla="*/ 497014 h 821111"/>
                    <a:gd name="connsiteX20" fmla="*/ 65611 w 1006119"/>
                    <a:gd name="connsiteY20" fmla="*/ 502484 h 821111"/>
                    <a:gd name="connsiteX21" fmla="*/ 52835 w 1006119"/>
                    <a:gd name="connsiteY21" fmla="*/ 486122 h 821111"/>
                    <a:gd name="connsiteX22" fmla="*/ 54661 w 1006119"/>
                    <a:gd name="connsiteY22" fmla="*/ 486122 h 821111"/>
                    <a:gd name="connsiteX23" fmla="*/ 54661 w 1006119"/>
                    <a:gd name="connsiteY23" fmla="*/ 484299 h 821111"/>
                    <a:gd name="connsiteX24" fmla="*/ 52835 w 1006119"/>
                    <a:gd name="connsiteY24" fmla="*/ 482476 h 821111"/>
                    <a:gd name="connsiteX25" fmla="*/ 38281 w 1006119"/>
                    <a:gd name="connsiteY25" fmla="*/ 475184 h 821111"/>
                    <a:gd name="connsiteX26" fmla="*/ 34631 w 1006119"/>
                    <a:gd name="connsiteY26" fmla="*/ 455176 h 821111"/>
                    <a:gd name="connsiteX27" fmla="*/ 54661 w 1006119"/>
                    <a:gd name="connsiteY27" fmla="*/ 436945 h 821111"/>
                    <a:gd name="connsiteX28" fmla="*/ 61961 w 1006119"/>
                    <a:gd name="connsiteY28" fmla="*/ 433298 h 821111"/>
                    <a:gd name="connsiteX29" fmla="*/ 82038 w 1006119"/>
                    <a:gd name="connsiteY29" fmla="*/ 442414 h 821111"/>
                    <a:gd name="connsiteX30" fmla="*/ 94767 w 1006119"/>
                    <a:gd name="connsiteY30" fmla="*/ 440591 h 821111"/>
                    <a:gd name="connsiteX31" fmla="*/ 105718 w 1006119"/>
                    <a:gd name="connsiteY31" fmla="*/ 427829 h 821111"/>
                    <a:gd name="connsiteX32" fmla="*/ 94767 w 1006119"/>
                    <a:gd name="connsiteY32" fmla="*/ 402352 h 821111"/>
                    <a:gd name="connsiteX33" fmla="*/ 98417 w 1006119"/>
                    <a:gd name="connsiteY33" fmla="*/ 396882 h 821111"/>
                    <a:gd name="connsiteX34" fmla="*/ 98417 w 1006119"/>
                    <a:gd name="connsiteY34" fmla="*/ 393236 h 821111"/>
                    <a:gd name="connsiteX35" fmla="*/ 100242 w 1006119"/>
                    <a:gd name="connsiteY35" fmla="*/ 384167 h 821111"/>
                    <a:gd name="connsiteX36" fmla="*/ 94767 w 1006119"/>
                    <a:gd name="connsiteY36" fmla="*/ 369582 h 821111"/>
                    <a:gd name="connsiteX37" fmla="*/ 76562 w 1006119"/>
                    <a:gd name="connsiteY37" fmla="*/ 360466 h 821111"/>
                    <a:gd name="connsiteX38" fmla="*/ 67436 w 1006119"/>
                    <a:gd name="connsiteY38" fmla="*/ 358643 h 821111"/>
                    <a:gd name="connsiteX39" fmla="*/ 67436 w 1006119"/>
                    <a:gd name="connsiteY39" fmla="*/ 344105 h 821111"/>
                    <a:gd name="connsiteX40" fmla="*/ 72912 w 1006119"/>
                    <a:gd name="connsiteY40" fmla="*/ 336812 h 821111"/>
                    <a:gd name="connsiteX41" fmla="*/ 83863 w 1006119"/>
                    <a:gd name="connsiteY41" fmla="*/ 327697 h 821111"/>
                    <a:gd name="connsiteX42" fmla="*/ 78387 w 1006119"/>
                    <a:gd name="connsiteY42" fmla="*/ 300396 h 821111"/>
                    <a:gd name="connsiteX43" fmla="*/ 67436 w 1006119"/>
                    <a:gd name="connsiteY43" fmla="*/ 291281 h 821111"/>
                    <a:gd name="connsiteX44" fmla="*/ 60136 w 1006119"/>
                    <a:gd name="connsiteY44" fmla="*/ 296750 h 821111"/>
                    <a:gd name="connsiteX45" fmla="*/ 27330 w 1006119"/>
                    <a:gd name="connsiteY45" fmla="*/ 294927 h 821111"/>
                    <a:gd name="connsiteX46" fmla="*/ 10951 w 1006119"/>
                    <a:gd name="connsiteY46" fmla="*/ 274919 h 821111"/>
                    <a:gd name="connsiteX47" fmla="*/ 20030 w 1006119"/>
                    <a:gd name="connsiteY47" fmla="*/ 247619 h 821111"/>
                    <a:gd name="connsiteX48" fmla="*/ 0 w 1006119"/>
                    <a:gd name="connsiteY48" fmla="*/ 231211 h 821111"/>
                    <a:gd name="connsiteX49" fmla="*/ 3650 w 1006119"/>
                    <a:gd name="connsiteY49" fmla="*/ 211203 h 821111"/>
                    <a:gd name="connsiteX50" fmla="*/ 16426 w 1006119"/>
                    <a:gd name="connsiteY50" fmla="*/ 213026 h 821111"/>
                    <a:gd name="connsiteX51" fmla="*/ 14601 w 1006119"/>
                    <a:gd name="connsiteY51" fmla="*/ 203911 h 821111"/>
                    <a:gd name="connsiteX52" fmla="*/ 16426 w 1006119"/>
                    <a:gd name="connsiteY52" fmla="*/ 200264 h 821111"/>
                    <a:gd name="connsiteX53" fmla="*/ 23680 w 1006119"/>
                    <a:gd name="connsiteY53" fmla="*/ 198441 h 821111"/>
                    <a:gd name="connsiteX54" fmla="*/ 23680 w 1006119"/>
                    <a:gd name="connsiteY54" fmla="*/ 191149 h 821111"/>
                    <a:gd name="connsiteX55" fmla="*/ 21855 w 1006119"/>
                    <a:gd name="connsiteY55" fmla="*/ 189326 h 821111"/>
                    <a:gd name="connsiteX56" fmla="*/ 23680 w 1006119"/>
                    <a:gd name="connsiteY56" fmla="*/ 185679 h 821111"/>
                    <a:gd name="connsiteX57" fmla="*/ 25505 w 1006119"/>
                    <a:gd name="connsiteY57" fmla="*/ 182033 h 821111"/>
                    <a:gd name="connsiteX58" fmla="*/ 25505 w 1006119"/>
                    <a:gd name="connsiteY58" fmla="*/ 171141 h 821111"/>
                    <a:gd name="connsiteX59" fmla="*/ 27330 w 1006119"/>
                    <a:gd name="connsiteY59" fmla="*/ 165672 h 821111"/>
                    <a:gd name="connsiteX60" fmla="*/ 36456 w 1006119"/>
                    <a:gd name="connsiteY60" fmla="*/ 160202 h 821111"/>
                    <a:gd name="connsiteX61" fmla="*/ 40106 w 1006119"/>
                    <a:gd name="connsiteY61" fmla="*/ 156556 h 821111"/>
                    <a:gd name="connsiteX62" fmla="*/ 45582 w 1006119"/>
                    <a:gd name="connsiteY62" fmla="*/ 156556 h 821111"/>
                    <a:gd name="connsiteX63" fmla="*/ 54661 w 1006119"/>
                    <a:gd name="connsiteY63" fmla="*/ 142017 h 821111"/>
                    <a:gd name="connsiteX64" fmla="*/ 60136 w 1006119"/>
                    <a:gd name="connsiteY64" fmla="*/ 131079 h 821111"/>
                    <a:gd name="connsiteX65" fmla="*/ 72912 w 1006119"/>
                    <a:gd name="connsiteY65" fmla="*/ 125609 h 821111"/>
                    <a:gd name="connsiteX66" fmla="*/ 83863 w 1006119"/>
                    <a:gd name="connsiteY66" fmla="*/ 114670 h 821111"/>
                    <a:gd name="connsiteX67" fmla="*/ 96592 w 1006119"/>
                    <a:gd name="connsiteY67" fmla="*/ 111024 h 821111"/>
                    <a:gd name="connsiteX68" fmla="*/ 103892 w 1006119"/>
                    <a:gd name="connsiteY68" fmla="*/ 105602 h 821111"/>
                    <a:gd name="connsiteX69" fmla="*/ 113018 w 1006119"/>
                    <a:gd name="connsiteY69" fmla="*/ 85547 h 821111"/>
                    <a:gd name="connsiteX70" fmla="*/ 114843 w 1006119"/>
                    <a:gd name="connsiteY70" fmla="*/ 83724 h 821111"/>
                    <a:gd name="connsiteX71" fmla="*/ 114843 w 1006119"/>
                    <a:gd name="connsiteY71" fmla="*/ 81901 h 821111"/>
                    <a:gd name="connsiteX72" fmla="*/ 113018 w 1006119"/>
                    <a:gd name="connsiteY72" fmla="*/ 80078 h 821111"/>
                    <a:gd name="connsiteX73" fmla="*/ 113018 w 1006119"/>
                    <a:gd name="connsiteY73" fmla="*/ 78255 h 821111"/>
                    <a:gd name="connsiteX74" fmla="*/ 114843 w 1006119"/>
                    <a:gd name="connsiteY74" fmla="*/ 80078 h 821111"/>
                    <a:gd name="connsiteX75" fmla="*/ 116668 w 1006119"/>
                    <a:gd name="connsiteY75" fmla="*/ 78255 h 821111"/>
                    <a:gd name="connsiteX76" fmla="*/ 116668 w 1006119"/>
                    <a:gd name="connsiteY76" fmla="*/ 74608 h 821111"/>
                    <a:gd name="connsiteX77" fmla="*/ 120319 w 1006119"/>
                    <a:gd name="connsiteY77" fmla="*/ 69186 h 821111"/>
                    <a:gd name="connsiteX78" fmla="*/ 131223 w 1006119"/>
                    <a:gd name="connsiteY78" fmla="*/ 69186 h 821111"/>
                    <a:gd name="connsiteX79" fmla="*/ 134873 w 1006119"/>
                    <a:gd name="connsiteY79" fmla="*/ 63716 h 821111"/>
                    <a:gd name="connsiteX80" fmla="*/ 134873 w 1006119"/>
                    <a:gd name="connsiteY80" fmla="*/ 61893 h 821111"/>
                    <a:gd name="connsiteX81" fmla="*/ 138523 w 1006119"/>
                    <a:gd name="connsiteY81" fmla="*/ 61893 h 821111"/>
                    <a:gd name="connsiteX82" fmla="*/ 145824 w 1006119"/>
                    <a:gd name="connsiteY82" fmla="*/ 54601 h 821111"/>
                    <a:gd name="connsiteX83" fmla="*/ 143999 w 1006119"/>
                    <a:gd name="connsiteY83" fmla="*/ 52777 h 821111"/>
                    <a:gd name="connsiteX84" fmla="*/ 149474 w 1006119"/>
                    <a:gd name="connsiteY84" fmla="*/ 47308 h 821111"/>
                    <a:gd name="connsiteX85" fmla="*/ 149474 w 1006119"/>
                    <a:gd name="connsiteY85" fmla="*/ 40015 h 821111"/>
                    <a:gd name="connsiteX86" fmla="*/ 151299 w 1006119"/>
                    <a:gd name="connsiteY86" fmla="*/ 34593 h 821111"/>
                    <a:gd name="connsiteX87" fmla="*/ 153125 w 1006119"/>
                    <a:gd name="connsiteY87" fmla="*/ 30947 h 821111"/>
                    <a:gd name="connsiteX88" fmla="*/ 156728 w 1006119"/>
                    <a:gd name="connsiteY88" fmla="*/ 27300 h 821111"/>
                    <a:gd name="connsiteX89" fmla="*/ 160378 w 1006119"/>
                    <a:gd name="connsiteY89" fmla="*/ 25477 h 821111"/>
                    <a:gd name="connsiteX90" fmla="*/ 164029 w 1006119"/>
                    <a:gd name="connsiteY90" fmla="*/ 27300 h 821111"/>
                    <a:gd name="connsiteX91" fmla="*/ 167679 w 1006119"/>
                    <a:gd name="connsiteY91" fmla="*/ 29123 h 821111"/>
                    <a:gd name="connsiteX92" fmla="*/ 171329 w 1006119"/>
                    <a:gd name="connsiteY92" fmla="*/ 29123 h 821111"/>
                    <a:gd name="connsiteX93" fmla="*/ 176805 w 1006119"/>
                    <a:gd name="connsiteY93" fmla="*/ 27300 h 821111"/>
                    <a:gd name="connsiteX94" fmla="*/ 180455 w 1006119"/>
                    <a:gd name="connsiteY94" fmla="*/ 27300 h 821111"/>
                    <a:gd name="connsiteX95" fmla="*/ 184105 w 1006119"/>
                    <a:gd name="connsiteY95" fmla="*/ 29123 h 821111"/>
                    <a:gd name="connsiteX96" fmla="*/ 187755 w 1006119"/>
                    <a:gd name="connsiteY96" fmla="*/ 25477 h 821111"/>
                    <a:gd name="connsiteX97" fmla="*/ 189580 w 1006119"/>
                    <a:gd name="connsiteY97" fmla="*/ 21831 h 821111"/>
                    <a:gd name="connsiteX98" fmla="*/ 191406 w 1006119"/>
                    <a:gd name="connsiteY98" fmla="*/ 16361 h 821111"/>
                    <a:gd name="connsiteX99" fmla="*/ 191406 w 1006119"/>
                    <a:gd name="connsiteY99" fmla="*/ 9069 h 821111"/>
                    <a:gd name="connsiteX100" fmla="*/ 195009 w 1006119"/>
                    <a:gd name="connsiteY100" fmla="*/ 3599 h 821111"/>
                    <a:gd name="connsiteX101" fmla="*/ 200485 w 1006119"/>
                    <a:gd name="connsiteY101" fmla="*/ 1823 h 821111"/>
                    <a:gd name="connsiteX102" fmla="*/ 215086 w 1006119"/>
                    <a:gd name="connsiteY102" fmla="*/ 1823 h 821111"/>
                    <a:gd name="connsiteX103" fmla="*/ 218736 w 1006119"/>
                    <a:gd name="connsiteY103" fmla="*/ 3599 h 821111"/>
                    <a:gd name="connsiteX104" fmla="*/ 222386 w 1006119"/>
                    <a:gd name="connsiteY104" fmla="*/ 5423 h 821111"/>
                    <a:gd name="connsiteX105" fmla="*/ 224211 w 1006119"/>
                    <a:gd name="connsiteY105" fmla="*/ 1823 h 821111"/>
                    <a:gd name="connsiteX106" fmla="*/ 227815 w 1006119"/>
                    <a:gd name="connsiteY106" fmla="*/ 0 h 821111"/>
                    <a:gd name="connsiteX107" fmla="*/ 231465 w 1006119"/>
                    <a:gd name="connsiteY107" fmla="*/ 3599 h 821111"/>
                    <a:gd name="connsiteX108" fmla="*/ 244241 w 1006119"/>
                    <a:gd name="connsiteY108" fmla="*/ 23654 h 821111"/>
                    <a:gd name="connsiteX109" fmla="*/ 258842 w 1006119"/>
                    <a:gd name="connsiteY109" fmla="*/ 45485 h 821111"/>
                    <a:gd name="connsiteX110" fmla="*/ 280697 w 1006119"/>
                    <a:gd name="connsiteY110" fmla="*/ 61893 h 821111"/>
                    <a:gd name="connsiteX111" fmla="*/ 306202 w 1006119"/>
                    <a:gd name="connsiteY111" fmla="*/ 83724 h 821111"/>
                    <a:gd name="connsiteX112" fmla="*/ 335358 w 1006119"/>
                    <a:gd name="connsiteY112" fmla="*/ 116494 h 821111"/>
                    <a:gd name="connsiteX113" fmla="*/ 349959 w 1006119"/>
                    <a:gd name="connsiteY113" fmla="*/ 149263 h 821111"/>
                    <a:gd name="connsiteX114" fmla="*/ 388240 w 1006119"/>
                    <a:gd name="connsiteY114" fmla="*/ 171141 h 821111"/>
                    <a:gd name="connsiteX115" fmla="*/ 462977 w 1006119"/>
                    <a:gd name="connsiteY115" fmla="*/ 192972 h 821111"/>
                    <a:gd name="connsiteX116" fmla="*/ 517638 w 1006119"/>
                    <a:gd name="connsiteY116" fmla="*/ 240327 h 821111"/>
                    <a:gd name="connsiteX117" fmla="*/ 581424 w 1006119"/>
                    <a:gd name="connsiteY117" fmla="*/ 265804 h 821111"/>
                    <a:gd name="connsiteX118" fmla="*/ 632481 w 1006119"/>
                    <a:gd name="connsiteY118" fmla="*/ 271273 h 821111"/>
                    <a:gd name="connsiteX119" fmla="*/ 654336 w 1006119"/>
                    <a:gd name="connsiteY119" fmla="*/ 285811 h 821111"/>
                    <a:gd name="connsiteX120" fmla="*/ 687142 w 1006119"/>
                    <a:gd name="connsiteY120" fmla="*/ 307689 h 821111"/>
                    <a:gd name="connsiteX121" fmla="*/ 743674 w 1006119"/>
                    <a:gd name="connsiteY121" fmla="*/ 318628 h 821111"/>
                    <a:gd name="connsiteX122" fmla="*/ 862121 w 1006119"/>
                    <a:gd name="connsiteY122" fmla="*/ 318628 h 821111"/>
                    <a:gd name="connsiteX123" fmla="*/ 891277 w 1006119"/>
                    <a:gd name="connsiteY123" fmla="*/ 316805 h 821111"/>
                    <a:gd name="connsiteX124" fmla="*/ 893101 w 1006119"/>
                    <a:gd name="connsiteY124" fmla="*/ 338636 h 821111"/>
                    <a:gd name="connsiteX125" fmla="*/ 904052 w 1006119"/>
                    <a:gd name="connsiteY125" fmla="*/ 353174 h 821111"/>
                    <a:gd name="connsiteX126" fmla="*/ 944159 w 1006119"/>
                    <a:gd name="connsiteY126" fmla="*/ 351397 h 821111"/>
                    <a:gd name="connsiteX127" fmla="*/ 947809 w 1006119"/>
                    <a:gd name="connsiteY127" fmla="*/ 356820 h 821111"/>
                    <a:gd name="connsiteX128" fmla="*/ 951459 w 1006119"/>
                    <a:gd name="connsiteY128" fmla="*/ 393236 h 821111"/>
                    <a:gd name="connsiteX129" fmla="*/ 947809 w 1006119"/>
                    <a:gd name="connsiteY129" fmla="*/ 413291 h 821111"/>
                    <a:gd name="connsiteX130" fmla="*/ 953238 w 1006119"/>
                    <a:gd name="connsiteY130" fmla="*/ 427829 h 821111"/>
                    <a:gd name="connsiteX131" fmla="*/ 953238 w 1006119"/>
                    <a:gd name="connsiteY131" fmla="*/ 446060 h 821111"/>
                    <a:gd name="connsiteX132" fmla="*/ 936858 w 1006119"/>
                    <a:gd name="connsiteY132" fmla="*/ 466068 h 821111"/>
                    <a:gd name="connsiteX133" fmla="*/ 925907 w 1006119"/>
                    <a:gd name="connsiteY133" fmla="*/ 498838 h 821111"/>
                    <a:gd name="connsiteX134" fmla="*/ 933208 w 1006119"/>
                    <a:gd name="connsiteY134" fmla="*/ 515246 h 821111"/>
                    <a:gd name="connsiteX135" fmla="*/ 949634 w 1006119"/>
                    <a:gd name="connsiteY135" fmla="*/ 533430 h 821111"/>
                    <a:gd name="connsiteX136" fmla="*/ 955063 w 1006119"/>
                    <a:gd name="connsiteY136" fmla="*/ 573493 h 821111"/>
                    <a:gd name="connsiteX137" fmla="*/ 978789 w 1006119"/>
                    <a:gd name="connsiteY137" fmla="*/ 620847 h 821111"/>
                    <a:gd name="connsiteX138" fmla="*/ 980615 w 1006119"/>
                    <a:gd name="connsiteY138" fmla="*/ 644501 h 821111"/>
                    <a:gd name="connsiteX139" fmla="*/ 980615 w 1006119"/>
                    <a:gd name="connsiteY139" fmla="*/ 702795 h 821111"/>
                    <a:gd name="connsiteX140" fmla="*/ 1004295 w 1006119"/>
                    <a:gd name="connsiteY140" fmla="*/ 740987 h 821111"/>
                    <a:gd name="connsiteX141" fmla="*/ 1006120 w 1006119"/>
                    <a:gd name="connsiteY141" fmla="*/ 759219 h 82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006119" h="821111">
                      <a:moveTo>
                        <a:pt x="1006120" y="759219"/>
                      </a:moveTo>
                      <a:lnTo>
                        <a:pt x="995169" y="782873"/>
                      </a:lnTo>
                      <a:lnTo>
                        <a:pt x="978789" y="801104"/>
                      </a:lnTo>
                      <a:lnTo>
                        <a:pt x="976964" y="819289"/>
                      </a:lnTo>
                      <a:lnTo>
                        <a:pt x="623355" y="821112"/>
                      </a:lnTo>
                      <a:lnTo>
                        <a:pt x="623355" y="737388"/>
                      </a:lnTo>
                      <a:lnTo>
                        <a:pt x="541318" y="737388"/>
                      </a:lnTo>
                      <a:lnTo>
                        <a:pt x="539492" y="655440"/>
                      </a:lnTo>
                      <a:lnTo>
                        <a:pt x="282522" y="655440"/>
                      </a:lnTo>
                      <a:lnTo>
                        <a:pt x="255192" y="620847"/>
                      </a:lnTo>
                      <a:lnTo>
                        <a:pt x="255192" y="609909"/>
                      </a:lnTo>
                      <a:lnTo>
                        <a:pt x="242416" y="599017"/>
                      </a:lnTo>
                      <a:lnTo>
                        <a:pt x="242416" y="578962"/>
                      </a:lnTo>
                      <a:lnTo>
                        <a:pt x="218736" y="569846"/>
                      </a:lnTo>
                      <a:lnTo>
                        <a:pt x="211435" y="553485"/>
                      </a:lnTo>
                      <a:lnTo>
                        <a:pt x="193184" y="537077"/>
                      </a:lnTo>
                      <a:lnTo>
                        <a:pt x="164029" y="520715"/>
                      </a:lnTo>
                      <a:lnTo>
                        <a:pt x="158553" y="507953"/>
                      </a:lnTo>
                      <a:lnTo>
                        <a:pt x="116668" y="484299"/>
                      </a:lnTo>
                      <a:lnTo>
                        <a:pt x="85688" y="497014"/>
                      </a:lnTo>
                      <a:lnTo>
                        <a:pt x="65611" y="502484"/>
                      </a:lnTo>
                      <a:lnTo>
                        <a:pt x="52835" y="486122"/>
                      </a:lnTo>
                      <a:lnTo>
                        <a:pt x="54661" y="486122"/>
                      </a:lnTo>
                      <a:lnTo>
                        <a:pt x="54661" y="484299"/>
                      </a:lnTo>
                      <a:lnTo>
                        <a:pt x="52835" y="482476"/>
                      </a:lnTo>
                      <a:lnTo>
                        <a:pt x="38281" y="475184"/>
                      </a:lnTo>
                      <a:lnTo>
                        <a:pt x="34631" y="455176"/>
                      </a:lnTo>
                      <a:lnTo>
                        <a:pt x="54661" y="436945"/>
                      </a:lnTo>
                      <a:lnTo>
                        <a:pt x="61961" y="433298"/>
                      </a:lnTo>
                      <a:lnTo>
                        <a:pt x="82038" y="442414"/>
                      </a:lnTo>
                      <a:lnTo>
                        <a:pt x="94767" y="440591"/>
                      </a:lnTo>
                      <a:lnTo>
                        <a:pt x="105718" y="427829"/>
                      </a:lnTo>
                      <a:lnTo>
                        <a:pt x="94767" y="402352"/>
                      </a:lnTo>
                      <a:lnTo>
                        <a:pt x="98417" y="396882"/>
                      </a:lnTo>
                      <a:lnTo>
                        <a:pt x="98417" y="393236"/>
                      </a:lnTo>
                      <a:lnTo>
                        <a:pt x="100242" y="384167"/>
                      </a:lnTo>
                      <a:lnTo>
                        <a:pt x="94767" y="369582"/>
                      </a:lnTo>
                      <a:lnTo>
                        <a:pt x="76562" y="360466"/>
                      </a:lnTo>
                      <a:lnTo>
                        <a:pt x="67436" y="358643"/>
                      </a:lnTo>
                      <a:lnTo>
                        <a:pt x="67436" y="344105"/>
                      </a:lnTo>
                      <a:lnTo>
                        <a:pt x="72912" y="336812"/>
                      </a:lnTo>
                      <a:lnTo>
                        <a:pt x="83863" y="327697"/>
                      </a:lnTo>
                      <a:lnTo>
                        <a:pt x="78387" y="300396"/>
                      </a:lnTo>
                      <a:lnTo>
                        <a:pt x="67436" y="291281"/>
                      </a:lnTo>
                      <a:lnTo>
                        <a:pt x="60136" y="296750"/>
                      </a:lnTo>
                      <a:lnTo>
                        <a:pt x="27330" y="294927"/>
                      </a:lnTo>
                      <a:lnTo>
                        <a:pt x="10951" y="274919"/>
                      </a:lnTo>
                      <a:lnTo>
                        <a:pt x="20030" y="247619"/>
                      </a:lnTo>
                      <a:lnTo>
                        <a:pt x="0" y="231211"/>
                      </a:lnTo>
                      <a:lnTo>
                        <a:pt x="3650" y="211203"/>
                      </a:lnTo>
                      <a:lnTo>
                        <a:pt x="16426" y="213026"/>
                      </a:lnTo>
                      <a:lnTo>
                        <a:pt x="14601" y="203911"/>
                      </a:lnTo>
                      <a:lnTo>
                        <a:pt x="16426" y="200264"/>
                      </a:lnTo>
                      <a:lnTo>
                        <a:pt x="23680" y="198441"/>
                      </a:lnTo>
                      <a:lnTo>
                        <a:pt x="23680" y="191149"/>
                      </a:lnTo>
                      <a:lnTo>
                        <a:pt x="21855" y="189326"/>
                      </a:lnTo>
                      <a:lnTo>
                        <a:pt x="23680" y="185679"/>
                      </a:lnTo>
                      <a:lnTo>
                        <a:pt x="25505" y="182033"/>
                      </a:lnTo>
                      <a:lnTo>
                        <a:pt x="25505" y="171141"/>
                      </a:lnTo>
                      <a:lnTo>
                        <a:pt x="27330" y="165672"/>
                      </a:lnTo>
                      <a:lnTo>
                        <a:pt x="36456" y="160202"/>
                      </a:lnTo>
                      <a:lnTo>
                        <a:pt x="40106" y="156556"/>
                      </a:lnTo>
                      <a:lnTo>
                        <a:pt x="45582" y="156556"/>
                      </a:lnTo>
                      <a:lnTo>
                        <a:pt x="54661" y="142017"/>
                      </a:lnTo>
                      <a:lnTo>
                        <a:pt x="60136" y="131079"/>
                      </a:lnTo>
                      <a:lnTo>
                        <a:pt x="72912" y="125609"/>
                      </a:lnTo>
                      <a:lnTo>
                        <a:pt x="83863" y="114670"/>
                      </a:lnTo>
                      <a:lnTo>
                        <a:pt x="96592" y="111024"/>
                      </a:lnTo>
                      <a:lnTo>
                        <a:pt x="103892" y="105602"/>
                      </a:lnTo>
                      <a:lnTo>
                        <a:pt x="113018" y="85547"/>
                      </a:lnTo>
                      <a:lnTo>
                        <a:pt x="114843" y="83724"/>
                      </a:lnTo>
                      <a:lnTo>
                        <a:pt x="114843" y="81901"/>
                      </a:lnTo>
                      <a:lnTo>
                        <a:pt x="113018" y="80078"/>
                      </a:lnTo>
                      <a:lnTo>
                        <a:pt x="113018" y="78255"/>
                      </a:lnTo>
                      <a:lnTo>
                        <a:pt x="114843" y="80078"/>
                      </a:lnTo>
                      <a:lnTo>
                        <a:pt x="116668" y="78255"/>
                      </a:lnTo>
                      <a:lnTo>
                        <a:pt x="116668" y="74608"/>
                      </a:lnTo>
                      <a:lnTo>
                        <a:pt x="120319" y="69186"/>
                      </a:lnTo>
                      <a:lnTo>
                        <a:pt x="131223" y="69186"/>
                      </a:lnTo>
                      <a:lnTo>
                        <a:pt x="134873" y="63716"/>
                      </a:lnTo>
                      <a:lnTo>
                        <a:pt x="134873" y="61893"/>
                      </a:lnTo>
                      <a:lnTo>
                        <a:pt x="138523" y="61893"/>
                      </a:lnTo>
                      <a:lnTo>
                        <a:pt x="145824" y="54601"/>
                      </a:lnTo>
                      <a:lnTo>
                        <a:pt x="143999" y="52777"/>
                      </a:lnTo>
                      <a:lnTo>
                        <a:pt x="149474" y="47308"/>
                      </a:lnTo>
                      <a:lnTo>
                        <a:pt x="149474" y="40015"/>
                      </a:lnTo>
                      <a:lnTo>
                        <a:pt x="151299" y="34593"/>
                      </a:lnTo>
                      <a:lnTo>
                        <a:pt x="153125" y="30947"/>
                      </a:lnTo>
                      <a:lnTo>
                        <a:pt x="156728" y="27300"/>
                      </a:lnTo>
                      <a:lnTo>
                        <a:pt x="160378" y="25477"/>
                      </a:lnTo>
                      <a:lnTo>
                        <a:pt x="164029" y="27300"/>
                      </a:lnTo>
                      <a:lnTo>
                        <a:pt x="167679" y="29123"/>
                      </a:lnTo>
                      <a:lnTo>
                        <a:pt x="171329" y="29123"/>
                      </a:lnTo>
                      <a:lnTo>
                        <a:pt x="176805" y="27300"/>
                      </a:lnTo>
                      <a:lnTo>
                        <a:pt x="180455" y="27300"/>
                      </a:lnTo>
                      <a:lnTo>
                        <a:pt x="184105" y="29123"/>
                      </a:lnTo>
                      <a:lnTo>
                        <a:pt x="187755" y="25477"/>
                      </a:lnTo>
                      <a:lnTo>
                        <a:pt x="189580" y="21831"/>
                      </a:lnTo>
                      <a:lnTo>
                        <a:pt x="191406" y="16361"/>
                      </a:lnTo>
                      <a:lnTo>
                        <a:pt x="191406" y="9069"/>
                      </a:lnTo>
                      <a:lnTo>
                        <a:pt x="195009" y="3599"/>
                      </a:lnTo>
                      <a:lnTo>
                        <a:pt x="200485" y="1823"/>
                      </a:lnTo>
                      <a:lnTo>
                        <a:pt x="215086" y="1823"/>
                      </a:lnTo>
                      <a:lnTo>
                        <a:pt x="218736" y="3599"/>
                      </a:lnTo>
                      <a:lnTo>
                        <a:pt x="222386" y="5423"/>
                      </a:lnTo>
                      <a:lnTo>
                        <a:pt x="224211" y="1823"/>
                      </a:lnTo>
                      <a:lnTo>
                        <a:pt x="227815" y="0"/>
                      </a:lnTo>
                      <a:lnTo>
                        <a:pt x="231465" y="3599"/>
                      </a:lnTo>
                      <a:lnTo>
                        <a:pt x="244241" y="23654"/>
                      </a:lnTo>
                      <a:lnTo>
                        <a:pt x="258842" y="45485"/>
                      </a:lnTo>
                      <a:lnTo>
                        <a:pt x="280697" y="61893"/>
                      </a:lnTo>
                      <a:lnTo>
                        <a:pt x="306202" y="83724"/>
                      </a:lnTo>
                      <a:lnTo>
                        <a:pt x="335358" y="116494"/>
                      </a:lnTo>
                      <a:lnTo>
                        <a:pt x="349959" y="149263"/>
                      </a:lnTo>
                      <a:lnTo>
                        <a:pt x="388240" y="171141"/>
                      </a:lnTo>
                      <a:lnTo>
                        <a:pt x="462977" y="192972"/>
                      </a:lnTo>
                      <a:lnTo>
                        <a:pt x="517638" y="240327"/>
                      </a:lnTo>
                      <a:lnTo>
                        <a:pt x="581424" y="265804"/>
                      </a:lnTo>
                      <a:lnTo>
                        <a:pt x="632481" y="271273"/>
                      </a:lnTo>
                      <a:lnTo>
                        <a:pt x="654336" y="285811"/>
                      </a:lnTo>
                      <a:lnTo>
                        <a:pt x="687142" y="307689"/>
                      </a:lnTo>
                      <a:lnTo>
                        <a:pt x="743674" y="318628"/>
                      </a:lnTo>
                      <a:lnTo>
                        <a:pt x="862121" y="318628"/>
                      </a:lnTo>
                      <a:lnTo>
                        <a:pt x="891277" y="316805"/>
                      </a:lnTo>
                      <a:lnTo>
                        <a:pt x="893101" y="338636"/>
                      </a:lnTo>
                      <a:lnTo>
                        <a:pt x="904052" y="353174"/>
                      </a:lnTo>
                      <a:lnTo>
                        <a:pt x="944159" y="351397"/>
                      </a:lnTo>
                      <a:lnTo>
                        <a:pt x="947809" y="356820"/>
                      </a:lnTo>
                      <a:lnTo>
                        <a:pt x="951459" y="393236"/>
                      </a:lnTo>
                      <a:lnTo>
                        <a:pt x="947809" y="413291"/>
                      </a:lnTo>
                      <a:lnTo>
                        <a:pt x="953238" y="427829"/>
                      </a:lnTo>
                      <a:lnTo>
                        <a:pt x="953238" y="446060"/>
                      </a:lnTo>
                      <a:lnTo>
                        <a:pt x="936858" y="466068"/>
                      </a:lnTo>
                      <a:lnTo>
                        <a:pt x="925907" y="498838"/>
                      </a:lnTo>
                      <a:lnTo>
                        <a:pt x="933208" y="515246"/>
                      </a:lnTo>
                      <a:lnTo>
                        <a:pt x="949634" y="533430"/>
                      </a:lnTo>
                      <a:lnTo>
                        <a:pt x="955063" y="573493"/>
                      </a:lnTo>
                      <a:lnTo>
                        <a:pt x="978789" y="620847"/>
                      </a:lnTo>
                      <a:lnTo>
                        <a:pt x="980615" y="644501"/>
                      </a:lnTo>
                      <a:lnTo>
                        <a:pt x="980615" y="702795"/>
                      </a:lnTo>
                      <a:lnTo>
                        <a:pt x="1004295" y="740987"/>
                      </a:lnTo>
                      <a:lnTo>
                        <a:pt x="1006120" y="759219"/>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61" name="Freeform 67">
                  <a:extLst>
                    <a:ext uri="{FF2B5EF4-FFF2-40B4-BE49-F238E27FC236}">
                      <a16:creationId xmlns:a16="http://schemas.microsoft.com/office/drawing/2014/main" id="{015F9F1D-278D-5DAB-5D13-411C6DFA7BC7}"/>
                    </a:ext>
                  </a:extLst>
                </p:cNvPr>
                <p:cNvSpPr/>
                <p:nvPr/>
              </p:nvSpPr>
              <p:spPr>
                <a:xfrm>
                  <a:off x="8012749" y="5020351"/>
                  <a:ext cx="1168323" cy="420582"/>
                </a:xfrm>
                <a:custGeom>
                  <a:avLst/>
                  <a:gdLst>
                    <a:gd name="connsiteX0" fmla="*/ 60136 w 1168323"/>
                    <a:gd name="connsiteY0" fmla="*/ 305913 h 420582"/>
                    <a:gd name="connsiteX1" fmla="*/ 56486 w 1168323"/>
                    <a:gd name="connsiteY1" fmla="*/ 280389 h 420582"/>
                    <a:gd name="connsiteX2" fmla="*/ 49185 w 1168323"/>
                    <a:gd name="connsiteY2" fmla="*/ 262204 h 420582"/>
                    <a:gd name="connsiteX3" fmla="*/ 63786 w 1168323"/>
                    <a:gd name="connsiteY3" fmla="*/ 251265 h 420582"/>
                    <a:gd name="connsiteX4" fmla="*/ 1825 w 1168323"/>
                    <a:gd name="connsiteY4" fmla="*/ 251265 h 420582"/>
                    <a:gd name="connsiteX5" fmla="*/ 3650 w 1168323"/>
                    <a:gd name="connsiteY5" fmla="*/ 178433 h 420582"/>
                    <a:gd name="connsiteX6" fmla="*/ 3650 w 1168323"/>
                    <a:gd name="connsiteY6" fmla="*/ 167541 h 420582"/>
                    <a:gd name="connsiteX7" fmla="*/ 0 w 1168323"/>
                    <a:gd name="connsiteY7" fmla="*/ 167541 h 420582"/>
                    <a:gd name="connsiteX8" fmla="*/ 1825 w 1168323"/>
                    <a:gd name="connsiteY8" fmla="*/ 0 h 420582"/>
                    <a:gd name="connsiteX9" fmla="*/ 61961 w 1168323"/>
                    <a:gd name="connsiteY9" fmla="*/ 1823 h 420582"/>
                    <a:gd name="connsiteX10" fmla="*/ 287998 w 1168323"/>
                    <a:gd name="connsiteY10" fmla="*/ 1823 h 420582"/>
                    <a:gd name="connsiteX11" fmla="*/ 778258 w 1168323"/>
                    <a:gd name="connsiteY11" fmla="*/ 3646 h 420582"/>
                    <a:gd name="connsiteX12" fmla="*/ 791034 w 1168323"/>
                    <a:gd name="connsiteY12" fmla="*/ 5469 h 420582"/>
                    <a:gd name="connsiteX13" fmla="*/ 825665 w 1168323"/>
                    <a:gd name="connsiteY13" fmla="*/ 3646 h 420582"/>
                    <a:gd name="connsiteX14" fmla="*/ 1166498 w 1168323"/>
                    <a:gd name="connsiteY14" fmla="*/ 1823 h 420582"/>
                    <a:gd name="connsiteX15" fmla="*/ 1168323 w 1168323"/>
                    <a:gd name="connsiteY15" fmla="*/ 196665 h 420582"/>
                    <a:gd name="connsiteX16" fmla="*/ 1140993 w 1168323"/>
                    <a:gd name="connsiteY16" fmla="*/ 205734 h 420582"/>
                    <a:gd name="connsiteX17" fmla="*/ 1102712 w 1168323"/>
                    <a:gd name="connsiteY17" fmla="*/ 209380 h 420582"/>
                    <a:gd name="connsiteX18" fmla="*/ 1079032 w 1168323"/>
                    <a:gd name="connsiteY18" fmla="*/ 220319 h 420582"/>
                    <a:gd name="connsiteX19" fmla="*/ 1033450 w 1168323"/>
                    <a:gd name="connsiteY19" fmla="*/ 247619 h 420582"/>
                    <a:gd name="connsiteX20" fmla="*/ 986043 w 1168323"/>
                    <a:gd name="connsiteY20" fmla="*/ 258558 h 420582"/>
                    <a:gd name="connsiteX21" fmla="*/ 966014 w 1168323"/>
                    <a:gd name="connsiteY21" fmla="*/ 269497 h 420582"/>
                    <a:gd name="connsiteX22" fmla="*/ 938683 w 1168323"/>
                    <a:gd name="connsiteY22" fmla="*/ 305913 h 420582"/>
                    <a:gd name="connsiteX23" fmla="*/ 889451 w 1168323"/>
                    <a:gd name="connsiteY23" fmla="*/ 309559 h 420582"/>
                    <a:gd name="connsiteX24" fmla="*/ 862121 w 1168323"/>
                    <a:gd name="connsiteY24" fmla="*/ 318628 h 420582"/>
                    <a:gd name="connsiteX25" fmla="*/ 809239 w 1168323"/>
                    <a:gd name="connsiteY25" fmla="*/ 331390 h 420582"/>
                    <a:gd name="connsiteX26" fmla="*/ 756403 w 1168323"/>
                    <a:gd name="connsiteY26" fmla="*/ 336859 h 420582"/>
                    <a:gd name="connsiteX27" fmla="*/ 741802 w 1168323"/>
                    <a:gd name="connsiteY27" fmla="*/ 331390 h 420582"/>
                    <a:gd name="connsiteX28" fmla="*/ 705346 w 1168323"/>
                    <a:gd name="connsiteY28" fmla="*/ 294974 h 420582"/>
                    <a:gd name="connsiteX29" fmla="*/ 683491 w 1168323"/>
                    <a:gd name="connsiteY29" fmla="*/ 287681 h 420582"/>
                    <a:gd name="connsiteX30" fmla="*/ 654336 w 1168323"/>
                    <a:gd name="connsiteY30" fmla="*/ 287681 h 420582"/>
                    <a:gd name="connsiteX31" fmla="*/ 641560 w 1168323"/>
                    <a:gd name="connsiteY31" fmla="*/ 296797 h 420582"/>
                    <a:gd name="connsiteX32" fmla="*/ 617880 w 1168323"/>
                    <a:gd name="connsiteY32" fmla="*/ 316805 h 420582"/>
                    <a:gd name="connsiteX33" fmla="*/ 552269 w 1168323"/>
                    <a:gd name="connsiteY33" fmla="*/ 344152 h 420582"/>
                    <a:gd name="connsiteX34" fmla="*/ 506687 w 1168323"/>
                    <a:gd name="connsiteY34" fmla="*/ 358690 h 420582"/>
                    <a:gd name="connsiteX35" fmla="*/ 479356 w 1168323"/>
                    <a:gd name="connsiteY35" fmla="*/ 385990 h 420582"/>
                    <a:gd name="connsiteX36" fmla="*/ 466581 w 1168323"/>
                    <a:gd name="connsiteY36" fmla="*/ 387813 h 420582"/>
                    <a:gd name="connsiteX37" fmla="*/ 448376 w 1168323"/>
                    <a:gd name="connsiteY37" fmla="*/ 373275 h 420582"/>
                    <a:gd name="connsiteX38" fmla="*/ 421046 w 1168323"/>
                    <a:gd name="connsiteY38" fmla="*/ 380521 h 420582"/>
                    <a:gd name="connsiteX39" fmla="*/ 404619 w 1168323"/>
                    <a:gd name="connsiteY39" fmla="*/ 376921 h 420582"/>
                    <a:gd name="connsiteX40" fmla="*/ 366338 w 1168323"/>
                    <a:gd name="connsiteY40" fmla="*/ 376921 h 420582"/>
                    <a:gd name="connsiteX41" fmla="*/ 353609 w 1168323"/>
                    <a:gd name="connsiteY41" fmla="*/ 380521 h 420582"/>
                    <a:gd name="connsiteX42" fmla="*/ 329882 w 1168323"/>
                    <a:gd name="connsiteY42" fmla="*/ 404222 h 420582"/>
                    <a:gd name="connsiteX43" fmla="*/ 320803 w 1168323"/>
                    <a:gd name="connsiteY43" fmla="*/ 416984 h 420582"/>
                    <a:gd name="connsiteX44" fmla="*/ 291601 w 1168323"/>
                    <a:gd name="connsiteY44" fmla="*/ 420583 h 420582"/>
                    <a:gd name="connsiteX45" fmla="*/ 289823 w 1168323"/>
                    <a:gd name="connsiteY45" fmla="*/ 420583 h 420582"/>
                    <a:gd name="connsiteX46" fmla="*/ 287998 w 1168323"/>
                    <a:gd name="connsiteY46" fmla="*/ 420583 h 420582"/>
                    <a:gd name="connsiteX47" fmla="*/ 286172 w 1168323"/>
                    <a:gd name="connsiteY47" fmla="*/ 420583 h 420582"/>
                    <a:gd name="connsiteX48" fmla="*/ 284347 w 1168323"/>
                    <a:gd name="connsiteY48" fmla="*/ 418760 h 420582"/>
                    <a:gd name="connsiteX49" fmla="*/ 282522 w 1168323"/>
                    <a:gd name="connsiteY49" fmla="*/ 415160 h 420582"/>
                    <a:gd name="connsiteX50" fmla="*/ 278872 w 1168323"/>
                    <a:gd name="connsiteY50" fmla="*/ 413337 h 420582"/>
                    <a:gd name="connsiteX51" fmla="*/ 278872 w 1168323"/>
                    <a:gd name="connsiteY51" fmla="*/ 411514 h 420582"/>
                    <a:gd name="connsiteX52" fmla="*/ 277047 w 1168323"/>
                    <a:gd name="connsiteY52" fmla="*/ 411514 h 420582"/>
                    <a:gd name="connsiteX53" fmla="*/ 278872 w 1168323"/>
                    <a:gd name="connsiteY53" fmla="*/ 407868 h 420582"/>
                    <a:gd name="connsiteX54" fmla="*/ 278872 w 1168323"/>
                    <a:gd name="connsiteY54" fmla="*/ 406045 h 420582"/>
                    <a:gd name="connsiteX55" fmla="*/ 278872 w 1168323"/>
                    <a:gd name="connsiteY55" fmla="*/ 402399 h 420582"/>
                    <a:gd name="connsiteX56" fmla="*/ 278872 w 1168323"/>
                    <a:gd name="connsiteY56" fmla="*/ 400575 h 420582"/>
                    <a:gd name="connsiteX57" fmla="*/ 278872 w 1168323"/>
                    <a:gd name="connsiteY57" fmla="*/ 398752 h 420582"/>
                    <a:gd name="connsiteX58" fmla="*/ 278872 w 1168323"/>
                    <a:gd name="connsiteY58" fmla="*/ 395106 h 420582"/>
                    <a:gd name="connsiteX59" fmla="*/ 278872 w 1168323"/>
                    <a:gd name="connsiteY59" fmla="*/ 393283 h 420582"/>
                    <a:gd name="connsiteX60" fmla="*/ 277047 w 1168323"/>
                    <a:gd name="connsiteY60" fmla="*/ 393283 h 420582"/>
                    <a:gd name="connsiteX61" fmla="*/ 277047 w 1168323"/>
                    <a:gd name="connsiteY61" fmla="*/ 391460 h 420582"/>
                    <a:gd name="connsiteX62" fmla="*/ 277047 w 1168323"/>
                    <a:gd name="connsiteY62" fmla="*/ 389636 h 420582"/>
                    <a:gd name="connsiteX63" fmla="*/ 277047 w 1168323"/>
                    <a:gd name="connsiteY63" fmla="*/ 384167 h 420582"/>
                    <a:gd name="connsiteX64" fmla="*/ 275222 w 1168323"/>
                    <a:gd name="connsiteY64" fmla="*/ 382344 h 420582"/>
                    <a:gd name="connsiteX65" fmla="*/ 275222 w 1168323"/>
                    <a:gd name="connsiteY65" fmla="*/ 380521 h 420582"/>
                    <a:gd name="connsiteX66" fmla="*/ 275222 w 1168323"/>
                    <a:gd name="connsiteY66" fmla="*/ 378745 h 420582"/>
                    <a:gd name="connsiteX67" fmla="*/ 273396 w 1168323"/>
                    <a:gd name="connsiteY67" fmla="*/ 375098 h 420582"/>
                    <a:gd name="connsiteX68" fmla="*/ 273396 w 1168323"/>
                    <a:gd name="connsiteY68" fmla="*/ 373275 h 420582"/>
                    <a:gd name="connsiteX69" fmla="*/ 266096 w 1168323"/>
                    <a:gd name="connsiteY69" fmla="*/ 358690 h 420582"/>
                    <a:gd name="connsiteX70" fmla="*/ 264271 w 1168323"/>
                    <a:gd name="connsiteY70" fmla="*/ 358690 h 420582"/>
                    <a:gd name="connsiteX71" fmla="*/ 240591 w 1168323"/>
                    <a:gd name="connsiteY71" fmla="*/ 351397 h 420582"/>
                    <a:gd name="connsiteX72" fmla="*/ 224165 w 1168323"/>
                    <a:gd name="connsiteY72" fmla="*/ 345928 h 420582"/>
                    <a:gd name="connsiteX73" fmla="*/ 222339 w 1168323"/>
                    <a:gd name="connsiteY73" fmla="*/ 344152 h 420582"/>
                    <a:gd name="connsiteX74" fmla="*/ 216911 w 1168323"/>
                    <a:gd name="connsiteY74" fmla="*/ 344152 h 420582"/>
                    <a:gd name="connsiteX75" fmla="*/ 213261 w 1168323"/>
                    <a:gd name="connsiteY75" fmla="*/ 340505 h 420582"/>
                    <a:gd name="connsiteX76" fmla="*/ 207785 w 1168323"/>
                    <a:gd name="connsiteY76" fmla="*/ 336859 h 420582"/>
                    <a:gd name="connsiteX77" fmla="*/ 205960 w 1168323"/>
                    <a:gd name="connsiteY77" fmla="*/ 335036 h 420582"/>
                    <a:gd name="connsiteX78" fmla="*/ 202310 w 1168323"/>
                    <a:gd name="connsiteY78" fmla="*/ 333213 h 420582"/>
                    <a:gd name="connsiteX79" fmla="*/ 200485 w 1168323"/>
                    <a:gd name="connsiteY79" fmla="*/ 331390 h 420582"/>
                    <a:gd name="connsiteX80" fmla="*/ 196834 w 1168323"/>
                    <a:gd name="connsiteY80" fmla="*/ 329567 h 420582"/>
                    <a:gd name="connsiteX81" fmla="*/ 195009 w 1168323"/>
                    <a:gd name="connsiteY81" fmla="*/ 329567 h 420582"/>
                    <a:gd name="connsiteX82" fmla="*/ 193184 w 1168323"/>
                    <a:gd name="connsiteY82" fmla="*/ 329567 h 420582"/>
                    <a:gd name="connsiteX83" fmla="*/ 191359 w 1168323"/>
                    <a:gd name="connsiteY83" fmla="*/ 327743 h 420582"/>
                    <a:gd name="connsiteX84" fmla="*/ 189534 w 1168323"/>
                    <a:gd name="connsiteY84" fmla="*/ 327743 h 420582"/>
                    <a:gd name="connsiteX85" fmla="*/ 184058 w 1168323"/>
                    <a:gd name="connsiteY85" fmla="*/ 325920 h 420582"/>
                    <a:gd name="connsiteX86" fmla="*/ 182280 w 1168323"/>
                    <a:gd name="connsiteY86" fmla="*/ 325920 h 420582"/>
                    <a:gd name="connsiteX87" fmla="*/ 180455 w 1168323"/>
                    <a:gd name="connsiteY87" fmla="*/ 325920 h 420582"/>
                    <a:gd name="connsiteX88" fmla="*/ 178630 w 1168323"/>
                    <a:gd name="connsiteY88" fmla="*/ 325920 h 420582"/>
                    <a:gd name="connsiteX89" fmla="*/ 176805 w 1168323"/>
                    <a:gd name="connsiteY89" fmla="*/ 325920 h 420582"/>
                    <a:gd name="connsiteX90" fmla="*/ 174979 w 1168323"/>
                    <a:gd name="connsiteY90" fmla="*/ 325920 h 420582"/>
                    <a:gd name="connsiteX91" fmla="*/ 173154 w 1168323"/>
                    <a:gd name="connsiteY91" fmla="*/ 327743 h 420582"/>
                    <a:gd name="connsiteX92" fmla="*/ 167679 w 1168323"/>
                    <a:gd name="connsiteY92" fmla="*/ 327743 h 420582"/>
                    <a:gd name="connsiteX93" fmla="*/ 165854 w 1168323"/>
                    <a:gd name="connsiteY93" fmla="*/ 327743 h 420582"/>
                    <a:gd name="connsiteX94" fmla="*/ 162203 w 1168323"/>
                    <a:gd name="connsiteY94" fmla="*/ 327743 h 420582"/>
                    <a:gd name="connsiteX95" fmla="*/ 160378 w 1168323"/>
                    <a:gd name="connsiteY95" fmla="*/ 327743 h 420582"/>
                    <a:gd name="connsiteX96" fmla="*/ 158553 w 1168323"/>
                    <a:gd name="connsiteY96" fmla="*/ 329567 h 420582"/>
                    <a:gd name="connsiteX97" fmla="*/ 154903 w 1168323"/>
                    <a:gd name="connsiteY97" fmla="*/ 329567 h 420582"/>
                    <a:gd name="connsiteX98" fmla="*/ 153078 w 1168323"/>
                    <a:gd name="connsiteY98" fmla="*/ 331390 h 420582"/>
                    <a:gd name="connsiteX99" fmla="*/ 151253 w 1168323"/>
                    <a:gd name="connsiteY99" fmla="*/ 331390 h 420582"/>
                    <a:gd name="connsiteX100" fmla="*/ 149474 w 1168323"/>
                    <a:gd name="connsiteY100" fmla="*/ 333213 h 420582"/>
                    <a:gd name="connsiteX101" fmla="*/ 145824 w 1168323"/>
                    <a:gd name="connsiteY101" fmla="*/ 335036 h 420582"/>
                    <a:gd name="connsiteX102" fmla="*/ 140349 w 1168323"/>
                    <a:gd name="connsiteY102" fmla="*/ 336859 h 420582"/>
                    <a:gd name="connsiteX103" fmla="*/ 136698 w 1168323"/>
                    <a:gd name="connsiteY103" fmla="*/ 336859 h 420582"/>
                    <a:gd name="connsiteX104" fmla="*/ 134873 w 1168323"/>
                    <a:gd name="connsiteY104" fmla="*/ 336859 h 420582"/>
                    <a:gd name="connsiteX105" fmla="*/ 129398 w 1168323"/>
                    <a:gd name="connsiteY105" fmla="*/ 336859 h 420582"/>
                    <a:gd name="connsiteX106" fmla="*/ 125747 w 1168323"/>
                    <a:gd name="connsiteY106" fmla="*/ 336859 h 420582"/>
                    <a:gd name="connsiteX107" fmla="*/ 122097 w 1168323"/>
                    <a:gd name="connsiteY107" fmla="*/ 335036 h 420582"/>
                    <a:gd name="connsiteX108" fmla="*/ 116668 w 1168323"/>
                    <a:gd name="connsiteY108" fmla="*/ 333213 h 420582"/>
                    <a:gd name="connsiteX109" fmla="*/ 114843 w 1168323"/>
                    <a:gd name="connsiteY109" fmla="*/ 333213 h 420582"/>
                    <a:gd name="connsiteX110" fmla="*/ 100242 w 1168323"/>
                    <a:gd name="connsiteY110" fmla="*/ 329567 h 420582"/>
                    <a:gd name="connsiteX111" fmla="*/ 74737 w 1168323"/>
                    <a:gd name="connsiteY111" fmla="*/ 309559 h 420582"/>
                    <a:gd name="connsiteX112" fmla="*/ 60136 w 1168323"/>
                    <a:gd name="connsiteY112" fmla="*/ 305913 h 420582"/>
                    <a:gd name="connsiteX113" fmla="*/ 60136 w 1168323"/>
                    <a:gd name="connsiteY113" fmla="*/ 305913 h 42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168323" h="420582">
                      <a:moveTo>
                        <a:pt x="60136" y="305913"/>
                      </a:moveTo>
                      <a:lnTo>
                        <a:pt x="56486" y="280389"/>
                      </a:lnTo>
                      <a:lnTo>
                        <a:pt x="49185" y="262204"/>
                      </a:lnTo>
                      <a:lnTo>
                        <a:pt x="63786" y="251265"/>
                      </a:lnTo>
                      <a:lnTo>
                        <a:pt x="1825" y="251265"/>
                      </a:lnTo>
                      <a:lnTo>
                        <a:pt x="3650" y="178433"/>
                      </a:lnTo>
                      <a:lnTo>
                        <a:pt x="3650" y="167541"/>
                      </a:lnTo>
                      <a:lnTo>
                        <a:pt x="0" y="167541"/>
                      </a:lnTo>
                      <a:lnTo>
                        <a:pt x="1825" y="0"/>
                      </a:lnTo>
                      <a:lnTo>
                        <a:pt x="61961" y="1823"/>
                      </a:lnTo>
                      <a:lnTo>
                        <a:pt x="287998" y="1823"/>
                      </a:lnTo>
                      <a:lnTo>
                        <a:pt x="778258" y="3646"/>
                      </a:lnTo>
                      <a:lnTo>
                        <a:pt x="791034" y="5469"/>
                      </a:lnTo>
                      <a:lnTo>
                        <a:pt x="825665" y="3646"/>
                      </a:lnTo>
                      <a:lnTo>
                        <a:pt x="1166498" y="1823"/>
                      </a:lnTo>
                      <a:lnTo>
                        <a:pt x="1168323" y="196665"/>
                      </a:lnTo>
                      <a:lnTo>
                        <a:pt x="1140993" y="205734"/>
                      </a:lnTo>
                      <a:lnTo>
                        <a:pt x="1102712" y="209380"/>
                      </a:lnTo>
                      <a:lnTo>
                        <a:pt x="1079032" y="220319"/>
                      </a:lnTo>
                      <a:lnTo>
                        <a:pt x="1033450" y="247619"/>
                      </a:lnTo>
                      <a:lnTo>
                        <a:pt x="986043" y="258558"/>
                      </a:lnTo>
                      <a:lnTo>
                        <a:pt x="966014" y="269497"/>
                      </a:lnTo>
                      <a:lnTo>
                        <a:pt x="938683" y="305913"/>
                      </a:lnTo>
                      <a:lnTo>
                        <a:pt x="889451" y="309559"/>
                      </a:lnTo>
                      <a:lnTo>
                        <a:pt x="862121" y="318628"/>
                      </a:lnTo>
                      <a:lnTo>
                        <a:pt x="809239" y="331390"/>
                      </a:lnTo>
                      <a:lnTo>
                        <a:pt x="756403" y="336859"/>
                      </a:lnTo>
                      <a:lnTo>
                        <a:pt x="741802" y="331390"/>
                      </a:lnTo>
                      <a:lnTo>
                        <a:pt x="705346" y="294974"/>
                      </a:lnTo>
                      <a:lnTo>
                        <a:pt x="683491" y="287681"/>
                      </a:lnTo>
                      <a:lnTo>
                        <a:pt x="654336" y="287681"/>
                      </a:lnTo>
                      <a:lnTo>
                        <a:pt x="641560" y="296797"/>
                      </a:lnTo>
                      <a:lnTo>
                        <a:pt x="617880" y="316805"/>
                      </a:lnTo>
                      <a:lnTo>
                        <a:pt x="552269" y="344152"/>
                      </a:lnTo>
                      <a:lnTo>
                        <a:pt x="506687" y="358690"/>
                      </a:lnTo>
                      <a:lnTo>
                        <a:pt x="479356" y="385990"/>
                      </a:lnTo>
                      <a:lnTo>
                        <a:pt x="466581" y="387813"/>
                      </a:lnTo>
                      <a:lnTo>
                        <a:pt x="448376" y="373275"/>
                      </a:lnTo>
                      <a:lnTo>
                        <a:pt x="421046" y="380521"/>
                      </a:lnTo>
                      <a:lnTo>
                        <a:pt x="404619" y="376921"/>
                      </a:lnTo>
                      <a:lnTo>
                        <a:pt x="366338" y="376921"/>
                      </a:lnTo>
                      <a:lnTo>
                        <a:pt x="353609" y="380521"/>
                      </a:lnTo>
                      <a:lnTo>
                        <a:pt x="329882" y="404222"/>
                      </a:lnTo>
                      <a:lnTo>
                        <a:pt x="320803" y="416984"/>
                      </a:lnTo>
                      <a:lnTo>
                        <a:pt x="291601" y="420583"/>
                      </a:lnTo>
                      <a:lnTo>
                        <a:pt x="289823" y="420583"/>
                      </a:lnTo>
                      <a:lnTo>
                        <a:pt x="287998" y="420583"/>
                      </a:lnTo>
                      <a:lnTo>
                        <a:pt x="286172" y="420583"/>
                      </a:lnTo>
                      <a:lnTo>
                        <a:pt x="284347" y="418760"/>
                      </a:lnTo>
                      <a:lnTo>
                        <a:pt x="282522" y="415160"/>
                      </a:lnTo>
                      <a:lnTo>
                        <a:pt x="278872" y="413337"/>
                      </a:lnTo>
                      <a:lnTo>
                        <a:pt x="278872" y="411514"/>
                      </a:lnTo>
                      <a:lnTo>
                        <a:pt x="277047" y="411514"/>
                      </a:lnTo>
                      <a:lnTo>
                        <a:pt x="278872" y="407868"/>
                      </a:lnTo>
                      <a:lnTo>
                        <a:pt x="278872" y="406045"/>
                      </a:lnTo>
                      <a:lnTo>
                        <a:pt x="278872" y="402399"/>
                      </a:lnTo>
                      <a:lnTo>
                        <a:pt x="278872" y="400575"/>
                      </a:lnTo>
                      <a:lnTo>
                        <a:pt x="278872" y="398752"/>
                      </a:lnTo>
                      <a:lnTo>
                        <a:pt x="278872" y="395106"/>
                      </a:lnTo>
                      <a:lnTo>
                        <a:pt x="278872" y="393283"/>
                      </a:lnTo>
                      <a:lnTo>
                        <a:pt x="277047" y="393283"/>
                      </a:lnTo>
                      <a:lnTo>
                        <a:pt x="277047" y="391460"/>
                      </a:lnTo>
                      <a:lnTo>
                        <a:pt x="277047" y="389636"/>
                      </a:lnTo>
                      <a:lnTo>
                        <a:pt x="277047" y="384167"/>
                      </a:lnTo>
                      <a:lnTo>
                        <a:pt x="275222" y="382344"/>
                      </a:lnTo>
                      <a:lnTo>
                        <a:pt x="275222" y="380521"/>
                      </a:lnTo>
                      <a:lnTo>
                        <a:pt x="275222" y="378745"/>
                      </a:lnTo>
                      <a:lnTo>
                        <a:pt x="273396" y="375098"/>
                      </a:lnTo>
                      <a:lnTo>
                        <a:pt x="273396" y="373275"/>
                      </a:lnTo>
                      <a:lnTo>
                        <a:pt x="266096" y="358690"/>
                      </a:lnTo>
                      <a:lnTo>
                        <a:pt x="264271" y="358690"/>
                      </a:lnTo>
                      <a:lnTo>
                        <a:pt x="240591" y="351397"/>
                      </a:lnTo>
                      <a:lnTo>
                        <a:pt x="224165" y="345928"/>
                      </a:lnTo>
                      <a:lnTo>
                        <a:pt x="222339" y="344152"/>
                      </a:lnTo>
                      <a:lnTo>
                        <a:pt x="216911" y="344152"/>
                      </a:lnTo>
                      <a:lnTo>
                        <a:pt x="213261" y="340505"/>
                      </a:lnTo>
                      <a:lnTo>
                        <a:pt x="207785" y="336859"/>
                      </a:lnTo>
                      <a:lnTo>
                        <a:pt x="205960" y="335036"/>
                      </a:lnTo>
                      <a:lnTo>
                        <a:pt x="202310" y="333213"/>
                      </a:lnTo>
                      <a:lnTo>
                        <a:pt x="200485" y="331390"/>
                      </a:lnTo>
                      <a:lnTo>
                        <a:pt x="196834" y="329567"/>
                      </a:lnTo>
                      <a:lnTo>
                        <a:pt x="195009" y="329567"/>
                      </a:lnTo>
                      <a:lnTo>
                        <a:pt x="193184" y="329567"/>
                      </a:lnTo>
                      <a:lnTo>
                        <a:pt x="191359" y="327743"/>
                      </a:lnTo>
                      <a:lnTo>
                        <a:pt x="189534" y="327743"/>
                      </a:lnTo>
                      <a:lnTo>
                        <a:pt x="184058" y="325920"/>
                      </a:lnTo>
                      <a:lnTo>
                        <a:pt x="182280" y="325920"/>
                      </a:lnTo>
                      <a:lnTo>
                        <a:pt x="180455" y="325920"/>
                      </a:lnTo>
                      <a:lnTo>
                        <a:pt x="178630" y="325920"/>
                      </a:lnTo>
                      <a:lnTo>
                        <a:pt x="176805" y="325920"/>
                      </a:lnTo>
                      <a:lnTo>
                        <a:pt x="174979" y="325920"/>
                      </a:lnTo>
                      <a:lnTo>
                        <a:pt x="173154" y="327743"/>
                      </a:lnTo>
                      <a:lnTo>
                        <a:pt x="167679" y="327743"/>
                      </a:lnTo>
                      <a:lnTo>
                        <a:pt x="165854" y="327743"/>
                      </a:lnTo>
                      <a:lnTo>
                        <a:pt x="162203" y="327743"/>
                      </a:lnTo>
                      <a:lnTo>
                        <a:pt x="160378" y="327743"/>
                      </a:lnTo>
                      <a:lnTo>
                        <a:pt x="158553" y="329567"/>
                      </a:lnTo>
                      <a:lnTo>
                        <a:pt x="154903" y="329567"/>
                      </a:lnTo>
                      <a:lnTo>
                        <a:pt x="153078" y="331390"/>
                      </a:lnTo>
                      <a:lnTo>
                        <a:pt x="151253" y="331390"/>
                      </a:lnTo>
                      <a:lnTo>
                        <a:pt x="149474" y="333213"/>
                      </a:lnTo>
                      <a:lnTo>
                        <a:pt x="145824" y="335036"/>
                      </a:lnTo>
                      <a:lnTo>
                        <a:pt x="140349" y="336859"/>
                      </a:lnTo>
                      <a:lnTo>
                        <a:pt x="136698" y="336859"/>
                      </a:lnTo>
                      <a:lnTo>
                        <a:pt x="134873" y="336859"/>
                      </a:lnTo>
                      <a:lnTo>
                        <a:pt x="129398" y="336859"/>
                      </a:lnTo>
                      <a:lnTo>
                        <a:pt x="125747" y="336859"/>
                      </a:lnTo>
                      <a:lnTo>
                        <a:pt x="122097" y="335036"/>
                      </a:lnTo>
                      <a:lnTo>
                        <a:pt x="116668" y="333213"/>
                      </a:lnTo>
                      <a:lnTo>
                        <a:pt x="114843" y="333213"/>
                      </a:lnTo>
                      <a:lnTo>
                        <a:pt x="100242" y="329567"/>
                      </a:lnTo>
                      <a:lnTo>
                        <a:pt x="74737" y="309559"/>
                      </a:lnTo>
                      <a:lnTo>
                        <a:pt x="60136" y="305913"/>
                      </a:lnTo>
                      <a:lnTo>
                        <a:pt x="60136" y="305913"/>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62" name="Freeform 68">
                  <a:extLst>
                    <a:ext uri="{FF2B5EF4-FFF2-40B4-BE49-F238E27FC236}">
                      <a16:creationId xmlns:a16="http://schemas.microsoft.com/office/drawing/2014/main" id="{086ADDAD-849C-D9F6-4205-4E43D192F04C}"/>
                    </a:ext>
                  </a:extLst>
                </p:cNvPr>
                <p:cNvSpPr/>
                <p:nvPr/>
              </p:nvSpPr>
              <p:spPr>
                <a:xfrm>
                  <a:off x="6862630" y="4281140"/>
                  <a:ext cx="1314147" cy="411514"/>
                </a:xfrm>
                <a:custGeom>
                  <a:avLst/>
                  <a:gdLst>
                    <a:gd name="connsiteX0" fmla="*/ 251542 w 1314147"/>
                    <a:gd name="connsiteY0" fmla="*/ 34593 h 411514"/>
                    <a:gd name="connsiteX1" fmla="*/ 282522 w 1314147"/>
                    <a:gd name="connsiteY1" fmla="*/ 36416 h 411514"/>
                    <a:gd name="connsiteX2" fmla="*/ 771004 w 1314147"/>
                    <a:gd name="connsiteY2" fmla="*/ 47355 h 411514"/>
                    <a:gd name="connsiteX3" fmla="*/ 827490 w 1314147"/>
                    <a:gd name="connsiteY3" fmla="*/ 61940 h 411514"/>
                    <a:gd name="connsiteX4" fmla="*/ 849392 w 1314147"/>
                    <a:gd name="connsiteY4" fmla="*/ 58294 h 411514"/>
                    <a:gd name="connsiteX5" fmla="*/ 887673 w 1314147"/>
                    <a:gd name="connsiteY5" fmla="*/ 69232 h 411514"/>
                    <a:gd name="connsiteX6" fmla="*/ 902227 w 1314147"/>
                    <a:gd name="connsiteY6" fmla="*/ 58294 h 411514"/>
                    <a:gd name="connsiteX7" fmla="*/ 915003 w 1314147"/>
                    <a:gd name="connsiteY7" fmla="*/ 67409 h 411514"/>
                    <a:gd name="connsiteX8" fmla="*/ 933208 w 1314147"/>
                    <a:gd name="connsiteY8" fmla="*/ 58294 h 411514"/>
                    <a:gd name="connsiteX9" fmla="*/ 951459 w 1314147"/>
                    <a:gd name="connsiteY9" fmla="*/ 72832 h 411514"/>
                    <a:gd name="connsiteX10" fmla="*/ 1006120 w 1314147"/>
                    <a:gd name="connsiteY10" fmla="*/ 83771 h 411514"/>
                    <a:gd name="connsiteX11" fmla="*/ 1013420 w 1314147"/>
                    <a:gd name="connsiteY11" fmla="*/ 81948 h 411514"/>
                    <a:gd name="connsiteX12" fmla="*/ 1024324 w 1314147"/>
                    <a:gd name="connsiteY12" fmla="*/ 65586 h 411514"/>
                    <a:gd name="connsiteX13" fmla="*/ 1044401 w 1314147"/>
                    <a:gd name="connsiteY13" fmla="*/ 43709 h 411514"/>
                    <a:gd name="connsiteX14" fmla="*/ 1062606 w 1314147"/>
                    <a:gd name="connsiteY14" fmla="*/ 30947 h 411514"/>
                    <a:gd name="connsiteX15" fmla="*/ 1261312 w 1314147"/>
                    <a:gd name="connsiteY15" fmla="*/ 32770 h 411514"/>
                    <a:gd name="connsiteX16" fmla="*/ 1263137 w 1314147"/>
                    <a:gd name="connsiteY16" fmla="*/ 30947 h 411514"/>
                    <a:gd name="connsiteX17" fmla="*/ 1263137 w 1314147"/>
                    <a:gd name="connsiteY17" fmla="*/ 38239 h 411514"/>
                    <a:gd name="connsiteX18" fmla="*/ 1279516 w 1314147"/>
                    <a:gd name="connsiteY18" fmla="*/ 58294 h 411514"/>
                    <a:gd name="connsiteX19" fmla="*/ 1301371 w 1314147"/>
                    <a:gd name="connsiteY19" fmla="*/ 87417 h 411514"/>
                    <a:gd name="connsiteX20" fmla="*/ 1314147 w 1314147"/>
                    <a:gd name="connsiteY20" fmla="*/ 109248 h 411514"/>
                    <a:gd name="connsiteX21" fmla="*/ 1305022 w 1314147"/>
                    <a:gd name="connsiteY21" fmla="*/ 125656 h 411514"/>
                    <a:gd name="connsiteX22" fmla="*/ 1290467 w 1314147"/>
                    <a:gd name="connsiteY22" fmla="*/ 134772 h 411514"/>
                    <a:gd name="connsiteX23" fmla="*/ 1294118 w 1314147"/>
                    <a:gd name="connsiteY23" fmla="*/ 163895 h 411514"/>
                    <a:gd name="connsiteX24" fmla="*/ 1305022 w 1314147"/>
                    <a:gd name="connsiteY24" fmla="*/ 178433 h 411514"/>
                    <a:gd name="connsiteX25" fmla="*/ 1294118 w 1314147"/>
                    <a:gd name="connsiteY25" fmla="*/ 222142 h 411514"/>
                    <a:gd name="connsiteX26" fmla="*/ 1283167 w 1314147"/>
                    <a:gd name="connsiteY26" fmla="*/ 254912 h 411514"/>
                    <a:gd name="connsiteX27" fmla="*/ 1263137 w 1314147"/>
                    <a:gd name="connsiteY27" fmla="*/ 294974 h 411514"/>
                    <a:gd name="connsiteX28" fmla="*/ 1279516 w 1314147"/>
                    <a:gd name="connsiteY28" fmla="*/ 336859 h 411514"/>
                    <a:gd name="connsiteX29" fmla="*/ 1294118 w 1314147"/>
                    <a:gd name="connsiteY29" fmla="*/ 373275 h 411514"/>
                    <a:gd name="connsiteX30" fmla="*/ 1303196 w 1314147"/>
                    <a:gd name="connsiteY30" fmla="*/ 395106 h 411514"/>
                    <a:gd name="connsiteX31" fmla="*/ 1259487 w 1314147"/>
                    <a:gd name="connsiteY31" fmla="*/ 409691 h 411514"/>
                    <a:gd name="connsiteX32" fmla="*/ 1213905 w 1314147"/>
                    <a:gd name="connsiteY32" fmla="*/ 411514 h 411514"/>
                    <a:gd name="connsiteX33" fmla="*/ 987915 w 1314147"/>
                    <a:gd name="connsiteY33" fmla="*/ 407868 h 411514"/>
                    <a:gd name="connsiteX34" fmla="*/ 823840 w 1314147"/>
                    <a:gd name="connsiteY34" fmla="*/ 406045 h 411514"/>
                    <a:gd name="connsiteX35" fmla="*/ 823840 w 1314147"/>
                    <a:gd name="connsiteY35" fmla="*/ 407868 h 411514"/>
                    <a:gd name="connsiteX36" fmla="*/ 740024 w 1314147"/>
                    <a:gd name="connsiteY36" fmla="*/ 407868 h 411514"/>
                    <a:gd name="connsiteX37" fmla="*/ 657986 w 1314147"/>
                    <a:gd name="connsiteY37" fmla="*/ 406045 h 411514"/>
                    <a:gd name="connsiteX38" fmla="*/ 657986 w 1314147"/>
                    <a:gd name="connsiteY38" fmla="*/ 404222 h 411514"/>
                    <a:gd name="connsiteX39" fmla="*/ 160425 w 1314147"/>
                    <a:gd name="connsiteY39" fmla="*/ 391460 h 411514"/>
                    <a:gd name="connsiteX40" fmla="*/ 92942 w 1314147"/>
                    <a:gd name="connsiteY40" fmla="*/ 393283 h 411514"/>
                    <a:gd name="connsiteX41" fmla="*/ 0 w 1314147"/>
                    <a:gd name="connsiteY41" fmla="*/ 391460 h 411514"/>
                    <a:gd name="connsiteX42" fmla="*/ 3650 w 1314147"/>
                    <a:gd name="connsiteY42" fmla="*/ 220319 h 411514"/>
                    <a:gd name="connsiteX43" fmla="*/ 0 w 1314147"/>
                    <a:gd name="connsiteY43" fmla="*/ 220319 h 411514"/>
                    <a:gd name="connsiteX44" fmla="*/ 3650 w 1314147"/>
                    <a:gd name="connsiteY44" fmla="*/ 136595 h 411514"/>
                    <a:gd name="connsiteX45" fmla="*/ 3650 w 1314147"/>
                    <a:gd name="connsiteY45" fmla="*/ 0 h 411514"/>
                    <a:gd name="connsiteX46" fmla="*/ 114843 w 1314147"/>
                    <a:gd name="connsiteY46" fmla="*/ 1823 h 411514"/>
                    <a:gd name="connsiteX47" fmla="*/ 142174 w 1314147"/>
                    <a:gd name="connsiteY47" fmla="*/ 3646 h 411514"/>
                    <a:gd name="connsiteX48" fmla="*/ 140349 w 1314147"/>
                    <a:gd name="connsiteY48" fmla="*/ 30947 h 411514"/>
                    <a:gd name="connsiteX49" fmla="*/ 242416 w 1314147"/>
                    <a:gd name="connsiteY49" fmla="*/ 34593 h 411514"/>
                    <a:gd name="connsiteX50" fmla="*/ 251542 w 1314147"/>
                    <a:gd name="connsiteY50" fmla="*/ 34593 h 411514"/>
                    <a:gd name="connsiteX51" fmla="*/ 251542 w 1314147"/>
                    <a:gd name="connsiteY51" fmla="*/ 34593 h 411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314147" h="411514">
                      <a:moveTo>
                        <a:pt x="251542" y="34593"/>
                      </a:moveTo>
                      <a:lnTo>
                        <a:pt x="282522" y="36416"/>
                      </a:lnTo>
                      <a:lnTo>
                        <a:pt x="771004" y="47355"/>
                      </a:lnTo>
                      <a:lnTo>
                        <a:pt x="827490" y="61940"/>
                      </a:lnTo>
                      <a:lnTo>
                        <a:pt x="849392" y="58294"/>
                      </a:lnTo>
                      <a:lnTo>
                        <a:pt x="887673" y="69232"/>
                      </a:lnTo>
                      <a:lnTo>
                        <a:pt x="902227" y="58294"/>
                      </a:lnTo>
                      <a:lnTo>
                        <a:pt x="915003" y="67409"/>
                      </a:lnTo>
                      <a:lnTo>
                        <a:pt x="933208" y="58294"/>
                      </a:lnTo>
                      <a:lnTo>
                        <a:pt x="951459" y="72832"/>
                      </a:lnTo>
                      <a:lnTo>
                        <a:pt x="1006120" y="83771"/>
                      </a:lnTo>
                      <a:lnTo>
                        <a:pt x="1013420" y="81948"/>
                      </a:lnTo>
                      <a:lnTo>
                        <a:pt x="1024324" y="65586"/>
                      </a:lnTo>
                      <a:lnTo>
                        <a:pt x="1044401" y="43709"/>
                      </a:lnTo>
                      <a:lnTo>
                        <a:pt x="1062606" y="30947"/>
                      </a:lnTo>
                      <a:lnTo>
                        <a:pt x="1261312" y="32770"/>
                      </a:lnTo>
                      <a:lnTo>
                        <a:pt x="1263137" y="30947"/>
                      </a:lnTo>
                      <a:lnTo>
                        <a:pt x="1263137" y="38239"/>
                      </a:lnTo>
                      <a:lnTo>
                        <a:pt x="1279516" y="58294"/>
                      </a:lnTo>
                      <a:lnTo>
                        <a:pt x="1301371" y="87417"/>
                      </a:lnTo>
                      <a:lnTo>
                        <a:pt x="1314147" y="109248"/>
                      </a:lnTo>
                      <a:lnTo>
                        <a:pt x="1305022" y="125656"/>
                      </a:lnTo>
                      <a:lnTo>
                        <a:pt x="1290467" y="134772"/>
                      </a:lnTo>
                      <a:lnTo>
                        <a:pt x="1294118" y="163895"/>
                      </a:lnTo>
                      <a:lnTo>
                        <a:pt x="1305022" y="178433"/>
                      </a:lnTo>
                      <a:lnTo>
                        <a:pt x="1294118" y="222142"/>
                      </a:lnTo>
                      <a:lnTo>
                        <a:pt x="1283167" y="254912"/>
                      </a:lnTo>
                      <a:lnTo>
                        <a:pt x="1263137" y="294974"/>
                      </a:lnTo>
                      <a:lnTo>
                        <a:pt x="1279516" y="336859"/>
                      </a:lnTo>
                      <a:lnTo>
                        <a:pt x="1294118" y="373275"/>
                      </a:lnTo>
                      <a:lnTo>
                        <a:pt x="1303196" y="395106"/>
                      </a:lnTo>
                      <a:lnTo>
                        <a:pt x="1259487" y="409691"/>
                      </a:lnTo>
                      <a:lnTo>
                        <a:pt x="1213905" y="411514"/>
                      </a:lnTo>
                      <a:lnTo>
                        <a:pt x="987915" y="407868"/>
                      </a:lnTo>
                      <a:lnTo>
                        <a:pt x="823840" y="406045"/>
                      </a:lnTo>
                      <a:lnTo>
                        <a:pt x="823840" y="407868"/>
                      </a:lnTo>
                      <a:lnTo>
                        <a:pt x="740024" y="407868"/>
                      </a:lnTo>
                      <a:lnTo>
                        <a:pt x="657986" y="406045"/>
                      </a:lnTo>
                      <a:lnTo>
                        <a:pt x="657986" y="404222"/>
                      </a:lnTo>
                      <a:lnTo>
                        <a:pt x="160425" y="391460"/>
                      </a:lnTo>
                      <a:lnTo>
                        <a:pt x="92942" y="393283"/>
                      </a:lnTo>
                      <a:lnTo>
                        <a:pt x="0" y="391460"/>
                      </a:lnTo>
                      <a:lnTo>
                        <a:pt x="3650" y="220319"/>
                      </a:lnTo>
                      <a:lnTo>
                        <a:pt x="0" y="220319"/>
                      </a:lnTo>
                      <a:lnTo>
                        <a:pt x="3650" y="136595"/>
                      </a:lnTo>
                      <a:lnTo>
                        <a:pt x="3650" y="0"/>
                      </a:lnTo>
                      <a:lnTo>
                        <a:pt x="114843" y="1823"/>
                      </a:lnTo>
                      <a:lnTo>
                        <a:pt x="142174" y="3646"/>
                      </a:lnTo>
                      <a:lnTo>
                        <a:pt x="140349" y="30947"/>
                      </a:lnTo>
                      <a:lnTo>
                        <a:pt x="242416" y="34593"/>
                      </a:lnTo>
                      <a:lnTo>
                        <a:pt x="251542" y="34593"/>
                      </a:lnTo>
                      <a:lnTo>
                        <a:pt x="251542" y="34593"/>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63" name="Freeform 69">
                  <a:extLst>
                    <a:ext uri="{FF2B5EF4-FFF2-40B4-BE49-F238E27FC236}">
                      <a16:creationId xmlns:a16="http://schemas.microsoft.com/office/drawing/2014/main" id="{4EDEE474-3E1C-EE3A-913C-51B868EBC3CF}"/>
                    </a:ext>
                  </a:extLst>
                </p:cNvPr>
                <p:cNvSpPr/>
                <p:nvPr/>
              </p:nvSpPr>
              <p:spPr>
                <a:xfrm>
                  <a:off x="6791543" y="3500091"/>
                  <a:ext cx="466627" cy="507953"/>
                </a:xfrm>
                <a:custGeom>
                  <a:avLst/>
                  <a:gdLst>
                    <a:gd name="connsiteX0" fmla="*/ 371814 w 466627"/>
                    <a:gd name="connsiteY0" fmla="*/ 10892 h 507953"/>
                    <a:gd name="connsiteX1" fmla="*/ 359084 w 466627"/>
                    <a:gd name="connsiteY1" fmla="*/ 18185 h 507953"/>
                    <a:gd name="connsiteX2" fmla="*/ 344483 w 466627"/>
                    <a:gd name="connsiteY2" fmla="*/ 45485 h 507953"/>
                    <a:gd name="connsiteX3" fmla="*/ 318978 w 466627"/>
                    <a:gd name="connsiteY3" fmla="*/ 78255 h 507953"/>
                    <a:gd name="connsiteX4" fmla="*/ 313503 w 466627"/>
                    <a:gd name="connsiteY4" fmla="*/ 92840 h 507953"/>
                    <a:gd name="connsiteX5" fmla="*/ 370035 w 466627"/>
                    <a:gd name="connsiteY5" fmla="*/ 91016 h 507953"/>
                    <a:gd name="connsiteX6" fmla="*/ 421046 w 466627"/>
                    <a:gd name="connsiteY6" fmla="*/ 92840 h 507953"/>
                    <a:gd name="connsiteX7" fmla="*/ 466627 w 466627"/>
                    <a:gd name="connsiteY7" fmla="*/ 96486 h 507953"/>
                    <a:gd name="connsiteX8" fmla="*/ 462977 w 466627"/>
                    <a:gd name="connsiteY8" fmla="*/ 207557 h 507953"/>
                    <a:gd name="connsiteX9" fmla="*/ 459327 w 466627"/>
                    <a:gd name="connsiteY9" fmla="*/ 280389 h 507953"/>
                    <a:gd name="connsiteX10" fmla="*/ 453851 w 466627"/>
                    <a:gd name="connsiteY10" fmla="*/ 298573 h 507953"/>
                    <a:gd name="connsiteX11" fmla="*/ 428346 w 466627"/>
                    <a:gd name="connsiteY11" fmla="*/ 331343 h 507953"/>
                    <a:gd name="connsiteX12" fmla="*/ 426521 w 466627"/>
                    <a:gd name="connsiteY12" fmla="*/ 345928 h 507953"/>
                    <a:gd name="connsiteX13" fmla="*/ 444726 w 466627"/>
                    <a:gd name="connsiteY13" fmla="*/ 407821 h 507953"/>
                    <a:gd name="connsiteX14" fmla="*/ 421046 w 466627"/>
                    <a:gd name="connsiteY14" fmla="*/ 431475 h 507953"/>
                    <a:gd name="connsiteX15" fmla="*/ 404666 w 466627"/>
                    <a:gd name="connsiteY15" fmla="*/ 442414 h 507953"/>
                    <a:gd name="connsiteX16" fmla="*/ 390065 w 466627"/>
                    <a:gd name="connsiteY16" fmla="*/ 442414 h 507953"/>
                    <a:gd name="connsiteX17" fmla="*/ 384590 w 466627"/>
                    <a:gd name="connsiteY17" fmla="*/ 422406 h 507953"/>
                    <a:gd name="connsiteX18" fmla="*/ 373639 w 466627"/>
                    <a:gd name="connsiteY18" fmla="*/ 418760 h 507953"/>
                    <a:gd name="connsiteX19" fmla="*/ 370035 w 466627"/>
                    <a:gd name="connsiteY19" fmla="*/ 409644 h 507953"/>
                    <a:gd name="connsiteX20" fmla="*/ 351784 w 466627"/>
                    <a:gd name="connsiteY20" fmla="*/ 435122 h 507953"/>
                    <a:gd name="connsiteX21" fmla="*/ 326279 w 466627"/>
                    <a:gd name="connsiteY21" fmla="*/ 442414 h 507953"/>
                    <a:gd name="connsiteX22" fmla="*/ 315328 w 466627"/>
                    <a:gd name="connsiteY22" fmla="*/ 473361 h 507953"/>
                    <a:gd name="connsiteX23" fmla="*/ 289823 w 466627"/>
                    <a:gd name="connsiteY23" fmla="*/ 478830 h 507953"/>
                    <a:gd name="connsiteX24" fmla="*/ 277047 w 466627"/>
                    <a:gd name="connsiteY24" fmla="*/ 487946 h 507953"/>
                    <a:gd name="connsiteX25" fmla="*/ 277047 w 466627"/>
                    <a:gd name="connsiteY25" fmla="*/ 507953 h 507953"/>
                    <a:gd name="connsiteX26" fmla="*/ 193231 w 466627"/>
                    <a:gd name="connsiteY26" fmla="*/ 504307 h 507953"/>
                    <a:gd name="connsiteX27" fmla="*/ 5475 w 466627"/>
                    <a:gd name="connsiteY27" fmla="*/ 500661 h 507953"/>
                    <a:gd name="connsiteX28" fmla="*/ 10951 w 466627"/>
                    <a:gd name="connsiteY28" fmla="*/ 333166 h 507953"/>
                    <a:gd name="connsiteX29" fmla="*/ 0 w 466627"/>
                    <a:gd name="connsiteY29" fmla="*/ 333166 h 507953"/>
                    <a:gd name="connsiteX30" fmla="*/ 10951 w 466627"/>
                    <a:gd name="connsiteY30" fmla="*/ 85547 h 507953"/>
                    <a:gd name="connsiteX31" fmla="*/ 12776 w 466627"/>
                    <a:gd name="connsiteY31" fmla="*/ 0 h 507953"/>
                    <a:gd name="connsiteX32" fmla="*/ 371814 w 466627"/>
                    <a:gd name="connsiteY32" fmla="*/ 10892 h 507953"/>
                    <a:gd name="connsiteX33" fmla="*/ 371814 w 466627"/>
                    <a:gd name="connsiteY33" fmla="*/ 10892 h 50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66627" h="507953">
                      <a:moveTo>
                        <a:pt x="371814" y="10892"/>
                      </a:moveTo>
                      <a:lnTo>
                        <a:pt x="359084" y="18185"/>
                      </a:lnTo>
                      <a:lnTo>
                        <a:pt x="344483" y="45485"/>
                      </a:lnTo>
                      <a:lnTo>
                        <a:pt x="318978" y="78255"/>
                      </a:lnTo>
                      <a:lnTo>
                        <a:pt x="313503" y="92840"/>
                      </a:lnTo>
                      <a:lnTo>
                        <a:pt x="370035" y="91016"/>
                      </a:lnTo>
                      <a:lnTo>
                        <a:pt x="421046" y="92840"/>
                      </a:lnTo>
                      <a:lnTo>
                        <a:pt x="466627" y="96486"/>
                      </a:lnTo>
                      <a:lnTo>
                        <a:pt x="462977" y="207557"/>
                      </a:lnTo>
                      <a:lnTo>
                        <a:pt x="459327" y="280389"/>
                      </a:lnTo>
                      <a:lnTo>
                        <a:pt x="453851" y="298573"/>
                      </a:lnTo>
                      <a:lnTo>
                        <a:pt x="428346" y="331343"/>
                      </a:lnTo>
                      <a:lnTo>
                        <a:pt x="426521" y="345928"/>
                      </a:lnTo>
                      <a:lnTo>
                        <a:pt x="444726" y="407821"/>
                      </a:lnTo>
                      <a:lnTo>
                        <a:pt x="421046" y="431475"/>
                      </a:lnTo>
                      <a:lnTo>
                        <a:pt x="404666" y="442414"/>
                      </a:lnTo>
                      <a:lnTo>
                        <a:pt x="390065" y="442414"/>
                      </a:lnTo>
                      <a:lnTo>
                        <a:pt x="384590" y="422406"/>
                      </a:lnTo>
                      <a:lnTo>
                        <a:pt x="373639" y="418760"/>
                      </a:lnTo>
                      <a:lnTo>
                        <a:pt x="370035" y="409644"/>
                      </a:lnTo>
                      <a:lnTo>
                        <a:pt x="351784" y="435122"/>
                      </a:lnTo>
                      <a:lnTo>
                        <a:pt x="326279" y="442414"/>
                      </a:lnTo>
                      <a:lnTo>
                        <a:pt x="315328" y="473361"/>
                      </a:lnTo>
                      <a:lnTo>
                        <a:pt x="289823" y="478830"/>
                      </a:lnTo>
                      <a:lnTo>
                        <a:pt x="277047" y="487946"/>
                      </a:lnTo>
                      <a:lnTo>
                        <a:pt x="277047" y="507953"/>
                      </a:lnTo>
                      <a:lnTo>
                        <a:pt x="193231" y="504307"/>
                      </a:lnTo>
                      <a:lnTo>
                        <a:pt x="5475" y="500661"/>
                      </a:lnTo>
                      <a:lnTo>
                        <a:pt x="10951" y="333166"/>
                      </a:lnTo>
                      <a:lnTo>
                        <a:pt x="0" y="333166"/>
                      </a:lnTo>
                      <a:lnTo>
                        <a:pt x="10951" y="85547"/>
                      </a:lnTo>
                      <a:lnTo>
                        <a:pt x="12776" y="0"/>
                      </a:lnTo>
                      <a:lnTo>
                        <a:pt x="371814" y="10892"/>
                      </a:lnTo>
                      <a:lnTo>
                        <a:pt x="371814" y="10892"/>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64" name="Freeform 70">
                  <a:extLst>
                    <a:ext uri="{FF2B5EF4-FFF2-40B4-BE49-F238E27FC236}">
                      <a16:creationId xmlns:a16="http://schemas.microsoft.com/office/drawing/2014/main" id="{0785FEFA-62A1-93E2-CAC8-19E4BC9A618A}"/>
                    </a:ext>
                  </a:extLst>
                </p:cNvPr>
                <p:cNvSpPr/>
                <p:nvPr/>
              </p:nvSpPr>
              <p:spPr>
                <a:xfrm>
                  <a:off x="9284263" y="3137427"/>
                  <a:ext cx="3416" cy="2150"/>
                </a:xfrm>
                <a:custGeom>
                  <a:avLst/>
                  <a:gdLst>
                    <a:gd name="connsiteX0" fmla="*/ 3416 w 3416"/>
                    <a:gd name="connsiteY0" fmla="*/ 1122 h 2150"/>
                    <a:gd name="connsiteX1" fmla="*/ 702 w 3416"/>
                    <a:gd name="connsiteY1" fmla="*/ 2150 h 2150"/>
                    <a:gd name="connsiteX2" fmla="*/ 0 w 3416"/>
                    <a:gd name="connsiteY2" fmla="*/ 0 h 2150"/>
                    <a:gd name="connsiteX3" fmla="*/ 3416 w 3416"/>
                    <a:gd name="connsiteY3" fmla="*/ 1122 h 2150"/>
                  </a:gdLst>
                  <a:ahLst/>
                  <a:cxnLst>
                    <a:cxn ang="0">
                      <a:pos x="connsiteX0" y="connsiteY0"/>
                    </a:cxn>
                    <a:cxn ang="0">
                      <a:pos x="connsiteX1" y="connsiteY1"/>
                    </a:cxn>
                    <a:cxn ang="0">
                      <a:pos x="connsiteX2" y="connsiteY2"/>
                    </a:cxn>
                    <a:cxn ang="0">
                      <a:pos x="connsiteX3" y="connsiteY3"/>
                    </a:cxn>
                  </a:cxnLst>
                  <a:rect l="l" t="t" r="r" b="b"/>
                  <a:pathLst>
                    <a:path w="3416" h="2150">
                      <a:moveTo>
                        <a:pt x="3416" y="1122"/>
                      </a:moveTo>
                      <a:lnTo>
                        <a:pt x="702" y="2150"/>
                      </a:lnTo>
                      <a:lnTo>
                        <a:pt x="0" y="0"/>
                      </a:lnTo>
                      <a:cubicBezTo>
                        <a:pt x="1123" y="421"/>
                        <a:pt x="2246" y="795"/>
                        <a:pt x="3416" y="1122"/>
                      </a:cubicBezTo>
                      <a:close/>
                    </a:path>
                  </a:pathLst>
                </a:custGeom>
                <a:solidFill>
                  <a:srgbClr val="4C4C4E"/>
                </a:solidFill>
                <a:ln w="14013" cap="flat">
                  <a:solidFill>
                    <a:srgbClr val="FFFFFF"/>
                  </a:solidFill>
                  <a:prstDash val="solid"/>
                  <a:miter/>
                </a:ln>
              </p:spPr>
              <p:txBody>
                <a:bodyPr rtlCol="0" anchor="ctr"/>
                <a:lstStyle/>
                <a:p>
                  <a:endParaRPr lang="en-US"/>
                </a:p>
              </p:txBody>
            </p:sp>
            <p:sp>
              <p:nvSpPr>
                <p:cNvPr id="65" name="Freeform 71">
                  <a:extLst>
                    <a:ext uri="{FF2B5EF4-FFF2-40B4-BE49-F238E27FC236}">
                      <a16:creationId xmlns:a16="http://schemas.microsoft.com/office/drawing/2014/main" id="{372C3A8A-7B7D-369B-C024-AAE38168FDD3}"/>
                    </a:ext>
                  </a:extLst>
                </p:cNvPr>
                <p:cNvSpPr/>
                <p:nvPr/>
              </p:nvSpPr>
              <p:spPr>
                <a:xfrm>
                  <a:off x="6377798" y="4262956"/>
                  <a:ext cx="488482" cy="535300"/>
                </a:xfrm>
                <a:custGeom>
                  <a:avLst/>
                  <a:gdLst>
                    <a:gd name="connsiteX0" fmla="*/ 16426 w 488482"/>
                    <a:gd name="connsiteY0" fmla="*/ 435168 h 535300"/>
                    <a:gd name="connsiteX1" fmla="*/ 21855 w 488482"/>
                    <a:gd name="connsiteY1" fmla="*/ 389637 h 535300"/>
                    <a:gd name="connsiteX2" fmla="*/ 21855 w 488482"/>
                    <a:gd name="connsiteY2" fmla="*/ 367759 h 535300"/>
                    <a:gd name="connsiteX3" fmla="*/ 25505 w 488482"/>
                    <a:gd name="connsiteY3" fmla="*/ 287681 h 535300"/>
                    <a:gd name="connsiteX4" fmla="*/ 25505 w 488482"/>
                    <a:gd name="connsiteY4" fmla="*/ 227611 h 535300"/>
                    <a:gd name="connsiteX5" fmla="*/ 21855 w 488482"/>
                    <a:gd name="connsiteY5" fmla="*/ 183903 h 535300"/>
                    <a:gd name="connsiteX6" fmla="*/ 23680 w 488482"/>
                    <a:gd name="connsiteY6" fmla="*/ 156603 h 535300"/>
                    <a:gd name="connsiteX7" fmla="*/ 23680 w 488482"/>
                    <a:gd name="connsiteY7" fmla="*/ 152956 h 535300"/>
                    <a:gd name="connsiteX8" fmla="*/ 27330 w 488482"/>
                    <a:gd name="connsiteY8" fmla="*/ 145664 h 535300"/>
                    <a:gd name="connsiteX9" fmla="*/ 32806 w 488482"/>
                    <a:gd name="connsiteY9" fmla="*/ 142018 h 535300"/>
                    <a:gd name="connsiteX10" fmla="*/ 38281 w 488482"/>
                    <a:gd name="connsiteY10" fmla="*/ 142018 h 535300"/>
                    <a:gd name="connsiteX11" fmla="*/ 45582 w 488482"/>
                    <a:gd name="connsiteY11" fmla="*/ 156603 h 535300"/>
                    <a:gd name="connsiteX12" fmla="*/ 34631 w 488482"/>
                    <a:gd name="connsiteY12" fmla="*/ 163848 h 535300"/>
                    <a:gd name="connsiteX13" fmla="*/ 34631 w 488482"/>
                    <a:gd name="connsiteY13" fmla="*/ 169318 h 535300"/>
                    <a:gd name="connsiteX14" fmla="*/ 49232 w 488482"/>
                    <a:gd name="connsiteY14" fmla="*/ 194795 h 535300"/>
                    <a:gd name="connsiteX15" fmla="*/ 51057 w 488482"/>
                    <a:gd name="connsiteY15" fmla="*/ 203911 h 535300"/>
                    <a:gd name="connsiteX16" fmla="*/ 51057 w 488482"/>
                    <a:gd name="connsiteY16" fmla="*/ 222142 h 535300"/>
                    <a:gd name="connsiteX17" fmla="*/ 47407 w 488482"/>
                    <a:gd name="connsiteY17" fmla="*/ 253089 h 535300"/>
                    <a:gd name="connsiteX18" fmla="*/ 41931 w 488482"/>
                    <a:gd name="connsiteY18" fmla="*/ 285858 h 535300"/>
                    <a:gd name="connsiteX19" fmla="*/ 45582 w 488482"/>
                    <a:gd name="connsiteY19" fmla="*/ 318628 h 535300"/>
                    <a:gd name="connsiteX20" fmla="*/ 61961 w 488482"/>
                    <a:gd name="connsiteY20" fmla="*/ 320451 h 535300"/>
                    <a:gd name="connsiteX21" fmla="*/ 69262 w 488482"/>
                    <a:gd name="connsiteY21" fmla="*/ 318628 h 535300"/>
                    <a:gd name="connsiteX22" fmla="*/ 69262 w 488482"/>
                    <a:gd name="connsiteY22" fmla="*/ 316805 h 535300"/>
                    <a:gd name="connsiteX23" fmla="*/ 67437 w 488482"/>
                    <a:gd name="connsiteY23" fmla="*/ 313158 h 535300"/>
                    <a:gd name="connsiteX24" fmla="*/ 67437 w 488482"/>
                    <a:gd name="connsiteY24" fmla="*/ 294974 h 535300"/>
                    <a:gd name="connsiteX25" fmla="*/ 71087 w 488482"/>
                    <a:gd name="connsiteY25" fmla="*/ 285858 h 535300"/>
                    <a:gd name="connsiteX26" fmla="*/ 74737 w 488482"/>
                    <a:gd name="connsiteY26" fmla="*/ 284035 h 535300"/>
                    <a:gd name="connsiteX27" fmla="*/ 78387 w 488482"/>
                    <a:gd name="connsiteY27" fmla="*/ 285858 h 535300"/>
                    <a:gd name="connsiteX28" fmla="*/ 76562 w 488482"/>
                    <a:gd name="connsiteY28" fmla="*/ 293151 h 535300"/>
                    <a:gd name="connsiteX29" fmla="*/ 82038 w 488482"/>
                    <a:gd name="connsiteY29" fmla="*/ 307689 h 535300"/>
                    <a:gd name="connsiteX30" fmla="*/ 83863 w 488482"/>
                    <a:gd name="connsiteY30" fmla="*/ 309512 h 535300"/>
                    <a:gd name="connsiteX31" fmla="*/ 100242 w 488482"/>
                    <a:gd name="connsiteY31" fmla="*/ 305866 h 535300"/>
                    <a:gd name="connsiteX32" fmla="*/ 116669 w 488482"/>
                    <a:gd name="connsiteY32" fmla="*/ 278566 h 535300"/>
                    <a:gd name="connsiteX33" fmla="*/ 133048 w 488482"/>
                    <a:gd name="connsiteY33" fmla="*/ 263981 h 535300"/>
                    <a:gd name="connsiteX34" fmla="*/ 133048 w 488482"/>
                    <a:gd name="connsiteY34" fmla="*/ 258558 h 535300"/>
                    <a:gd name="connsiteX35" fmla="*/ 134873 w 488482"/>
                    <a:gd name="connsiteY35" fmla="*/ 251265 h 535300"/>
                    <a:gd name="connsiteX36" fmla="*/ 129398 w 488482"/>
                    <a:gd name="connsiteY36" fmla="*/ 236680 h 535300"/>
                    <a:gd name="connsiteX37" fmla="*/ 120319 w 488482"/>
                    <a:gd name="connsiteY37" fmla="*/ 225788 h 535300"/>
                    <a:gd name="connsiteX38" fmla="*/ 118494 w 488482"/>
                    <a:gd name="connsiteY38" fmla="*/ 220319 h 535300"/>
                    <a:gd name="connsiteX39" fmla="*/ 118494 w 488482"/>
                    <a:gd name="connsiteY39" fmla="*/ 211203 h 535300"/>
                    <a:gd name="connsiteX40" fmla="*/ 114843 w 488482"/>
                    <a:gd name="connsiteY40" fmla="*/ 200264 h 535300"/>
                    <a:gd name="connsiteX41" fmla="*/ 107543 w 488482"/>
                    <a:gd name="connsiteY41" fmla="*/ 192972 h 535300"/>
                    <a:gd name="connsiteX42" fmla="*/ 96592 w 488482"/>
                    <a:gd name="connsiteY42" fmla="*/ 185726 h 535300"/>
                    <a:gd name="connsiteX43" fmla="*/ 94767 w 488482"/>
                    <a:gd name="connsiteY43" fmla="*/ 174787 h 535300"/>
                    <a:gd name="connsiteX44" fmla="*/ 94767 w 488482"/>
                    <a:gd name="connsiteY44" fmla="*/ 152956 h 535300"/>
                    <a:gd name="connsiteX45" fmla="*/ 107543 w 488482"/>
                    <a:gd name="connsiteY45" fmla="*/ 149310 h 535300"/>
                    <a:gd name="connsiteX46" fmla="*/ 120319 w 488482"/>
                    <a:gd name="connsiteY46" fmla="*/ 142018 h 535300"/>
                    <a:gd name="connsiteX47" fmla="*/ 122144 w 488482"/>
                    <a:gd name="connsiteY47" fmla="*/ 138371 h 535300"/>
                    <a:gd name="connsiteX48" fmla="*/ 120319 w 488482"/>
                    <a:gd name="connsiteY48" fmla="*/ 120140 h 535300"/>
                    <a:gd name="connsiteX49" fmla="*/ 125747 w 488482"/>
                    <a:gd name="connsiteY49" fmla="*/ 114717 h 535300"/>
                    <a:gd name="connsiteX50" fmla="*/ 140349 w 488482"/>
                    <a:gd name="connsiteY50" fmla="*/ 111071 h 535300"/>
                    <a:gd name="connsiteX51" fmla="*/ 160425 w 488482"/>
                    <a:gd name="connsiteY51" fmla="*/ 96486 h 535300"/>
                    <a:gd name="connsiteX52" fmla="*/ 169504 w 488482"/>
                    <a:gd name="connsiteY52" fmla="*/ 92840 h 535300"/>
                    <a:gd name="connsiteX53" fmla="*/ 173154 w 488482"/>
                    <a:gd name="connsiteY53" fmla="*/ 80125 h 535300"/>
                    <a:gd name="connsiteX54" fmla="*/ 171329 w 488482"/>
                    <a:gd name="connsiteY54" fmla="*/ 76478 h 535300"/>
                    <a:gd name="connsiteX55" fmla="*/ 164029 w 488482"/>
                    <a:gd name="connsiteY55" fmla="*/ 69186 h 535300"/>
                    <a:gd name="connsiteX56" fmla="*/ 156775 w 488482"/>
                    <a:gd name="connsiteY56" fmla="*/ 67363 h 535300"/>
                    <a:gd name="connsiteX57" fmla="*/ 153125 w 488482"/>
                    <a:gd name="connsiteY57" fmla="*/ 65539 h 535300"/>
                    <a:gd name="connsiteX58" fmla="*/ 143999 w 488482"/>
                    <a:gd name="connsiteY58" fmla="*/ 47355 h 535300"/>
                    <a:gd name="connsiteX59" fmla="*/ 140349 w 488482"/>
                    <a:gd name="connsiteY59" fmla="*/ 47355 h 535300"/>
                    <a:gd name="connsiteX60" fmla="*/ 131223 w 488482"/>
                    <a:gd name="connsiteY60" fmla="*/ 49131 h 535300"/>
                    <a:gd name="connsiteX61" fmla="*/ 127573 w 488482"/>
                    <a:gd name="connsiteY61" fmla="*/ 54601 h 535300"/>
                    <a:gd name="connsiteX62" fmla="*/ 127573 w 488482"/>
                    <a:gd name="connsiteY62" fmla="*/ 58247 h 535300"/>
                    <a:gd name="connsiteX63" fmla="*/ 129398 w 488482"/>
                    <a:gd name="connsiteY63" fmla="*/ 65539 h 535300"/>
                    <a:gd name="connsiteX64" fmla="*/ 127573 w 488482"/>
                    <a:gd name="connsiteY64" fmla="*/ 69186 h 535300"/>
                    <a:gd name="connsiteX65" fmla="*/ 118494 w 488482"/>
                    <a:gd name="connsiteY65" fmla="*/ 69186 h 535300"/>
                    <a:gd name="connsiteX66" fmla="*/ 105718 w 488482"/>
                    <a:gd name="connsiteY66" fmla="*/ 69186 h 535300"/>
                    <a:gd name="connsiteX67" fmla="*/ 92942 w 488482"/>
                    <a:gd name="connsiteY67" fmla="*/ 58247 h 535300"/>
                    <a:gd name="connsiteX68" fmla="*/ 89338 w 488482"/>
                    <a:gd name="connsiteY68" fmla="*/ 60070 h 535300"/>
                    <a:gd name="connsiteX69" fmla="*/ 85688 w 488482"/>
                    <a:gd name="connsiteY69" fmla="*/ 69186 h 535300"/>
                    <a:gd name="connsiteX70" fmla="*/ 89338 w 488482"/>
                    <a:gd name="connsiteY70" fmla="*/ 80125 h 535300"/>
                    <a:gd name="connsiteX71" fmla="*/ 92942 w 488482"/>
                    <a:gd name="connsiteY71" fmla="*/ 87417 h 535300"/>
                    <a:gd name="connsiteX72" fmla="*/ 89338 w 488482"/>
                    <a:gd name="connsiteY72" fmla="*/ 89193 h 535300"/>
                    <a:gd name="connsiteX73" fmla="*/ 80213 w 488482"/>
                    <a:gd name="connsiteY73" fmla="*/ 85594 h 535300"/>
                    <a:gd name="connsiteX74" fmla="*/ 76562 w 488482"/>
                    <a:gd name="connsiteY74" fmla="*/ 83771 h 535300"/>
                    <a:gd name="connsiteX75" fmla="*/ 69262 w 488482"/>
                    <a:gd name="connsiteY75" fmla="*/ 89193 h 535300"/>
                    <a:gd name="connsiteX76" fmla="*/ 56533 w 488482"/>
                    <a:gd name="connsiteY76" fmla="*/ 81948 h 535300"/>
                    <a:gd name="connsiteX77" fmla="*/ 43757 w 488482"/>
                    <a:gd name="connsiteY77" fmla="*/ 71009 h 535300"/>
                    <a:gd name="connsiteX78" fmla="*/ 45582 w 488482"/>
                    <a:gd name="connsiteY78" fmla="*/ 69186 h 535300"/>
                    <a:gd name="connsiteX79" fmla="*/ 41931 w 488482"/>
                    <a:gd name="connsiteY79" fmla="*/ 65539 h 535300"/>
                    <a:gd name="connsiteX80" fmla="*/ 30981 w 488482"/>
                    <a:gd name="connsiteY80" fmla="*/ 58247 h 535300"/>
                    <a:gd name="connsiteX81" fmla="*/ 20030 w 488482"/>
                    <a:gd name="connsiteY81" fmla="*/ 56424 h 535300"/>
                    <a:gd name="connsiteX82" fmla="*/ 12776 w 488482"/>
                    <a:gd name="connsiteY82" fmla="*/ 49131 h 535300"/>
                    <a:gd name="connsiteX83" fmla="*/ 9126 w 488482"/>
                    <a:gd name="connsiteY83" fmla="*/ 45532 h 535300"/>
                    <a:gd name="connsiteX84" fmla="*/ 10951 w 488482"/>
                    <a:gd name="connsiteY84" fmla="*/ 34593 h 535300"/>
                    <a:gd name="connsiteX85" fmla="*/ 10951 w 488482"/>
                    <a:gd name="connsiteY85" fmla="*/ 9116 h 535300"/>
                    <a:gd name="connsiteX86" fmla="*/ 10951 w 488482"/>
                    <a:gd name="connsiteY86" fmla="*/ 0 h 535300"/>
                    <a:gd name="connsiteX87" fmla="*/ 142174 w 488482"/>
                    <a:gd name="connsiteY87" fmla="*/ 5469 h 535300"/>
                    <a:gd name="connsiteX88" fmla="*/ 154950 w 488482"/>
                    <a:gd name="connsiteY88" fmla="*/ 9116 h 535300"/>
                    <a:gd name="connsiteX89" fmla="*/ 333533 w 488482"/>
                    <a:gd name="connsiteY89" fmla="*/ 10939 h 535300"/>
                    <a:gd name="connsiteX90" fmla="*/ 484832 w 488482"/>
                    <a:gd name="connsiteY90" fmla="*/ 18185 h 535300"/>
                    <a:gd name="connsiteX91" fmla="*/ 488482 w 488482"/>
                    <a:gd name="connsiteY91" fmla="*/ 18185 h 535300"/>
                    <a:gd name="connsiteX92" fmla="*/ 488482 w 488482"/>
                    <a:gd name="connsiteY92" fmla="*/ 154780 h 535300"/>
                    <a:gd name="connsiteX93" fmla="*/ 484832 w 488482"/>
                    <a:gd name="connsiteY93" fmla="*/ 238504 h 535300"/>
                    <a:gd name="connsiteX94" fmla="*/ 488482 w 488482"/>
                    <a:gd name="connsiteY94" fmla="*/ 238504 h 535300"/>
                    <a:gd name="connsiteX95" fmla="*/ 484832 w 488482"/>
                    <a:gd name="connsiteY95" fmla="*/ 409644 h 535300"/>
                    <a:gd name="connsiteX96" fmla="*/ 240591 w 488482"/>
                    <a:gd name="connsiteY96" fmla="*/ 398752 h 535300"/>
                    <a:gd name="connsiteX97" fmla="*/ 236941 w 488482"/>
                    <a:gd name="connsiteY97" fmla="*/ 491592 h 535300"/>
                    <a:gd name="connsiteX98" fmla="*/ 235115 w 488482"/>
                    <a:gd name="connsiteY98" fmla="*/ 491592 h 535300"/>
                    <a:gd name="connsiteX99" fmla="*/ 227862 w 488482"/>
                    <a:gd name="connsiteY99" fmla="*/ 489769 h 535300"/>
                    <a:gd name="connsiteX100" fmla="*/ 215086 w 488482"/>
                    <a:gd name="connsiteY100" fmla="*/ 504354 h 535300"/>
                    <a:gd name="connsiteX101" fmla="*/ 209610 w 488482"/>
                    <a:gd name="connsiteY101" fmla="*/ 506130 h 535300"/>
                    <a:gd name="connsiteX102" fmla="*/ 204135 w 488482"/>
                    <a:gd name="connsiteY102" fmla="*/ 504354 h 535300"/>
                    <a:gd name="connsiteX103" fmla="*/ 200485 w 488482"/>
                    <a:gd name="connsiteY103" fmla="*/ 498885 h 535300"/>
                    <a:gd name="connsiteX104" fmla="*/ 191406 w 488482"/>
                    <a:gd name="connsiteY104" fmla="*/ 493415 h 535300"/>
                    <a:gd name="connsiteX105" fmla="*/ 184105 w 488482"/>
                    <a:gd name="connsiteY105" fmla="*/ 495238 h 535300"/>
                    <a:gd name="connsiteX106" fmla="*/ 136698 w 488482"/>
                    <a:gd name="connsiteY106" fmla="*/ 535300 h 535300"/>
                    <a:gd name="connsiteX107" fmla="*/ 114843 w 488482"/>
                    <a:gd name="connsiteY107" fmla="*/ 528008 h 535300"/>
                    <a:gd name="connsiteX108" fmla="*/ 107543 w 488482"/>
                    <a:gd name="connsiteY108" fmla="*/ 522539 h 535300"/>
                    <a:gd name="connsiteX109" fmla="*/ 85688 w 488482"/>
                    <a:gd name="connsiteY109" fmla="*/ 497061 h 535300"/>
                    <a:gd name="connsiteX110" fmla="*/ 76562 w 488482"/>
                    <a:gd name="connsiteY110" fmla="*/ 482476 h 535300"/>
                    <a:gd name="connsiteX111" fmla="*/ 74737 w 488482"/>
                    <a:gd name="connsiteY111" fmla="*/ 480653 h 535300"/>
                    <a:gd name="connsiteX112" fmla="*/ 76562 w 488482"/>
                    <a:gd name="connsiteY112" fmla="*/ 475184 h 535300"/>
                    <a:gd name="connsiteX113" fmla="*/ 72912 w 488482"/>
                    <a:gd name="connsiteY113" fmla="*/ 471584 h 535300"/>
                    <a:gd name="connsiteX114" fmla="*/ 65611 w 488482"/>
                    <a:gd name="connsiteY114" fmla="*/ 466115 h 535300"/>
                    <a:gd name="connsiteX115" fmla="*/ 56533 w 488482"/>
                    <a:gd name="connsiteY115" fmla="*/ 460646 h 535300"/>
                    <a:gd name="connsiteX116" fmla="*/ 45582 w 488482"/>
                    <a:gd name="connsiteY116" fmla="*/ 458822 h 535300"/>
                    <a:gd name="connsiteX117" fmla="*/ 43757 w 488482"/>
                    <a:gd name="connsiteY117" fmla="*/ 458822 h 535300"/>
                    <a:gd name="connsiteX118" fmla="*/ 38281 w 488482"/>
                    <a:gd name="connsiteY118" fmla="*/ 464292 h 535300"/>
                    <a:gd name="connsiteX119" fmla="*/ 36456 w 488482"/>
                    <a:gd name="connsiteY119" fmla="*/ 466115 h 535300"/>
                    <a:gd name="connsiteX120" fmla="*/ 32806 w 488482"/>
                    <a:gd name="connsiteY120" fmla="*/ 477007 h 535300"/>
                    <a:gd name="connsiteX121" fmla="*/ 29155 w 488482"/>
                    <a:gd name="connsiteY121" fmla="*/ 487946 h 535300"/>
                    <a:gd name="connsiteX122" fmla="*/ 25505 w 488482"/>
                    <a:gd name="connsiteY122" fmla="*/ 495238 h 535300"/>
                    <a:gd name="connsiteX123" fmla="*/ 14601 w 488482"/>
                    <a:gd name="connsiteY123" fmla="*/ 493415 h 535300"/>
                    <a:gd name="connsiteX124" fmla="*/ 1825 w 488482"/>
                    <a:gd name="connsiteY124" fmla="*/ 502531 h 535300"/>
                    <a:gd name="connsiteX125" fmla="*/ 0 w 488482"/>
                    <a:gd name="connsiteY125" fmla="*/ 500707 h 535300"/>
                    <a:gd name="connsiteX126" fmla="*/ 1825 w 488482"/>
                    <a:gd name="connsiteY126" fmla="*/ 497061 h 535300"/>
                    <a:gd name="connsiteX127" fmla="*/ 5475 w 488482"/>
                    <a:gd name="connsiteY127" fmla="*/ 475184 h 535300"/>
                    <a:gd name="connsiteX128" fmla="*/ 9126 w 488482"/>
                    <a:gd name="connsiteY128" fmla="*/ 467938 h 535300"/>
                    <a:gd name="connsiteX129" fmla="*/ 14601 w 488482"/>
                    <a:gd name="connsiteY129" fmla="*/ 446060 h 535300"/>
                    <a:gd name="connsiteX130" fmla="*/ 16426 w 488482"/>
                    <a:gd name="connsiteY130" fmla="*/ 435168 h 535300"/>
                    <a:gd name="connsiteX131" fmla="*/ 16426 w 488482"/>
                    <a:gd name="connsiteY131" fmla="*/ 435168 h 535300"/>
                    <a:gd name="connsiteX132" fmla="*/ 16426 w 488482"/>
                    <a:gd name="connsiteY132" fmla="*/ 435168 h 53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488482" h="535300">
                      <a:moveTo>
                        <a:pt x="16426" y="435168"/>
                      </a:moveTo>
                      <a:lnTo>
                        <a:pt x="21855" y="389637"/>
                      </a:lnTo>
                      <a:lnTo>
                        <a:pt x="21855" y="367759"/>
                      </a:lnTo>
                      <a:lnTo>
                        <a:pt x="25505" y="287681"/>
                      </a:lnTo>
                      <a:lnTo>
                        <a:pt x="25505" y="227611"/>
                      </a:lnTo>
                      <a:lnTo>
                        <a:pt x="21855" y="183903"/>
                      </a:lnTo>
                      <a:lnTo>
                        <a:pt x="23680" y="156603"/>
                      </a:lnTo>
                      <a:lnTo>
                        <a:pt x="23680" y="152956"/>
                      </a:lnTo>
                      <a:lnTo>
                        <a:pt x="27330" y="145664"/>
                      </a:lnTo>
                      <a:lnTo>
                        <a:pt x="32806" y="142018"/>
                      </a:lnTo>
                      <a:lnTo>
                        <a:pt x="38281" y="142018"/>
                      </a:lnTo>
                      <a:lnTo>
                        <a:pt x="45582" y="156603"/>
                      </a:lnTo>
                      <a:lnTo>
                        <a:pt x="34631" y="163848"/>
                      </a:lnTo>
                      <a:lnTo>
                        <a:pt x="34631" y="169318"/>
                      </a:lnTo>
                      <a:lnTo>
                        <a:pt x="49232" y="194795"/>
                      </a:lnTo>
                      <a:lnTo>
                        <a:pt x="51057" y="203911"/>
                      </a:lnTo>
                      <a:lnTo>
                        <a:pt x="51057" y="222142"/>
                      </a:lnTo>
                      <a:lnTo>
                        <a:pt x="47407" y="253089"/>
                      </a:lnTo>
                      <a:lnTo>
                        <a:pt x="41931" y="285858"/>
                      </a:lnTo>
                      <a:lnTo>
                        <a:pt x="45582" y="318628"/>
                      </a:lnTo>
                      <a:lnTo>
                        <a:pt x="61961" y="320451"/>
                      </a:lnTo>
                      <a:lnTo>
                        <a:pt x="69262" y="318628"/>
                      </a:lnTo>
                      <a:lnTo>
                        <a:pt x="69262" y="316805"/>
                      </a:lnTo>
                      <a:lnTo>
                        <a:pt x="67437" y="313158"/>
                      </a:lnTo>
                      <a:lnTo>
                        <a:pt x="67437" y="294974"/>
                      </a:lnTo>
                      <a:lnTo>
                        <a:pt x="71087" y="285858"/>
                      </a:lnTo>
                      <a:lnTo>
                        <a:pt x="74737" y="284035"/>
                      </a:lnTo>
                      <a:lnTo>
                        <a:pt x="78387" y="285858"/>
                      </a:lnTo>
                      <a:lnTo>
                        <a:pt x="76562" y="293151"/>
                      </a:lnTo>
                      <a:lnTo>
                        <a:pt x="82038" y="307689"/>
                      </a:lnTo>
                      <a:lnTo>
                        <a:pt x="83863" y="309512"/>
                      </a:lnTo>
                      <a:lnTo>
                        <a:pt x="100242" y="305866"/>
                      </a:lnTo>
                      <a:lnTo>
                        <a:pt x="116669" y="278566"/>
                      </a:lnTo>
                      <a:lnTo>
                        <a:pt x="133048" y="263981"/>
                      </a:lnTo>
                      <a:lnTo>
                        <a:pt x="133048" y="258558"/>
                      </a:lnTo>
                      <a:lnTo>
                        <a:pt x="134873" y="251265"/>
                      </a:lnTo>
                      <a:lnTo>
                        <a:pt x="129398" y="236680"/>
                      </a:lnTo>
                      <a:lnTo>
                        <a:pt x="120319" y="225788"/>
                      </a:lnTo>
                      <a:lnTo>
                        <a:pt x="118494" y="220319"/>
                      </a:lnTo>
                      <a:lnTo>
                        <a:pt x="118494" y="211203"/>
                      </a:lnTo>
                      <a:lnTo>
                        <a:pt x="114843" y="200264"/>
                      </a:lnTo>
                      <a:lnTo>
                        <a:pt x="107543" y="192972"/>
                      </a:lnTo>
                      <a:lnTo>
                        <a:pt x="96592" y="185726"/>
                      </a:lnTo>
                      <a:lnTo>
                        <a:pt x="94767" y="174787"/>
                      </a:lnTo>
                      <a:lnTo>
                        <a:pt x="94767" y="152956"/>
                      </a:lnTo>
                      <a:lnTo>
                        <a:pt x="107543" y="149310"/>
                      </a:lnTo>
                      <a:lnTo>
                        <a:pt x="120319" y="142018"/>
                      </a:lnTo>
                      <a:lnTo>
                        <a:pt x="122144" y="138371"/>
                      </a:lnTo>
                      <a:lnTo>
                        <a:pt x="120319" y="120140"/>
                      </a:lnTo>
                      <a:lnTo>
                        <a:pt x="125747" y="114717"/>
                      </a:lnTo>
                      <a:lnTo>
                        <a:pt x="140349" y="111071"/>
                      </a:lnTo>
                      <a:lnTo>
                        <a:pt x="160425" y="96486"/>
                      </a:lnTo>
                      <a:lnTo>
                        <a:pt x="169504" y="92840"/>
                      </a:lnTo>
                      <a:lnTo>
                        <a:pt x="173154" y="80125"/>
                      </a:lnTo>
                      <a:lnTo>
                        <a:pt x="171329" y="76478"/>
                      </a:lnTo>
                      <a:lnTo>
                        <a:pt x="164029" y="69186"/>
                      </a:lnTo>
                      <a:lnTo>
                        <a:pt x="156775" y="67363"/>
                      </a:lnTo>
                      <a:lnTo>
                        <a:pt x="153125" y="65539"/>
                      </a:lnTo>
                      <a:lnTo>
                        <a:pt x="143999" y="47355"/>
                      </a:lnTo>
                      <a:lnTo>
                        <a:pt x="140349" y="47355"/>
                      </a:lnTo>
                      <a:lnTo>
                        <a:pt x="131223" y="49131"/>
                      </a:lnTo>
                      <a:lnTo>
                        <a:pt x="127573" y="54601"/>
                      </a:lnTo>
                      <a:lnTo>
                        <a:pt x="127573" y="58247"/>
                      </a:lnTo>
                      <a:lnTo>
                        <a:pt x="129398" y="65539"/>
                      </a:lnTo>
                      <a:lnTo>
                        <a:pt x="127573" y="69186"/>
                      </a:lnTo>
                      <a:lnTo>
                        <a:pt x="118494" y="69186"/>
                      </a:lnTo>
                      <a:lnTo>
                        <a:pt x="105718" y="69186"/>
                      </a:lnTo>
                      <a:lnTo>
                        <a:pt x="92942" y="58247"/>
                      </a:lnTo>
                      <a:lnTo>
                        <a:pt x="89338" y="60070"/>
                      </a:lnTo>
                      <a:lnTo>
                        <a:pt x="85688" y="69186"/>
                      </a:lnTo>
                      <a:lnTo>
                        <a:pt x="89338" y="80125"/>
                      </a:lnTo>
                      <a:lnTo>
                        <a:pt x="92942" y="87417"/>
                      </a:lnTo>
                      <a:lnTo>
                        <a:pt x="89338" y="89193"/>
                      </a:lnTo>
                      <a:lnTo>
                        <a:pt x="80213" y="85594"/>
                      </a:lnTo>
                      <a:lnTo>
                        <a:pt x="76562" y="83771"/>
                      </a:lnTo>
                      <a:lnTo>
                        <a:pt x="69262" y="89193"/>
                      </a:lnTo>
                      <a:lnTo>
                        <a:pt x="56533" y="81948"/>
                      </a:lnTo>
                      <a:lnTo>
                        <a:pt x="43757" y="71009"/>
                      </a:lnTo>
                      <a:lnTo>
                        <a:pt x="45582" y="69186"/>
                      </a:lnTo>
                      <a:lnTo>
                        <a:pt x="41931" y="65539"/>
                      </a:lnTo>
                      <a:lnTo>
                        <a:pt x="30981" y="58247"/>
                      </a:lnTo>
                      <a:lnTo>
                        <a:pt x="20030" y="56424"/>
                      </a:lnTo>
                      <a:lnTo>
                        <a:pt x="12776" y="49131"/>
                      </a:lnTo>
                      <a:lnTo>
                        <a:pt x="9126" y="45532"/>
                      </a:lnTo>
                      <a:lnTo>
                        <a:pt x="10951" y="34593"/>
                      </a:lnTo>
                      <a:lnTo>
                        <a:pt x="10951" y="9116"/>
                      </a:lnTo>
                      <a:lnTo>
                        <a:pt x="10951" y="0"/>
                      </a:lnTo>
                      <a:lnTo>
                        <a:pt x="142174" y="5469"/>
                      </a:lnTo>
                      <a:lnTo>
                        <a:pt x="154950" y="9116"/>
                      </a:lnTo>
                      <a:lnTo>
                        <a:pt x="333533" y="10939"/>
                      </a:lnTo>
                      <a:lnTo>
                        <a:pt x="484832" y="18185"/>
                      </a:lnTo>
                      <a:lnTo>
                        <a:pt x="488482" y="18185"/>
                      </a:lnTo>
                      <a:lnTo>
                        <a:pt x="488482" y="154780"/>
                      </a:lnTo>
                      <a:lnTo>
                        <a:pt x="484832" y="238504"/>
                      </a:lnTo>
                      <a:lnTo>
                        <a:pt x="488482" y="238504"/>
                      </a:lnTo>
                      <a:lnTo>
                        <a:pt x="484832" y="409644"/>
                      </a:lnTo>
                      <a:lnTo>
                        <a:pt x="240591" y="398752"/>
                      </a:lnTo>
                      <a:lnTo>
                        <a:pt x="236941" y="491592"/>
                      </a:lnTo>
                      <a:lnTo>
                        <a:pt x="235115" y="491592"/>
                      </a:lnTo>
                      <a:lnTo>
                        <a:pt x="227862" y="489769"/>
                      </a:lnTo>
                      <a:lnTo>
                        <a:pt x="215086" y="504354"/>
                      </a:lnTo>
                      <a:lnTo>
                        <a:pt x="209610" y="506130"/>
                      </a:lnTo>
                      <a:lnTo>
                        <a:pt x="204135" y="504354"/>
                      </a:lnTo>
                      <a:lnTo>
                        <a:pt x="200485" y="498885"/>
                      </a:lnTo>
                      <a:lnTo>
                        <a:pt x="191406" y="493415"/>
                      </a:lnTo>
                      <a:lnTo>
                        <a:pt x="184105" y="495238"/>
                      </a:lnTo>
                      <a:lnTo>
                        <a:pt x="136698" y="535300"/>
                      </a:lnTo>
                      <a:lnTo>
                        <a:pt x="114843" y="528008"/>
                      </a:lnTo>
                      <a:lnTo>
                        <a:pt x="107543" y="522539"/>
                      </a:lnTo>
                      <a:lnTo>
                        <a:pt x="85688" y="497061"/>
                      </a:lnTo>
                      <a:lnTo>
                        <a:pt x="76562" y="482476"/>
                      </a:lnTo>
                      <a:lnTo>
                        <a:pt x="74737" y="480653"/>
                      </a:lnTo>
                      <a:lnTo>
                        <a:pt x="76562" y="475184"/>
                      </a:lnTo>
                      <a:lnTo>
                        <a:pt x="72912" y="471584"/>
                      </a:lnTo>
                      <a:lnTo>
                        <a:pt x="65611" y="466115"/>
                      </a:lnTo>
                      <a:lnTo>
                        <a:pt x="56533" y="460646"/>
                      </a:lnTo>
                      <a:lnTo>
                        <a:pt x="45582" y="458822"/>
                      </a:lnTo>
                      <a:lnTo>
                        <a:pt x="43757" y="458822"/>
                      </a:lnTo>
                      <a:lnTo>
                        <a:pt x="38281" y="464292"/>
                      </a:lnTo>
                      <a:lnTo>
                        <a:pt x="36456" y="466115"/>
                      </a:lnTo>
                      <a:lnTo>
                        <a:pt x="32806" y="477007"/>
                      </a:lnTo>
                      <a:lnTo>
                        <a:pt x="29155" y="487946"/>
                      </a:lnTo>
                      <a:lnTo>
                        <a:pt x="25505" y="495238"/>
                      </a:lnTo>
                      <a:lnTo>
                        <a:pt x="14601" y="493415"/>
                      </a:lnTo>
                      <a:lnTo>
                        <a:pt x="1825" y="502531"/>
                      </a:lnTo>
                      <a:lnTo>
                        <a:pt x="0" y="500707"/>
                      </a:lnTo>
                      <a:lnTo>
                        <a:pt x="1825" y="497061"/>
                      </a:lnTo>
                      <a:lnTo>
                        <a:pt x="5475" y="475184"/>
                      </a:lnTo>
                      <a:lnTo>
                        <a:pt x="9126" y="467938"/>
                      </a:lnTo>
                      <a:lnTo>
                        <a:pt x="14601" y="446060"/>
                      </a:lnTo>
                      <a:lnTo>
                        <a:pt x="16426" y="435168"/>
                      </a:lnTo>
                      <a:lnTo>
                        <a:pt x="16426" y="435168"/>
                      </a:lnTo>
                      <a:lnTo>
                        <a:pt x="16426" y="435168"/>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66" name="Freeform 72">
                  <a:extLst>
                    <a:ext uri="{FF2B5EF4-FFF2-40B4-BE49-F238E27FC236}">
                      <a16:creationId xmlns:a16="http://schemas.microsoft.com/office/drawing/2014/main" id="{142B327D-42DF-399E-D6A7-9B64EE3CBEBE}"/>
                    </a:ext>
                  </a:extLst>
                </p:cNvPr>
                <p:cNvSpPr/>
                <p:nvPr/>
              </p:nvSpPr>
              <p:spPr>
                <a:xfrm>
                  <a:off x="7218065" y="3707648"/>
                  <a:ext cx="960538" cy="657263"/>
                </a:xfrm>
                <a:custGeom>
                  <a:avLst/>
                  <a:gdLst>
                    <a:gd name="connsiteX0" fmla="*/ 286126 w 960538"/>
                    <a:gd name="connsiteY0" fmla="*/ 111071 h 657263"/>
                    <a:gd name="connsiteX1" fmla="*/ 278872 w 960538"/>
                    <a:gd name="connsiteY1" fmla="*/ 107425 h 657263"/>
                    <a:gd name="connsiteX2" fmla="*/ 277047 w 960538"/>
                    <a:gd name="connsiteY2" fmla="*/ 107425 h 657263"/>
                    <a:gd name="connsiteX3" fmla="*/ 275222 w 960538"/>
                    <a:gd name="connsiteY3" fmla="*/ 107425 h 657263"/>
                    <a:gd name="connsiteX4" fmla="*/ 266096 w 960538"/>
                    <a:gd name="connsiteY4" fmla="*/ 103778 h 657263"/>
                    <a:gd name="connsiteX5" fmla="*/ 267921 w 960538"/>
                    <a:gd name="connsiteY5" fmla="*/ 98309 h 657263"/>
                    <a:gd name="connsiteX6" fmla="*/ 271571 w 960538"/>
                    <a:gd name="connsiteY6" fmla="*/ 94663 h 657263"/>
                    <a:gd name="connsiteX7" fmla="*/ 280697 w 960538"/>
                    <a:gd name="connsiteY7" fmla="*/ 85547 h 657263"/>
                    <a:gd name="connsiteX8" fmla="*/ 284347 w 960538"/>
                    <a:gd name="connsiteY8" fmla="*/ 85547 h 657263"/>
                    <a:gd name="connsiteX9" fmla="*/ 337183 w 960538"/>
                    <a:gd name="connsiteY9" fmla="*/ 140194 h 657263"/>
                    <a:gd name="connsiteX10" fmla="*/ 337183 w 960538"/>
                    <a:gd name="connsiteY10" fmla="*/ 145664 h 657263"/>
                    <a:gd name="connsiteX11" fmla="*/ 384590 w 960538"/>
                    <a:gd name="connsiteY11" fmla="*/ 147487 h 657263"/>
                    <a:gd name="connsiteX12" fmla="*/ 386415 w 960538"/>
                    <a:gd name="connsiteY12" fmla="*/ 147487 h 657263"/>
                    <a:gd name="connsiteX13" fmla="*/ 395494 w 960538"/>
                    <a:gd name="connsiteY13" fmla="*/ 147487 h 657263"/>
                    <a:gd name="connsiteX14" fmla="*/ 399144 w 960538"/>
                    <a:gd name="connsiteY14" fmla="*/ 147487 h 657263"/>
                    <a:gd name="connsiteX15" fmla="*/ 406445 w 960538"/>
                    <a:gd name="connsiteY15" fmla="*/ 147487 h 657263"/>
                    <a:gd name="connsiteX16" fmla="*/ 430125 w 960538"/>
                    <a:gd name="connsiteY16" fmla="*/ 147487 h 657263"/>
                    <a:gd name="connsiteX17" fmla="*/ 433775 w 960538"/>
                    <a:gd name="connsiteY17" fmla="*/ 147487 h 657263"/>
                    <a:gd name="connsiteX18" fmla="*/ 441075 w 960538"/>
                    <a:gd name="connsiteY18" fmla="*/ 149263 h 657263"/>
                    <a:gd name="connsiteX19" fmla="*/ 442900 w 960538"/>
                    <a:gd name="connsiteY19" fmla="*/ 149263 h 657263"/>
                    <a:gd name="connsiteX20" fmla="*/ 444726 w 960538"/>
                    <a:gd name="connsiteY20" fmla="*/ 147487 h 657263"/>
                    <a:gd name="connsiteX21" fmla="*/ 461152 w 960538"/>
                    <a:gd name="connsiteY21" fmla="*/ 147487 h 657263"/>
                    <a:gd name="connsiteX22" fmla="*/ 464755 w 960538"/>
                    <a:gd name="connsiteY22" fmla="*/ 151086 h 657263"/>
                    <a:gd name="connsiteX23" fmla="*/ 464755 w 960538"/>
                    <a:gd name="connsiteY23" fmla="*/ 154733 h 657263"/>
                    <a:gd name="connsiteX24" fmla="*/ 468406 w 960538"/>
                    <a:gd name="connsiteY24" fmla="*/ 160202 h 657263"/>
                    <a:gd name="connsiteX25" fmla="*/ 473881 w 960538"/>
                    <a:gd name="connsiteY25" fmla="*/ 165672 h 657263"/>
                    <a:gd name="connsiteX26" fmla="*/ 473881 w 960538"/>
                    <a:gd name="connsiteY26" fmla="*/ 171141 h 657263"/>
                    <a:gd name="connsiteX27" fmla="*/ 479356 w 960538"/>
                    <a:gd name="connsiteY27" fmla="*/ 174787 h 657263"/>
                    <a:gd name="connsiteX28" fmla="*/ 481182 w 960538"/>
                    <a:gd name="connsiteY28" fmla="*/ 178433 h 657263"/>
                    <a:gd name="connsiteX29" fmla="*/ 481182 w 960538"/>
                    <a:gd name="connsiteY29" fmla="*/ 182080 h 657263"/>
                    <a:gd name="connsiteX30" fmla="*/ 481182 w 960538"/>
                    <a:gd name="connsiteY30" fmla="*/ 185726 h 657263"/>
                    <a:gd name="connsiteX31" fmla="*/ 481182 w 960538"/>
                    <a:gd name="connsiteY31" fmla="*/ 191149 h 657263"/>
                    <a:gd name="connsiteX32" fmla="*/ 484832 w 960538"/>
                    <a:gd name="connsiteY32" fmla="*/ 194795 h 657263"/>
                    <a:gd name="connsiteX33" fmla="*/ 486657 w 960538"/>
                    <a:gd name="connsiteY33" fmla="*/ 200264 h 657263"/>
                    <a:gd name="connsiteX34" fmla="*/ 490307 w 960538"/>
                    <a:gd name="connsiteY34" fmla="*/ 203911 h 657263"/>
                    <a:gd name="connsiteX35" fmla="*/ 492133 w 960538"/>
                    <a:gd name="connsiteY35" fmla="*/ 205734 h 657263"/>
                    <a:gd name="connsiteX36" fmla="*/ 495736 w 960538"/>
                    <a:gd name="connsiteY36" fmla="*/ 209380 h 657263"/>
                    <a:gd name="connsiteX37" fmla="*/ 501211 w 960538"/>
                    <a:gd name="connsiteY37" fmla="*/ 213026 h 657263"/>
                    <a:gd name="connsiteX38" fmla="*/ 506687 w 960538"/>
                    <a:gd name="connsiteY38" fmla="*/ 214849 h 657263"/>
                    <a:gd name="connsiteX39" fmla="*/ 513987 w 960538"/>
                    <a:gd name="connsiteY39" fmla="*/ 218496 h 657263"/>
                    <a:gd name="connsiteX40" fmla="*/ 517638 w 960538"/>
                    <a:gd name="connsiteY40" fmla="*/ 225741 h 657263"/>
                    <a:gd name="connsiteX41" fmla="*/ 523113 w 960538"/>
                    <a:gd name="connsiteY41" fmla="*/ 231211 h 657263"/>
                    <a:gd name="connsiteX42" fmla="*/ 546793 w 960538"/>
                    <a:gd name="connsiteY42" fmla="*/ 227565 h 657263"/>
                    <a:gd name="connsiteX43" fmla="*/ 570473 w 960538"/>
                    <a:gd name="connsiteY43" fmla="*/ 242150 h 657263"/>
                    <a:gd name="connsiteX44" fmla="*/ 579599 w 960538"/>
                    <a:gd name="connsiteY44" fmla="*/ 245796 h 657263"/>
                    <a:gd name="connsiteX45" fmla="*/ 586899 w 960538"/>
                    <a:gd name="connsiteY45" fmla="*/ 254912 h 657263"/>
                    <a:gd name="connsiteX46" fmla="*/ 601454 w 960538"/>
                    <a:gd name="connsiteY46" fmla="*/ 258511 h 657263"/>
                    <a:gd name="connsiteX47" fmla="*/ 612404 w 960538"/>
                    <a:gd name="connsiteY47" fmla="*/ 253042 h 657263"/>
                    <a:gd name="connsiteX48" fmla="*/ 634306 w 960538"/>
                    <a:gd name="connsiteY48" fmla="*/ 253042 h 657263"/>
                    <a:gd name="connsiteX49" fmla="*/ 656161 w 960538"/>
                    <a:gd name="connsiteY49" fmla="*/ 260334 h 657263"/>
                    <a:gd name="connsiteX50" fmla="*/ 674366 w 960538"/>
                    <a:gd name="connsiteY50" fmla="*/ 245796 h 657263"/>
                    <a:gd name="connsiteX51" fmla="*/ 690792 w 960538"/>
                    <a:gd name="connsiteY51" fmla="*/ 233034 h 657263"/>
                    <a:gd name="connsiteX52" fmla="*/ 714472 w 960538"/>
                    <a:gd name="connsiteY52" fmla="*/ 240326 h 657263"/>
                    <a:gd name="connsiteX53" fmla="*/ 734548 w 960538"/>
                    <a:gd name="connsiteY53" fmla="*/ 251265 h 657263"/>
                    <a:gd name="connsiteX54" fmla="*/ 758228 w 960538"/>
                    <a:gd name="connsiteY54" fmla="*/ 254912 h 657263"/>
                    <a:gd name="connsiteX55" fmla="*/ 776433 w 960538"/>
                    <a:gd name="connsiteY55" fmla="*/ 247619 h 657263"/>
                    <a:gd name="connsiteX56" fmla="*/ 796510 w 960538"/>
                    <a:gd name="connsiteY56" fmla="*/ 253042 h 657263"/>
                    <a:gd name="connsiteX57" fmla="*/ 809239 w 960538"/>
                    <a:gd name="connsiteY57" fmla="*/ 267627 h 657263"/>
                    <a:gd name="connsiteX58" fmla="*/ 822015 w 960538"/>
                    <a:gd name="connsiteY58" fmla="*/ 284035 h 657263"/>
                    <a:gd name="connsiteX59" fmla="*/ 838441 w 960538"/>
                    <a:gd name="connsiteY59" fmla="*/ 284035 h 657263"/>
                    <a:gd name="connsiteX60" fmla="*/ 856646 w 960538"/>
                    <a:gd name="connsiteY60" fmla="*/ 282212 h 657263"/>
                    <a:gd name="connsiteX61" fmla="*/ 873072 w 960538"/>
                    <a:gd name="connsiteY61" fmla="*/ 282212 h 657263"/>
                    <a:gd name="connsiteX62" fmla="*/ 882151 w 960538"/>
                    <a:gd name="connsiteY62" fmla="*/ 287681 h 657263"/>
                    <a:gd name="connsiteX63" fmla="*/ 891276 w 960538"/>
                    <a:gd name="connsiteY63" fmla="*/ 293104 h 657263"/>
                    <a:gd name="connsiteX64" fmla="*/ 896752 w 960538"/>
                    <a:gd name="connsiteY64" fmla="*/ 302220 h 657263"/>
                    <a:gd name="connsiteX65" fmla="*/ 905878 w 960538"/>
                    <a:gd name="connsiteY65" fmla="*/ 311335 h 657263"/>
                    <a:gd name="connsiteX66" fmla="*/ 916782 w 960538"/>
                    <a:gd name="connsiteY66" fmla="*/ 318628 h 657263"/>
                    <a:gd name="connsiteX67" fmla="*/ 929558 w 960538"/>
                    <a:gd name="connsiteY67" fmla="*/ 316805 h 657263"/>
                    <a:gd name="connsiteX68" fmla="*/ 936858 w 960538"/>
                    <a:gd name="connsiteY68" fmla="*/ 313158 h 657263"/>
                    <a:gd name="connsiteX69" fmla="*/ 951412 w 960538"/>
                    <a:gd name="connsiteY69" fmla="*/ 314981 h 657263"/>
                    <a:gd name="connsiteX70" fmla="*/ 958713 w 960538"/>
                    <a:gd name="connsiteY70" fmla="*/ 316805 h 657263"/>
                    <a:gd name="connsiteX71" fmla="*/ 960538 w 960538"/>
                    <a:gd name="connsiteY71" fmla="*/ 340459 h 657263"/>
                    <a:gd name="connsiteX72" fmla="*/ 942334 w 960538"/>
                    <a:gd name="connsiteY72" fmla="*/ 385990 h 657263"/>
                    <a:gd name="connsiteX73" fmla="*/ 914957 w 960538"/>
                    <a:gd name="connsiteY73" fmla="*/ 422406 h 657263"/>
                    <a:gd name="connsiteX74" fmla="*/ 911353 w 960538"/>
                    <a:gd name="connsiteY74" fmla="*/ 451530 h 657263"/>
                    <a:gd name="connsiteX75" fmla="*/ 893102 w 960538"/>
                    <a:gd name="connsiteY75" fmla="*/ 482476 h 657263"/>
                    <a:gd name="connsiteX76" fmla="*/ 874850 w 960538"/>
                    <a:gd name="connsiteY76" fmla="*/ 495238 h 657263"/>
                    <a:gd name="connsiteX77" fmla="*/ 869422 w 960538"/>
                    <a:gd name="connsiteY77" fmla="*/ 504307 h 657263"/>
                    <a:gd name="connsiteX78" fmla="*/ 867596 w 960538"/>
                    <a:gd name="connsiteY78" fmla="*/ 513423 h 657263"/>
                    <a:gd name="connsiteX79" fmla="*/ 865771 w 960538"/>
                    <a:gd name="connsiteY79" fmla="*/ 517069 h 657263"/>
                    <a:gd name="connsiteX80" fmla="*/ 871247 w 960538"/>
                    <a:gd name="connsiteY80" fmla="*/ 524362 h 657263"/>
                    <a:gd name="connsiteX81" fmla="*/ 876675 w 960538"/>
                    <a:gd name="connsiteY81" fmla="*/ 529831 h 657263"/>
                    <a:gd name="connsiteX82" fmla="*/ 896752 w 960538"/>
                    <a:gd name="connsiteY82" fmla="*/ 562601 h 657263"/>
                    <a:gd name="connsiteX83" fmla="*/ 909528 w 960538"/>
                    <a:gd name="connsiteY83" fmla="*/ 593547 h 657263"/>
                    <a:gd name="connsiteX84" fmla="*/ 907703 w 960538"/>
                    <a:gd name="connsiteY84" fmla="*/ 604439 h 657263"/>
                    <a:gd name="connsiteX85" fmla="*/ 905878 w 960538"/>
                    <a:gd name="connsiteY85" fmla="*/ 606262 h 657263"/>
                    <a:gd name="connsiteX86" fmla="*/ 707171 w 960538"/>
                    <a:gd name="connsiteY86" fmla="*/ 604439 h 657263"/>
                    <a:gd name="connsiteX87" fmla="*/ 688967 w 960538"/>
                    <a:gd name="connsiteY87" fmla="*/ 617201 h 657263"/>
                    <a:gd name="connsiteX88" fmla="*/ 668890 w 960538"/>
                    <a:gd name="connsiteY88" fmla="*/ 639079 h 657263"/>
                    <a:gd name="connsiteX89" fmla="*/ 657986 w 960538"/>
                    <a:gd name="connsiteY89" fmla="*/ 655440 h 657263"/>
                    <a:gd name="connsiteX90" fmla="*/ 650686 w 960538"/>
                    <a:gd name="connsiteY90" fmla="*/ 657263 h 657263"/>
                    <a:gd name="connsiteX91" fmla="*/ 596025 w 960538"/>
                    <a:gd name="connsiteY91" fmla="*/ 646325 h 657263"/>
                    <a:gd name="connsiteX92" fmla="*/ 577774 w 960538"/>
                    <a:gd name="connsiteY92" fmla="*/ 631786 h 657263"/>
                    <a:gd name="connsiteX93" fmla="*/ 559569 w 960538"/>
                    <a:gd name="connsiteY93" fmla="*/ 640902 h 657263"/>
                    <a:gd name="connsiteX94" fmla="*/ 546793 w 960538"/>
                    <a:gd name="connsiteY94" fmla="*/ 631786 h 657263"/>
                    <a:gd name="connsiteX95" fmla="*/ 532239 w 960538"/>
                    <a:gd name="connsiteY95" fmla="*/ 642725 h 657263"/>
                    <a:gd name="connsiteX96" fmla="*/ 493958 w 960538"/>
                    <a:gd name="connsiteY96" fmla="*/ 631786 h 657263"/>
                    <a:gd name="connsiteX97" fmla="*/ 472056 w 960538"/>
                    <a:gd name="connsiteY97" fmla="*/ 635433 h 657263"/>
                    <a:gd name="connsiteX98" fmla="*/ 415570 w 960538"/>
                    <a:gd name="connsiteY98" fmla="*/ 620847 h 657263"/>
                    <a:gd name="connsiteX99" fmla="*/ 415570 w 960538"/>
                    <a:gd name="connsiteY99" fmla="*/ 619024 h 657263"/>
                    <a:gd name="connsiteX100" fmla="*/ 413745 w 960538"/>
                    <a:gd name="connsiteY100" fmla="*/ 619024 h 657263"/>
                    <a:gd name="connsiteX101" fmla="*/ 411920 w 960538"/>
                    <a:gd name="connsiteY101" fmla="*/ 619024 h 657263"/>
                    <a:gd name="connsiteX102" fmla="*/ 411920 w 960538"/>
                    <a:gd name="connsiteY102" fmla="*/ 617201 h 657263"/>
                    <a:gd name="connsiteX103" fmla="*/ 411920 w 960538"/>
                    <a:gd name="connsiteY103" fmla="*/ 615378 h 657263"/>
                    <a:gd name="connsiteX104" fmla="*/ 410095 w 960538"/>
                    <a:gd name="connsiteY104" fmla="*/ 613555 h 657263"/>
                    <a:gd name="connsiteX105" fmla="*/ 408270 w 960538"/>
                    <a:gd name="connsiteY105" fmla="*/ 613555 h 657263"/>
                    <a:gd name="connsiteX106" fmla="*/ 408270 w 960538"/>
                    <a:gd name="connsiteY106" fmla="*/ 615378 h 657263"/>
                    <a:gd name="connsiteX107" fmla="*/ 406445 w 960538"/>
                    <a:gd name="connsiteY107" fmla="*/ 615378 h 657263"/>
                    <a:gd name="connsiteX108" fmla="*/ 404619 w 960538"/>
                    <a:gd name="connsiteY108" fmla="*/ 615378 h 657263"/>
                    <a:gd name="connsiteX109" fmla="*/ 404619 w 960538"/>
                    <a:gd name="connsiteY109" fmla="*/ 613555 h 657263"/>
                    <a:gd name="connsiteX110" fmla="*/ 402794 w 960538"/>
                    <a:gd name="connsiteY110" fmla="*/ 613555 h 657263"/>
                    <a:gd name="connsiteX111" fmla="*/ 400969 w 960538"/>
                    <a:gd name="connsiteY111" fmla="*/ 613555 h 657263"/>
                    <a:gd name="connsiteX112" fmla="*/ 400969 w 960538"/>
                    <a:gd name="connsiteY112" fmla="*/ 615378 h 657263"/>
                    <a:gd name="connsiteX113" fmla="*/ 399144 w 960538"/>
                    <a:gd name="connsiteY113" fmla="*/ 615378 h 657263"/>
                    <a:gd name="connsiteX114" fmla="*/ 399144 w 960538"/>
                    <a:gd name="connsiteY114" fmla="*/ 613555 h 657263"/>
                    <a:gd name="connsiteX115" fmla="*/ 397319 w 960538"/>
                    <a:gd name="connsiteY115" fmla="*/ 613555 h 657263"/>
                    <a:gd name="connsiteX116" fmla="*/ 397319 w 960538"/>
                    <a:gd name="connsiteY116" fmla="*/ 611732 h 657263"/>
                    <a:gd name="connsiteX117" fmla="*/ 390065 w 960538"/>
                    <a:gd name="connsiteY117" fmla="*/ 608085 h 657263"/>
                    <a:gd name="connsiteX118" fmla="*/ 371814 w 960538"/>
                    <a:gd name="connsiteY118" fmla="*/ 615378 h 657263"/>
                    <a:gd name="connsiteX119" fmla="*/ 360863 w 960538"/>
                    <a:gd name="connsiteY119" fmla="*/ 609909 h 657263"/>
                    <a:gd name="connsiteX120" fmla="*/ 342658 w 960538"/>
                    <a:gd name="connsiteY120" fmla="*/ 586255 h 657263"/>
                    <a:gd name="connsiteX121" fmla="*/ 349959 w 960538"/>
                    <a:gd name="connsiteY121" fmla="*/ 562601 h 657263"/>
                    <a:gd name="connsiteX122" fmla="*/ 337183 w 960538"/>
                    <a:gd name="connsiteY122" fmla="*/ 549839 h 657263"/>
                    <a:gd name="connsiteX123" fmla="*/ 304377 w 960538"/>
                    <a:gd name="connsiteY123" fmla="*/ 540723 h 657263"/>
                    <a:gd name="connsiteX124" fmla="*/ 302552 w 960538"/>
                    <a:gd name="connsiteY124" fmla="*/ 542546 h 657263"/>
                    <a:gd name="connsiteX125" fmla="*/ 297076 w 960538"/>
                    <a:gd name="connsiteY125" fmla="*/ 544369 h 657263"/>
                    <a:gd name="connsiteX126" fmla="*/ 289823 w 960538"/>
                    <a:gd name="connsiteY126" fmla="*/ 540723 h 657263"/>
                    <a:gd name="connsiteX127" fmla="*/ 282522 w 960538"/>
                    <a:gd name="connsiteY127" fmla="*/ 538900 h 657263"/>
                    <a:gd name="connsiteX128" fmla="*/ 275222 w 960538"/>
                    <a:gd name="connsiteY128" fmla="*/ 537124 h 657263"/>
                    <a:gd name="connsiteX129" fmla="*/ 267921 w 960538"/>
                    <a:gd name="connsiteY129" fmla="*/ 533477 h 657263"/>
                    <a:gd name="connsiteX130" fmla="*/ 260621 w 960538"/>
                    <a:gd name="connsiteY130" fmla="*/ 531654 h 657263"/>
                    <a:gd name="connsiteX131" fmla="*/ 255145 w 960538"/>
                    <a:gd name="connsiteY131" fmla="*/ 529831 h 657263"/>
                    <a:gd name="connsiteX132" fmla="*/ 251542 w 960538"/>
                    <a:gd name="connsiteY132" fmla="*/ 528008 h 657263"/>
                    <a:gd name="connsiteX133" fmla="*/ 246066 w 960538"/>
                    <a:gd name="connsiteY133" fmla="*/ 520715 h 657263"/>
                    <a:gd name="connsiteX134" fmla="*/ 240591 w 960538"/>
                    <a:gd name="connsiteY134" fmla="*/ 520715 h 657263"/>
                    <a:gd name="connsiteX135" fmla="*/ 235115 w 960538"/>
                    <a:gd name="connsiteY135" fmla="*/ 518892 h 657263"/>
                    <a:gd name="connsiteX136" fmla="*/ 227815 w 960538"/>
                    <a:gd name="connsiteY136" fmla="*/ 517069 h 657263"/>
                    <a:gd name="connsiteX137" fmla="*/ 225990 w 960538"/>
                    <a:gd name="connsiteY137" fmla="*/ 482476 h 657263"/>
                    <a:gd name="connsiteX138" fmla="*/ 204135 w 960538"/>
                    <a:gd name="connsiteY138" fmla="*/ 460645 h 657263"/>
                    <a:gd name="connsiteX139" fmla="*/ 184058 w 960538"/>
                    <a:gd name="connsiteY139" fmla="*/ 453353 h 657263"/>
                    <a:gd name="connsiteX140" fmla="*/ 182280 w 960538"/>
                    <a:gd name="connsiteY140" fmla="*/ 451530 h 657263"/>
                    <a:gd name="connsiteX141" fmla="*/ 180455 w 960538"/>
                    <a:gd name="connsiteY141" fmla="*/ 449706 h 657263"/>
                    <a:gd name="connsiteX142" fmla="*/ 180455 w 960538"/>
                    <a:gd name="connsiteY142" fmla="*/ 440591 h 657263"/>
                    <a:gd name="connsiteX143" fmla="*/ 176805 w 960538"/>
                    <a:gd name="connsiteY143" fmla="*/ 431475 h 657263"/>
                    <a:gd name="connsiteX144" fmla="*/ 178630 w 960538"/>
                    <a:gd name="connsiteY144" fmla="*/ 422406 h 657263"/>
                    <a:gd name="connsiteX145" fmla="*/ 173154 w 960538"/>
                    <a:gd name="connsiteY145" fmla="*/ 420583 h 657263"/>
                    <a:gd name="connsiteX146" fmla="*/ 165854 w 960538"/>
                    <a:gd name="connsiteY146" fmla="*/ 418760 h 657263"/>
                    <a:gd name="connsiteX147" fmla="*/ 167679 w 960538"/>
                    <a:gd name="connsiteY147" fmla="*/ 416937 h 657263"/>
                    <a:gd name="connsiteX148" fmla="*/ 173154 w 960538"/>
                    <a:gd name="connsiteY148" fmla="*/ 416937 h 657263"/>
                    <a:gd name="connsiteX149" fmla="*/ 173154 w 960538"/>
                    <a:gd name="connsiteY149" fmla="*/ 413290 h 657263"/>
                    <a:gd name="connsiteX150" fmla="*/ 169504 w 960538"/>
                    <a:gd name="connsiteY150" fmla="*/ 413290 h 657263"/>
                    <a:gd name="connsiteX151" fmla="*/ 165854 w 960538"/>
                    <a:gd name="connsiteY151" fmla="*/ 413290 h 657263"/>
                    <a:gd name="connsiteX152" fmla="*/ 164029 w 960538"/>
                    <a:gd name="connsiteY152" fmla="*/ 413290 h 657263"/>
                    <a:gd name="connsiteX153" fmla="*/ 162203 w 960538"/>
                    <a:gd name="connsiteY153" fmla="*/ 413290 h 657263"/>
                    <a:gd name="connsiteX154" fmla="*/ 160378 w 960538"/>
                    <a:gd name="connsiteY154" fmla="*/ 413290 h 657263"/>
                    <a:gd name="connsiteX155" fmla="*/ 158553 w 960538"/>
                    <a:gd name="connsiteY155" fmla="*/ 411467 h 657263"/>
                    <a:gd name="connsiteX156" fmla="*/ 156728 w 960538"/>
                    <a:gd name="connsiteY156" fmla="*/ 411467 h 657263"/>
                    <a:gd name="connsiteX157" fmla="*/ 154903 w 960538"/>
                    <a:gd name="connsiteY157" fmla="*/ 411467 h 657263"/>
                    <a:gd name="connsiteX158" fmla="*/ 153078 w 960538"/>
                    <a:gd name="connsiteY158" fmla="*/ 411467 h 657263"/>
                    <a:gd name="connsiteX159" fmla="*/ 151253 w 960538"/>
                    <a:gd name="connsiteY159" fmla="*/ 411467 h 657263"/>
                    <a:gd name="connsiteX160" fmla="*/ 151253 w 960538"/>
                    <a:gd name="connsiteY160" fmla="*/ 413290 h 657263"/>
                    <a:gd name="connsiteX161" fmla="*/ 151253 w 960538"/>
                    <a:gd name="connsiteY161" fmla="*/ 415114 h 657263"/>
                    <a:gd name="connsiteX162" fmla="*/ 151253 w 960538"/>
                    <a:gd name="connsiteY162" fmla="*/ 416937 h 657263"/>
                    <a:gd name="connsiteX163" fmla="*/ 151253 w 960538"/>
                    <a:gd name="connsiteY163" fmla="*/ 418760 h 657263"/>
                    <a:gd name="connsiteX164" fmla="*/ 151253 w 960538"/>
                    <a:gd name="connsiteY164" fmla="*/ 420583 h 657263"/>
                    <a:gd name="connsiteX165" fmla="*/ 149427 w 960538"/>
                    <a:gd name="connsiteY165" fmla="*/ 420583 h 657263"/>
                    <a:gd name="connsiteX166" fmla="*/ 149427 w 960538"/>
                    <a:gd name="connsiteY166" fmla="*/ 418760 h 657263"/>
                    <a:gd name="connsiteX167" fmla="*/ 147649 w 960538"/>
                    <a:gd name="connsiteY167" fmla="*/ 418760 h 657263"/>
                    <a:gd name="connsiteX168" fmla="*/ 145824 w 960538"/>
                    <a:gd name="connsiteY168" fmla="*/ 416937 h 657263"/>
                    <a:gd name="connsiteX169" fmla="*/ 143999 w 960538"/>
                    <a:gd name="connsiteY169" fmla="*/ 416937 h 657263"/>
                    <a:gd name="connsiteX170" fmla="*/ 142174 w 960538"/>
                    <a:gd name="connsiteY170" fmla="*/ 416937 h 657263"/>
                    <a:gd name="connsiteX171" fmla="*/ 140349 w 960538"/>
                    <a:gd name="connsiteY171" fmla="*/ 416937 h 657263"/>
                    <a:gd name="connsiteX172" fmla="*/ 138523 w 960538"/>
                    <a:gd name="connsiteY172" fmla="*/ 415114 h 657263"/>
                    <a:gd name="connsiteX173" fmla="*/ 138523 w 960538"/>
                    <a:gd name="connsiteY173" fmla="*/ 413290 h 657263"/>
                    <a:gd name="connsiteX174" fmla="*/ 136698 w 960538"/>
                    <a:gd name="connsiteY174" fmla="*/ 413290 h 657263"/>
                    <a:gd name="connsiteX175" fmla="*/ 136698 w 960538"/>
                    <a:gd name="connsiteY175" fmla="*/ 411467 h 657263"/>
                    <a:gd name="connsiteX176" fmla="*/ 134873 w 960538"/>
                    <a:gd name="connsiteY176" fmla="*/ 411467 h 657263"/>
                    <a:gd name="connsiteX177" fmla="*/ 134873 w 960538"/>
                    <a:gd name="connsiteY177" fmla="*/ 387813 h 657263"/>
                    <a:gd name="connsiteX178" fmla="*/ 118447 w 960538"/>
                    <a:gd name="connsiteY178" fmla="*/ 384167 h 657263"/>
                    <a:gd name="connsiteX179" fmla="*/ 111193 w 960538"/>
                    <a:gd name="connsiteY179" fmla="*/ 373228 h 657263"/>
                    <a:gd name="connsiteX180" fmla="*/ 111193 w 960538"/>
                    <a:gd name="connsiteY180" fmla="*/ 371405 h 657263"/>
                    <a:gd name="connsiteX181" fmla="*/ 111193 w 960538"/>
                    <a:gd name="connsiteY181" fmla="*/ 369582 h 657263"/>
                    <a:gd name="connsiteX182" fmla="*/ 111193 w 960538"/>
                    <a:gd name="connsiteY182" fmla="*/ 367759 h 657263"/>
                    <a:gd name="connsiteX183" fmla="*/ 111193 w 960538"/>
                    <a:gd name="connsiteY183" fmla="*/ 365936 h 657263"/>
                    <a:gd name="connsiteX184" fmla="*/ 111193 w 960538"/>
                    <a:gd name="connsiteY184" fmla="*/ 364113 h 657263"/>
                    <a:gd name="connsiteX185" fmla="*/ 111193 w 960538"/>
                    <a:gd name="connsiteY185" fmla="*/ 362290 h 657263"/>
                    <a:gd name="connsiteX186" fmla="*/ 109368 w 960538"/>
                    <a:gd name="connsiteY186" fmla="*/ 362290 h 657263"/>
                    <a:gd name="connsiteX187" fmla="*/ 107543 w 960538"/>
                    <a:gd name="connsiteY187" fmla="*/ 360466 h 657263"/>
                    <a:gd name="connsiteX188" fmla="*/ 107543 w 960538"/>
                    <a:gd name="connsiteY188" fmla="*/ 358690 h 657263"/>
                    <a:gd name="connsiteX189" fmla="*/ 107543 w 960538"/>
                    <a:gd name="connsiteY189" fmla="*/ 356867 h 657263"/>
                    <a:gd name="connsiteX190" fmla="*/ 107543 w 960538"/>
                    <a:gd name="connsiteY190" fmla="*/ 355044 h 657263"/>
                    <a:gd name="connsiteX191" fmla="*/ 109368 w 960538"/>
                    <a:gd name="connsiteY191" fmla="*/ 355044 h 657263"/>
                    <a:gd name="connsiteX192" fmla="*/ 109368 w 960538"/>
                    <a:gd name="connsiteY192" fmla="*/ 353221 h 657263"/>
                    <a:gd name="connsiteX193" fmla="*/ 111193 w 960538"/>
                    <a:gd name="connsiteY193" fmla="*/ 351397 h 657263"/>
                    <a:gd name="connsiteX194" fmla="*/ 109368 w 960538"/>
                    <a:gd name="connsiteY194" fmla="*/ 349574 h 657263"/>
                    <a:gd name="connsiteX195" fmla="*/ 109368 w 960538"/>
                    <a:gd name="connsiteY195" fmla="*/ 347751 h 657263"/>
                    <a:gd name="connsiteX196" fmla="*/ 107543 w 960538"/>
                    <a:gd name="connsiteY196" fmla="*/ 347751 h 657263"/>
                    <a:gd name="connsiteX197" fmla="*/ 105718 w 960538"/>
                    <a:gd name="connsiteY197" fmla="*/ 347751 h 657263"/>
                    <a:gd name="connsiteX198" fmla="*/ 105718 w 960538"/>
                    <a:gd name="connsiteY198" fmla="*/ 345928 h 657263"/>
                    <a:gd name="connsiteX199" fmla="*/ 103892 w 960538"/>
                    <a:gd name="connsiteY199" fmla="*/ 345928 h 657263"/>
                    <a:gd name="connsiteX200" fmla="*/ 103892 w 960538"/>
                    <a:gd name="connsiteY200" fmla="*/ 344105 h 657263"/>
                    <a:gd name="connsiteX201" fmla="*/ 105718 w 960538"/>
                    <a:gd name="connsiteY201" fmla="*/ 344105 h 657263"/>
                    <a:gd name="connsiteX202" fmla="*/ 105718 w 960538"/>
                    <a:gd name="connsiteY202" fmla="*/ 342282 h 657263"/>
                    <a:gd name="connsiteX203" fmla="*/ 105718 w 960538"/>
                    <a:gd name="connsiteY203" fmla="*/ 340459 h 657263"/>
                    <a:gd name="connsiteX204" fmla="*/ 103892 w 960538"/>
                    <a:gd name="connsiteY204" fmla="*/ 338636 h 657263"/>
                    <a:gd name="connsiteX205" fmla="*/ 102067 w 960538"/>
                    <a:gd name="connsiteY205" fmla="*/ 338636 h 657263"/>
                    <a:gd name="connsiteX206" fmla="*/ 102067 w 960538"/>
                    <a:gd name="connsiteY206" fmla="*/ 336812 h 657263"/>
                    <a:gd name="connsiteX207" fmla="*/ 100242 w 960538"/>
                    <a:gd name="connsiteY207" fmla="*/ 336812 h 657263"/>
                    <a:gd name="connsiteX208" fmla="*/ 98417 w 960538"/>
                    <a:gd name="connsiteY208" fmla="*/ 336812 h 657263"/>
                    <a:gd name="connsiteX209" fmla="*/ 100242 w 960538"/>
                    <a:gd name="connsiteY209" fmla="*/ 336812 h 657263"/>
                    <a:gd name="connsiteX210" fmla="*/ 100242 w 960538"/>
                    <a:gd name="connsiteY210" fmla="*/ 334989 h 657263"/>
                    <a:gd name="connsiteX211" fmla="*/ 102067 w 960538"/>
                    <a:gd name="connsiteY211" fmla="*/ 333166 h 657263"/>
                    <a:gd name="connsiteX212" fmla="*/ 100242 w 960538"/>
                    <a:gd name="connsiteY212" fmla="*/ 333166 h 657263"/>
                    <a:gd name="connsiteX213" fmla="*/ 100242 w 960538"/>
                    <a:gd name="connsiteY213" fmla="*/ 331343 h 657263"/>
                    <a:gd name="connsiteX214" fmla="*/ 98417 w 960538"/>
                    <a:gd name="connsiteY214" fmla="*/ 331343 h 657263"/>
                    <a:gd name="connsiteX215" fmla="*/ 96592 w 960538"/>
                    <a:gd name="connsiteY215" fmla="*/ 329520 h 657263"/>
                    <a:gd name="connsiteX216" fmla="*/ 98417 w 960538"/>
                    <a:gd name="connsiteY216" fmla="*/ 329520 h 657263"/>
                    <a:gd name="connsiteX217" fmla="*/ 92942 w 960538"/>
                    <a:gd name="connsiteY217" fmla="*/ 325920 h 657263"/>
                    <a:gd name="connsiteX218" fmla="*/ 94767 w 960538"/>
                    <a:gd name="connsiteY218" fmla="*/ 322274 h 657263"/>
                    <a:gd name="connsiteX219" fmla="*/ 92942 w 960538"/>
                    <a:gd name="connsiteY219" fmla="*/ 318628 h 657263"/>
                    <a:gd name="connsiteX220" fmla="*/ 96592 w 960538"/>
                    <a:gd name="connsiteY220" fmla="*/ 302220 h 657263"/>
                    <a:gd name="connsiteX221" fmla="*/ 94767 w 960538"/>
                    <a:gd name="connsiteY221" fmla="*/ 273096 h 657263"/>
                    <a:gd name="connsiteX222" fmla="*/ 58311 w 960538"/>
                    <a:gd name="connsiteY222" fmla="*/ 251265 h 657263"/>
                    <a:gd name="connsiteX223" fmla="*/ 36456 w 960538"/>
                    <a:gd name="connsiteY223" fmla="*/ 220272 h 657263"/>
                    <a:gd name="connsiteX224" fmla="*/ 18205 w 960538"/>
                    <a:gd name="connsiteY224" fmla="*/ 200264 h 657263"/>
                    <a:gd name="connsiteX225" fmla="*/ 0 w 960538"/>
                    <a:gd name="connsiteY225" fmla="*/ 138371 h 657263"/>
                    <a:gd name="connsiteX226" fmla="*/ 1825 w 960538"/>
                    <a:gd name="connsiteY226" fmla="*/ 123786 h 657263"/>
                    <a:gd name="connsiteX227" fmla="*/ 27330 w 960538"/>
                    <a:gd name="connsiteY227" fmla="*/ 91016 h 657263"/>
                    <a:gd name="connsiteX228" fmla="*/ 32806 w 960538"/>
                    <a:gd name="connsiteY228" fmla="*/ 72832 h 657263"/>
                    <a:gd name="connsiteX229" fmla="*/ 36456 w 960538"/>
                    <a:gd name="connsiteY229" fmla="*/ 0 h 657263"/>
                    <a:gd name="connsiteX230" fmla="*/ 125747 w 960538"/>
                    <a:gd name="connsiteY230" fmla="*/ 1823 h 657263"/>
                    <a:gd name="connsiteX231" fmla="*/ 143999 w 960538"/>
                    <a:gd name="connsiteY231" fmla="*/ 1823 h 657263"/>
                    <a:gd name="connsiteX232" fmla="*/ 151253 w 960538"/>
                    <a:gd name="connsiteY232" fmla="*/ 3646 h 657263"/>
                    <a:gd name="connsiteX233" fmla="*/ 174979 w 960538"/>
                    <a:gd name="connsiteY233" fmla="*/ 3646 h 657263"/>
                    <a:gd name="connsiteX234" fmla="*/ 176805 w 960538"/>
                    <a:gd name="connsiteY234" fmla="*/ 3646 h 657263"/>
                    <a:gd name="connsiteX235" fmla="*/ 187709 w 960538"/>
                    <a:gd name="connsiteY235" fmla="*/ 3646 h 657263"/>
                    <a:gd name="connsiteX236" fmla="*/ 195009 w 960538"/>
                    <a:gd name="connsiteY236" fmla="*/ 3646 h 657263"/>
                    <a:gd name="connsiteX237" fmla="*/ 207785 w 960538"/>
                    <a:gd name="connsiteY237" fmla="*/ 3646 h 657263"/>
                    <a:gd name="connsiteX238" fmla="*/ 213261 w 960538"/>
                    <a:gd name="connsiteY238" fmla="*/ 32770 h 657263"/>
                    <a:gd name="connsiteX239" fmla="*/ 209610 w 960538"/>
                    <a:gd name="connsiteY239" fmla="*/ 47308 h 657263"/>
                    <a:gd name="connsiteX240" fmla="*/ 198659 w 960538"/>
                    <a:gd name="connsiteY240" fmla="*/ 45485 h 657263"/>
                    <a:gd name="connsiteX241" fmla="*/ 196834 w 960538"/>
                    <a:gd name="connsiteY241" fmla="*/ 50954 h 657263"/>
                    <a:gd name="connsiteX242" fmla="*/ 195009 w 960538"/>
                    <a:gd name="connsiteY242" fmla="*/ 56424 h 657263"/>
                    <a:gd name="connsiteX243" fmla="*/ 184058 w 960538"/>
                    <a:gd name="connsiteY243" fmla="*/ 76478 h 657263"/>
                    <a:gd name="connsiteX244" fmla="*/ 182280 w 960538"/>
                    <a:gd name="connsiteY244" fmla="*/ 76478 h 657263"/>
                    <a:gd name="connsiteX245" fmla="*/ 182280 w 960538"/>
                    <a:gd name="connsiteY245" fmla="*/ 85547 h 657263"/>
                    <a:gd name="connsiteX246" fmla="*/ 184058 w 960538"/>
                    <a:gd name="connsiteY246" fmla="*/ 87370 h 657263"/>
                    <a:gd name="connsiteX247" fmla="*/ 200485 w 960538"/>
                    <a:gd name="connsiteY247" fmla="*/ 87370 h 657263"/>
                    <a:gd name="connsiteX248" fmla="*/ 200485 w 960538"/>
                    <a:gd name="connsiteY248" fmla="*/ 85547 h 657263"/>
                    <a:gd name="connsiteX249" fmla="*/ 204135 w 960538"/>
                    <a:gd name="connsiteY249" fmla="*/ 85547 h 657263"/>
                    <a:gd name="connsiteX250" fmla="*/ 209610 w 960538"/>
                    <a:gd name="connsiteY250" fmla="*/ 87370 h 657263"/>
                    <a:gd name="connsiteX251" fmla="*/ 222339 w 960538"/>
                    <a:gd name="connsiteY251" fmla="*/ 100132 h 657263"/>
                    <a:gd name="connsiteX252" fmla="*/ 247891 w 960538"/>
                    <a:gd name="connsiteY252" fmla="*/ 125609 h 657263"/>
                    <a:gd name="connsiteX253" fmla="*/ 266096 w 960538"/>
                    <a:gd name="connsiteY253" fmla="*/ 136548 h 657263"/>
                    <a:gd name="connsiteX254" fmla="*/ 275222 w 960538"/>
                    <a:gd name="connsiteY254" fmla="*/ 132902 h 657263"/>
                    <a:gd name="connsiteX255" fmla="*/ 284347 w 960538"/>
                    <a:gd name="connsiteY255" fmla="*/ 121963 h 657263"/>
                    <a:gd name="connsiteX256" fmla="*/ 289823 w 960538"/>
                    <a:gd name="connsiteY256" fmla="*/ 116494 h 657263"/>
                    <a:gd name="connsiteX257" fmla="*/ 286126 w 960538"/>
                    <a:gd name="connsiteY257" fmla="*/ 111071 h 657263"/>
                    <a:gd name="connsiteX258" fmla="*/ 286126 w 960538"/>
                    <a:gd name="connsiteY258" fmla="*/ 111071 h 657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960538" h="657263">
                      <a:moveTo>
                        <a:pt x="286126" y="111071"/>
                      </a:moveTo>
                      <a:lnTo>
                        <a:pt x="278872" y="107425"/>
                      </a:lnTo>
                      <a:lnTo>
                        <a:pt x="277047" y="107425"/>
                      </a:lnTo>
                      <a:lnTo>
                        <a:pt x="275222" y="107425"/>
                      </a:lnTo>
                      <a:lnTo>
                        <a:pt x="266096" y="103778"/>
                      </a:lnTo>
                      <a:lnTo>
                        <a:pt x="267921" y="98309"/>
                      </a:lnTo>
                      <a:lnTo>
                        <a:pt x="271571" y="94663"/>
                      </a:lnTo>
                      <a:lnTo>
                        <a:pt x="280697" y="85547"/>
                      </a:lnTo>
                      <a:lnTo>
                        <a:pt x="284347" y="85547"/>
                      </a:lnTo>
                      <a:lnTo>
                        <a:pt x="337183" y="140194"/>
                      </a:lnTo>
                      <a:lnTo>
                        <a:pt x="337183" y="145664"/>
                      </a:lnTo>
                      <a:lnTo>
                        <a:pt x="384590" y="147487"/>
                      </a:lnTo>
                      <a:lnTo>
                        <a:pt x="386415" y="147487"/>
                      </a:lnTo>
                      <a:lnTo>
                        <a:pt x="395494" y="147487"/>
                      </a:lnTo>
                      <a:lnTo>
                        <a:pt x="399144" y="147487"/>
                      </a:lnTo>
                      <a:lnTo>
                        <a:pt x="406445" y="147487"/>
                      </a:lnTo>
                      <a:lnTo>
                        <a:pt x="430125" y="147487"/>
                      </a:lnTo>
                      <a:lnTo>
                        <a:pt x="433775" y="147487"/>
                      </a:lnTo>
                      <a:lnTo>
                        <a:pt x="441075" y="149263"/>
                      </a:lnTo>
                      <a:lnTo>
                        <a:pt x="442900" y="149263"/>
                      </a:lnTo>
                      <a:lnTo>
                        <a:pt x="444726" y="147487"/>
                      </a:lnTo>
                      <a:lnTo>
                        <a:pt x="461152" y="147487"/>
                      </a:lnTo>
                      <a:lnTo>
                        <a:pt x="464755" y="151086"/>
                      </a:lnTo>
                      <a:lnTo>
                        <a:pt x="464755" y="154733"/>
                      </a:lnTo>
                      <a:lnTo>
                        <a:pt x="468406" y="160202"/>
                      </a:lnTo>
                      <a:lnTo>
                        <a:pt x="473881" y="165672"/>
                      </a:lnTo>
                      <a:lnTo>
                        <a:pt x="473881" y="171141"/>
                      </a:lnTo>
                      <a:lnTo>
                        <a:pt x="479356" y="174787"/>
                      </a:lnTo>
                      <a:lnTo>
                        <a:pt x="481182" y="178433"/>
                      </a:lnTo>
                      <a:lnTo>
                        <a:pt x="481182" y="182080"/>
                      </a:lnTo>
                      <a:lnTo>
                        <a:pt x="481182" y="185726"/>
                      </a:lnTo>
                      <a:lnTo>
                        <a:pt x="481182" y="191149"/>
                      </a:lnTo>
                      <a:lnTo>
                        <a:pt x="484832" y="194795"/>
                      </a:lnTo>
                      <a:lnTo>
                        <a:pt x="486657" y="200264"/>
                      </a:lnTo>
                      <a:lnTo>
                        <a:pt x="490307" y="203911"/>
                      </a:lnTo>
                      <a:lnTo>
                        <a:pt x="492133" y="205734"/>
                      </a:lnTo>
                      <a:lnTo>
                        <a:pt x="495736" y="209380"/>
                      </a:lnTo>
                      <a:lnTo>
                        <a:pt x="501211" y="213026"/>
                      </a:lnTo>
                      <a:lnTo>
                        <a:pt x="506687" y="214849"/>
                      </a:lnTo>
                      <a:lnTo>
                        <a:pt x="513987" y="218496"/>
                      </a:lnTo>
                      <a:lnTo>
                        <a:pt x="517638" y="225741"/>
                      </a:lnTo>
                      <a:lnTo>
                        <a:pt x="523113" y="231211"/>
                      </a:lnTo>
                      <a:lnTo>
                        <a:pt x="546793" y="227565"/>
                      </a:lnTo>
                      <a:lnTo>
                        <a:pt x="570473" y="242150"/>
                      </a:lnTo>
                      <a:lnTo>
                        <a:pt x="579599" y="245796"/>
                      </a:lnTo>
                      <a:lnTo>
                        <a:pt x="586899" y="254912"/>
                      </a:lnTo>
                      <a:lnTo>
                        <a:pt x="601454" y="258511"/>
                      </a:lnTo>
                      <a:lnTo>
                        <a:pt x="612404" y="253042"/>
                      </a:lnTo>
                      <a:lnTo>
                        <a:pt x="634306" y="253042"/>
                      </a:lnTo>
                      <a:lnTo>
                        <a:pt x="656161" y="260334"/>
                      </a:lnTo>
                      <a:lnTo>
                        <a:pt x="674366" y="245796"/>
                      </a:lnTo>
                      <a:lnTo>
                        <a:pt x="690792" y="233034"/>
                      </a:lnTo>
                      <a:lnTo>
                        <a:pt x="714472" y="240326"/>
                      </a:lnTo>
                      <a:lnTo>
                        <a:pt x="734548" y="251265"/>
                      </a:lnTo>
                      <a:lnTo>
                        <a:pt x="758228" y="254912"/>
                      </a:lnTo>
                      <a:lnTo>
                        <a:pt x="776433" y="247619"/>
                      </a:lnTo>
                      <a:lnTo>
                        <a:pt x="796510" y="253042"/>
                      </a:lnTo>
                      <a:lnTo>
                        <a:pt x="809239" y="267627"/>
                      </a:lnTo>
                      <a:lnTo>
                        <a:pt x="822015" y="284035"/>
                      </a:lnTo>
                      <a:lnTo>
                        <a:pt x="838441" y="284035"/>
                      </a:lnTo>
                      <a:lnTo>
                        <a:pt x="856646" y="282212"/>
                      </a:lnTo>
                      <a:lnTo>
                        <a:pt x="873072" y="282212"/>
                      </a:lnTo>
                      <a:lnTo>
                        <a:pt x="882151" y="287681"/>
                      </a:lnTo>
                      <a:lnTo>
                        <a:pt x="891276" y="293104"/>
                      </a:lnTo>
                      <a:lnTo>
                        <a:pt x="896752" y="302220"/>
                      </a:lnTo>
                      <a:lnTo>
                        <a:pt x="905878" y="311335"/>
                      </a:lnTo>
                      <a:lnTo>
                        <a:pt x="916782" y="318628"/>
                      </a:lnTo>
                      <a:lnTo>
                        <a:pt x="929558" y="316805"/>
                      </a:lnTo>
                      <a:lnTo>
                        <a:pt x="936858" y="313158"/>
                      </a:lnTo>
                      <a:lnTo>
                        <a:pt x="951412" y="314981"/>
                      </a:lnTo>
                      <a:lnTo>
                        <a:pt x="958713" y="316805"/>
                      </a:lnTo>
                      <a:lnTo>
                        <a:pt x="960538" y="340459"/>
                      </a:lnTo>
                      <a:lnTo>
                        <a:pt x="942334" y="385990"/>
                      </a:lnTo>
                      <a:lnTo>
                        <a:pt x="914957" y="422406"/>
                      </a:lnTo>
                      <a:lnTo>
                        <a:pt x="911353" y="451530"/>
                      </a:lnTo>
                      <a:lnTo>
                        <a:pt x="893102" y="482476"/>
                      </a:lnTo>
                      <a:lnTo>
                        <a:pt x="874850" y="495238"/>
                      </a:lnTo>
                      <a:lnTo>
                        <a:pt x="869422" y="504307"/>
                      </a:lnTo>
                      <a:lnTo>
                        <a:pt x="867596" y="513423"/>
                      </a:lnTo>
                      <a:lnTo>
                        <a:pt x="865771" y="517069"/>
                      </a:lnTo>
                      <a:lnTo>
                        <a:pt x="871247" y="524362"/>
                      </a:lnTo>
                      <a:lnTo>
                        <a:pt x="876675" y="529831"/>
                      </a:lnTo>
                      <a:lnTo>
                        <a:pt x="896752" y="562601"/>
                      </a:lnTo>
                      <a:lnTo>
                        <a:pt x="909528" y="593547"/>
                      </a:lnTo>
                      <a:lnTo>
                        <a:pt x="907703" y="604439"/>
                      </a:lnTo>
                      <a:lnTo>
                        <a:pt x="905878" y="606262"/>
                      </a:lnTo>
                      <a:lnTo>
                        <a:pt x="707171" y="604439"/>
                      </a:lnTo>
                      <a:lnTo>
                        <a:pt x="688967" y="617201"/>
                      </a:lnTo>
                      <a:lnTo>
                        <a:pt x="668890" y="639079"/>
                      </a:lnTo>
                      <a:lnTo>
                        <a:pt x="657986" y="655440"/>
                      </a:lnTo>
                      <a:lnTo>
                        <a:pt x="650686" y="657263"/>
                      </a:lnTo>
                      <a:lnTo>
                        <a:pt x="596025" y="646325"/>
                      </a:lnTo>
                      <a:lnTo>
                        <a:pt x="577774" y="631786"/>
                      </a:lnTo>
                      <a:lnTo>
                        <a:pt x="559569" y="640902"/>
                      </a:lnTo>
                      <a:lnTo>
                        <a:pt x="546793" y="631786"/>
                      </a:lnTo>
                      <a:lnTo>
                        <a:pt x="532239" y="642725"/>
                      </a:lnTo>
                      <a:lnTo>
                        <a:pt x="493958" y="631786"/>
                      </a:lnTo>
                      <a:lnTo>
                        <a:pt x="472056" y="635433"/>
                      </a:lnTo>
                      <a:lnTo>
                        <a:pt x="415570" y="620847"/>
                      </a:lnTo>
                      <a:lnTo>
                        <a:pt x="415570" y="619024"/>
                      </a:lnTo>
                      <a:lnTo>
                        <a:pt x="413745" y="619024"/>
                      </a:lnTo>
                      <a:lnTo>
                        <a:pt x="411920" y="619024"/>
                      </a:lnTo>
                      <a:lnTo>
                        <a:pt x="411920" y="617201"/>
                      </a:lnTo>
                      <a:lnTo>
                        <a:pt x="411920" y="615378"/>
                      </a:lnTo>
                      <a:lnTo>
                        <a:pt x="410095" y="613555"/>
                      </a:lnTo>
                      <a:lnTo>
                        <a:pt x="408270" y="613555"/>
                      </a:lnTo>
                      <a:lnTo>
                        <a:pt x="408270" y="615378"/>
                      </a:lnTo>
                      <a:lnTo>
                        <a:pt x="406445" y="615378"/>
                      </a:lnTo>
                      <a:lnTo>
                        <a:pt x="404619" y="615378"/>
                      </a:lnTo>
                      <a:lnTo>
                        <a:pt x="404619" y="613555"/>
                      </a:lnTo>
                      <a:lnTo>
                        <a:pt x="402794" y="613555"/>
                      </a:lnTo>
                      <a:lnTo>
                        <a:pt x="400969" y="613555"/>
                      </a:lnTo>
                      <a:lnTo>
                        <a:pt x="400969" y="615378"/>
                      </a:lnTo>
                      <a:lnTo>
                        <a:pt x="399144" y="615378"/>
                      </a:lnTo>
                      <a:lnTo>
                        <a:pt x="399144" y="613555"/>
                      </a:lnTo>
                      <a:lnTo>
                        <a:pt x="397319" y="613555"/>
                      </a:lnTo>
                      <a:lnTo>
                        <a:pt x="397319" y="611732"/>
                      </a:lnTo>
                      <a:lnTo>
                        <a:pt x="390065" y="608085"/>
                      </a:lnTo>
                      <a:lnTo>
                        <a:pt x="371814" y="615378"/>
                      </a:lnTo>
                      <a:lnTo>
                        <a:pt x="360863" y="609909"/>
                      </a:lnTo>
                      <a:lnTo>
                        <a:pt x="342658" y="586255"/>
                      </a:lnTo>
                      <a:lnTo>
                        <a:pt x="349959" y="562601"/>
                      </a:lnTo>
                      <a:lnTo>
                        <a:pt x="337183" y="549839"/>
                      </a:lnTo>
                      <a:lnTo>
                        <a:pt x="304377" y="540723"/>
                      </a:lnTo>
                      <a:lnTo>
                        <a:pt x="302552" y="542546"/>
                      </a:lnTo>
                      <a:lnTo>
                        <a:pt x="297076" y="544369"/>
                      </a:lnTo>
                      <a:lnTo>
                        <a:pt x="289823" y="540723"/>
                      </a:lnTo>
                      <a:lnTo>
                        <a:pt x="282522" y="538900"/>
                      </a:lnTo>
                      <a:lnTo>
                        <a:pt x="275222" y="537124"/>
                      </a:lnTo>
                      <a:lnTo>
                        <a:pt x="267921" y="533477"/>
                      </a:lnTo>
                      <a:lnTo>
                        <a:pt x="260621" y="531654"/>
                      </a:lnTo>
                      <a:lnTo>
                        <a:pt x="255145" y="529831"/>
                      </a:lnTo>
                      <a:lnTo>
                        <a:pt x="251542" y="528008"/>
                      </a:lnTo>
                      <a:lnTo>
                        <a:pt x="246066" y="520715"/>
                      </a:lnTo>
                      <a:lnTo>
                        <a:pt x="240591" y="520715"/>
                      </a:lnTo>
                      <a:lnTo>
                        <a:pt x="235115" y="518892"/>
                      </a:lnTo>
                      <a:lnTo>
                        <a:pt x="227815" y="517069"/>
                      </a:lnTo>
                      <a:lnTo>
                        <a:pt x="225990" y="482476"/>
                      </a:lnTo>
                      <a:lnTo>
                        <a:pt x="204135" y="460645"/>
                      </a:lnTo>
                      <a:lnTo>
                        <a:pt x="184058" y="453353"/>
                      </a:lnTo>
                      <a:lnTo>
                        <a:pt x="182280" y="451530"/>
                      </a:lnTo>
                      <a:lnTo>
                        <a:pt x="180455" y="449706"/>
                      </a:lnTo>
                      <a:lnTo>
                        <a:pt x="180455" y="440591"/>
                      </a:lnTo>
                      <a:lnTo>
                        <a:pt x="176805" y="431475"/>
                      </a:lnTo>
                      <a:lnTo>
                        <a:pt x="178630" y="422406"/>
                      </a:lnTo>
                      <a:lnTo>
                        <a:pt x="173154" y="420583"/>
                      </a:lnTo>
                      <a:lnTo>
                        <a:pt x="165854" y="418760"/>
                      </a:lnTo>
                      <a:lnTo>
                        <a:pt x="167679" y="416937"/>
                      </a:lnTo>
                      <a:lnTo>
                        <a:pt x="173154" y="416937"/>
                      </a:lnTo>
                      <a:lnTo>
                        <a:pt x="173154" y="413290"/>
                      </a:lnTo>
                      <a:lnTo>
                        <a:pt x="169504" y="413290"/>
                      </a:lnTo>
                      <a:lnTo>
                        <a:pt x="165854" y="413290"/>
                      </a:lnTo>
                      <a:lnTo>
                        <a:pt x="164029" y="413290"/>
                      </a:lnTo>
                      <a:lnTo>
                        <a:pt x="162203" y="413290"/>
                      </a:lnTo>
                      <a:lnTo>
                        <a:pt x="160378" y="413290"/>
                      </a:lnTo>
                      <a:lnTo>
                        <a:pt x="158553" y="411467"/>
                      </a:lnTo>
                      <a:lnTo>
                        <a:pt x="156728" y="411467"/>
                      </a:lnTo>
                      <a:lnTo>
                        <a:pt x="154903" y="411467"/>
                      </a:lnTo>
                      <a:lnTo>
                        <a:pt x="153078" y="411467"/>
                      </a:lnTo>
                      <a:lnTo>
                        <a:pt x="151253" y="411467"/>
                      </a:lnTo>
                      <a:lnTo>
                        <a:pt x="151253" y="413290"/>
                      </a:lnTo>
                      <a:lnTo>
                        <a:pt x="151253" y="415114"/>
                      </a:lnTo>
                      <a:lnTo>
                        <a:pt x="151253" y="416937"/>
                      </a:lnTo>
                      <a:lnTo>
                        <a:pt x="151253" y="418760"/>
                      </a:lnTo>
                      <a:lnTo>
                        <a:pt x="151253" y="420583"/>
                      </a:lnTo>
                      <a:lnTo>
                        <a:pt x="149427" y="420583"/>
                      </a:lnTo>
                      <a:lnTo>
                        <a:pt x="149427" y="418760"/>
                      </a:lnTo>
                      <a:lnTo>
                        <a:pt x="147649" y="418760"/>
                      </a:lnTo>
                      <a:lnTo>
                        <a:pt x="145824" y="416937"/>
                      </a:lnTo>
                      <a:lnTo>
                        <a:pt x="143999" y="416937"/>
                      </a:lnTo>
                      <a:lnTo>
                        <a:pt x="142174" y="416937"/>
                      </a:lnTo>
                      <a:lnTo>
                        <a:pt x="140349" y="416937"/>
                      </a:lnTo>
                      <a:lnTo>
                        <a:pt x="138523" y="415114"/>
                      </a:lnTo>
                      <a:lnTo>
                        <a:pt x="138523" y="413290"/>
                      </a:lnTo>
                      <a:lnTo>
                        <a:pt x="136698" y="413290"/>
                      </a:lnTo>
                      <a:lnTo>
                        <a:pt x="136698" y="411467"/>
                      </a:lnTo>
                      <a:lnTo>
                        <a:pt x="134873" y="411467"/>
                      </a:lnTo>
                      <a:lnTo>
                        <a:pt x="134873" y="387813"/>
                      </a:lnTo>
                      <a:lnTo>
                        <a:pt x="118447" y="384167"/>
                      </a:lnTo>
                      <a:lnTo>
                        <a:pt x="111193" y="373228"/>
                      </a:lnTo>
                      <a:lnTo>
                        <a:pt x="111193" y="371405"/>
                      </a:lnTo>
                      <a:lnTo>
                        <a:pt x="111193" y="369582"/>
                      </a:lnTo>
                      <a:lnTo>
                        <a:pt x="111193" y="367759"/>
                      </a:lnTo>
                      <a:lnTo>
                        <a:pt x="111193" y="365936"/>
                      </a:lnTo>
                      <a:lnTo>
                        <a:pt x="111193" y="364113"/>
                      </a:lnTo>
                      <a:lnTo>
                        <a:pt x="111193" y="362290"/>
                      </a:lnTo>
                      <a:lnTo>
                        <a:pt x="109368" y="362290"/>
                      </a:lnTo>
                      <a:lnTo>
                        <a:pt x="107543" y="360466"/>
                      </a:lnTo>
                      <a:lnTo>
                        <a:pt x="107543" y="358690"/>
                      </a:lnTo>
                      <a:lnTo>
                        <a:pt x="107543" y="356867"/>
                      </a:lnTo>
                      <a:lnTo>
                        <a:pt x="107543" y="355044"/>
                      </a:lnTo>
                      <a:lnTo>
                        <a:pt x="109368" y="355044"/>
                      </a:lnTo>
                      <a:lnTo>
                        <a:pt x="109368" y="353221"/>
                      </a:lnTo>
                      <a:lnTo>
                        <a:pt x="111193" y="351397"/>
                      </a:lnTo>
                      <a:lnTo>
                        <a:pt x="109368" y="349574"/>
                      </a:lnTo>
                      <a:lnTo>
                        <a:pt x="109368" y="347751"/>
                      </a:lnTo>
                      <a:lnTo>
                        <a:pt x="107543" y="347751"/>
                      </a:lnTo>
                      <a:lnTo>
                        <a:pt x="105718" y="347751"/>
                      </a:lnTo>
                      <a:lnTo>
                        <a:pt x="105718" y="345928"/>
                      </a:lnTo>
                      <a:lnTo>
                        <a:pt x="103892" y="345928"/>
                      </a:lnTo>
                      <a:lnTo>
                        <a:pt x="103892" y="344105"/>
                      </a:lnTo>
                      <a:lnTo>
                        <a:pt x="105718" y="344105"/>
                      </a:lnTo>
                      <a:lnTo>
                        <a:pt x="105718" y="342282"/>
                      </a:lnTo>
                      <a:lnTo>
                        <a:pt x="105718" y="340459"/>
                      </a:lnTo>
                      <a:lnTo>
                        <a:pt x="103892" y="338636"/>
                      </a:lnTo>
                      <a:lnTo>
                        <a:pt x="102067" y="338636"/>
                      </a:lnTo>
                      <a:lnTo>
                        <a:pt x="102067" y="336812"/>
                      </a:lnTo>
                      <a:lnTo>
                        <a:pt x="100242" y="336812"/>
                      </a:lnTo>
                      <a:lnTo>
                        <a:pt x="98417" y="336812"/>
                      </a:lnTo>
                      <a:lnTo>
                        <a:pt x="100242" y="336812"/>
                      </a:lnTo>
                      <a:lnTo>
                        <a:pt x="100242" y="334989"/>
                      </a:lnTo>
                      <a:lnTo>
                        <a:pt x="102067" y="333166"/>
                      </a:lnTo>
                      <a:lnTo>
                        <a:pt x="100242" y="333166"/>
                      </a:lnTo>
                      <a:lnTo>
                        <a:pt x="100242" y="331343"/>
                      </a:lnTo>
                      <a:lnTo>
                        <a:pt x="98417" y="331343"/>
                      </a:lnTo>
                      <a:lnTo>
                        <a:pt x="96592" y="329520"/>
                      </a:lnTo>
                      <a:lnTo>
                        <a:pt x="98417" y="329520"/>
                      </a:lnTo>
                      <a:lnTo>
                        <a:pt x="92942" y="325920"/>
                      </a:lnTo>
                      <a:lnTo>
                        <a:pt x="94767" y="322274"/>
                      </a:lnTo>
                      <a:lnTo>
                        <a:pt x="92942" y="318628"/>
                      </a:lnTo>
                      <a:lnTo>
                        <a:pt x="96592" y="302220"/>
                      </a:lnTo>
                      <a:lnTo>
                        <a:pt x="94767" y="273096"/>
                      </a:lnTo>
                      <a:lnTo>
                        <a:pt x="58311" y="251265"/>
                      </a:lnTo>
                      <a:lnTo>
                        <a:pt x="36456" y="220272"/>
                      </a:lnTo>
                      <a:lnTo>
                        <a:pt x="18205" y="200264"/>
                      </a:lnTo>
                      <a:lnTo>
                        <a:pt x="0" y="138371"/>
                      </a:lnTo>
                      <a:lnTo>
                        <a:pt x="1825" y="123786"/>
                      </a:lnTo>
                      <a:lnTo>
                        <a:pt x="27330" y="91016"/>
                      </a:lnTo>
                      <a:lnTo>
                        <a:pt x="32806" y="72832"/>
                      </a:lnTo>
                      <a:lnTo>
                        <a:pt x="36456" y="0"/>
                      </a:lnTo>
                      <a:lnTo>
                        <a:pt x="125747" y="1823"/>
                      </a:lnTo>
                      <a:lnTo>
                        <a:pt x="143999" y="1823"/>
                      </a:lnTo>
                      <a:lnTo>
                        <a:pt x="151253" y="3646"/>
                      </a:lnTo>
                      <a:lnTo>
                        <a:pt x="174979" y="3646"/>
                      </a:lnTo>
                      <a:lnTo>
                        <a:pt x="176805" y="3646"/>
                      </a:lnTo>
                      <a:lnTo>
                        <a:pt x="187709" y="3646"/>
                      </a:lnTo>
                      <a:lnTo>
                        <a:pt x="195009" y="3646"/>
                      </a:lnTo>
                      <a:lnTo>
                        <a:pt x="207785" y="3646"/>
                      </a:lnTo>
                      <a:lnTo>
                        <a:pt x="213261" y="32770"/>
                      </a:lnTo>
                      <a:lnTo>
                        <a:pt x="209610" y="47308"/>
                      </a:lnTo>
                      <a:lnTo>
                        <a:pt x="198659" y="45485"/>
                      </a:lnTo>
                      <a:lnTo>
                        <a:pt x="196834" y="50954"/>
                      </a:lnTo>
                      <a:lnTo>
                        <a:pt x="195009" y="56424"/>
                      </a:lnTo>
                      <a:lnTo>
                        <a:pt x="184058" y="76478"/>
                      </a:lnTo>
                      <a:lnTo>
                        <a:pt x="182280" y="76478"/>
                      </a:lnTo>
                      <a:lnTo>
                        <a:pt x="182280" y="85547"/>
                      </a:lnTo>
                      <a:lnTo>
                        <a:pt x="184058" y="87370"/>
                      </a:lnTo>
                      <a:lnTo>
                        <a:pt x="200485" y="87370"/>
                      </a:lnTo>
                      <a:lnTo>
                        <a:pt x="200485" y="85547"/>
                      </a:lnTo>
                      <a:lnTo>
                        <a:pt x="204135" y="85547"/>
                      </a:lnTo>
                      <a:lnTo>
                        <a:pt x="209610" y="87370"/>
                      </a:lnTo>
                      <a:lnTo>
                        <a:pt x="222339" y="100132"/>
                      </a:lnTo>
                      <a:lnTo>
                        <a:pt x="247891" y="125609"/>
                      </a:lnTo>
                      <a:lnTo>
                        <a:pt x="266096" y="136548"/>
                      </a:lnTo>
                      <a:lnTo>
                        <a:pt x="275222" y="132902"/>
                      </a:lnTo>
                      <a:lnTo>
                        <a:pt x="284347" y="121963"/>
                      </a:lnTo>
                      <a:lnTo>
                        <a:pt x="289823" y="116494"/>
                      </a:lnTo>
                      <a:lnTo>
                        <a:pt x="286126" y="111071"/>
                      </a:lnTo>
                      <a:lnTo>
                        <a:pt x="286126" y="111071"/>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67" name="Freeform 73">
                  <a:extLst>
                    <a:ext uri="{FF2B5EF4-FFF2-40B4-BE49-F238E27FC236}">
                      <a16:creationId xmlns:a16="http://schemas.microsoft.com/office/drawing/2014/main" id="{424A0792-18A6-BF70-94FB-97C27880BA1D}"/>
                    </a:ext>
                  </a:extLst>
                </p:cNvPr>
                <p:cNvSpPr/>
                <p:nvPr/>
              </p:nvSpPr>
              <p:spPr>
                <a:xfrm>
                  <a:off x="7008454" y="2444075"/>
                  <a:ext cx="313502" cy="291982"/>
                </a:xfrm>
                <a:custGeom>
                  <a:avLst/>
                  <a:gdLst>
                    <a:gd name="connsiteX0" fmla="*/ 134873 w 313502"/>
                    <a:gd name="connsiteY0" fmla="*/ 3646 h 291982"/>
                    <a:gd name="connsiteX1" fmla="*/ 138523 w 313502"/>
                    <a:gd name="connsiteY1" fmla="*/ 0 h 291982"/>
                    <a:gd name="connsiteX2" fmla="*/ 145824 w 313502"/>
                    <a:gd name="connsiteY2" fmla="*/ 0 h 291982"/>
                    <a:gd name="connsiteX3" fmla="*/ 147649 w 313502"/>
                    <a:gd name="connsiteY3" fmla="*/ 1823 h 291982"/>
                    <a:gd name="connsiteX4" fmla="*/ 147649 w 313502"/>
                    <a:gd name="connsiteY4" fmla="*/ 25477 h 291982"/>
                    <a:gd name="connsiteX5" fmla="*/ 142174 w 313502"/>
                    <a:gd name="connsiteY5" fmla="*/ 34827 h 291982"/>
                    <a:gd name="connsiteX6" fmla="*/ 136698 w 313502"/>
                    <a:gd name="connsiteY6" fmla="*/ 38473 h 291982"/>
                    <a:gd name="connsiteX7" fmla="*/ 123922 w 313502"/>
                    <a:gd name="connsiteY7" fmla="*/ 43942 h 291982"/>
                    <a:gd name="connsiteX8" fmla="*/ 123922 w 313502"/>
                    <a:gd name="connsiteY8" fmla="*/ 40296 h 291982"/>
                    <a:gd name="connsiteX9" fmla="*/ 127573 w 313502"/>
                    <a:gd name="connsiteY9" fmla="*/ 34827 h 291982"/>
                    <a:gd name="connsiteX10" fmla="*/ 127573 w 313502"/>
                    <a:gd name="connsiteY10" fmla="*/ 29123 h 291982"/>
                    <a:gd name="connsiteX11" fmla="*/ 120272 w 313502"/>
                    <a:gd name="connsiteY11" fmla="*/ 23654 h 291982"/>
                    <a:gd name="connsiteX12" fmla="*/ 105718 w 313502"/>
                    <a:gd name="connsiteY12" fmla="*/ 20008 h 291982"/>
                    <a:gd name="connsiteX13" fmla="*/ 125747 w 313502"/>
                    <a:gd name="connsiteY13" fmla="*/ 3646 h 291982"/>
                    <a:gd name="connsiteX14" fmla="*/ 25505 w 313502"/>
                    <a:gd name="connsiteY14" fmla="*/ 30947 h 291982"/>
                    <a:gd name="connsiteX15" fmla="*/ 32806 w 313502"/>
                    <a:gd name="connsiteY15" fmla="*/ 30947 h 291982"/>
                    <a:gd name="connsiteX16" fmla="*/ 42165 w 313502"/>
                    <a:gd name="connsiteY16" fmla="*/ 36416 h 291982"/>
                    <a:gd name="connsiteX17" fmla="*/ 56720 w 313502"/>
                    <a:gd name="connsiteY17" fmla="*/ 49131 h 291982"/>
                    <a:gd name="connsiteX18" fmla="*/ 67437 w 313502"/>
                    <a:gd name="connsiteY18" fmla="*/ 60070 h 291982"/>
                    <a:gd name="connsiteX19" fmla="*/ 72912 w 313502"/>
                    <a:gd name="connsiteY19" fmla="*/ 69419 h 291982"/>
                    <a:gd name="connsiteX20" fmla="*/ 82272 w 313502"/>
                    <a:gd name="connsiteY20" fmla="*/ 82135 h 291982"/>
                    <a:gd name="connsiteX21" fmla="*/ 72912 w 313502"/>
                    <a:gd name="connsiteY21" fmla="*/ 82135 h 291982"/>
                    <a:gd name="connsiteX22" fmla="*/ 63786 w 313502"/>
                    <a:gd name="connsiteY22" fmla="*/ 78488 h 291982"/>
                    <a:gd name="connsiteX23" fmla="*/ 12776 w 313502"/>
                    <a:gd name="connsiteY23" fmla="*/ 45765 h 291982"/>
                    <a:gd name="connsiteX24" fmla="*/ 0 w 313502"/>
                    <a:gd name="connsiteY24" fmla="*/ 33050 h 291982"/>
                    <a:gd name="connsiteX25" fmla="*/ 0 w 313502"/>
                    <a:gd name="connsiteY25" fmla="*/ 27347 h 291982"/>
                    <a:gd name="connsiteX26" fmla="*/ 16379 w 313502"/>
                    <a:gd name="connsiteY26" fmla="*/ 27347 h 291982"/>
                    <a:gd name="connsiteX27" fmla="*/ 25505 w 313502"/>
                    <a:gd name="connsiteY27" fmla="*/ 30993 h 291982"/>
                    <a:gd name="connsiteX28" fmla="*/ 275222 w 313502"/>
                    <a:gd name="connsiteY28" fmla="*/ 118317 h 291982"/>
                    <a:gd name="connsiteX29" fmla="*/ 271571 w 313502"/>
                    <a:gd name="connsiteY29" fmla="*/ 123786 h 291982"/>
                    <a:gd name="connsiteX30" fmla="*/ 275222 w 313502"/>
                    <a:gd name="connsiteY30" fmla="*/ 133136 h 291982"/>
                    <a:gd name="connsiteX31" fmla="*/ 282522 w 313502"/>
                    <a:gd name="connsiteY31" fmla="*/ 142485 h 291982"/>
                    <a:gd name="connsiteX32" fmla="*/ 293426 w 313502"/>
                    <a:gd name="connsiteY32" fmla="*/ 157023 h 291982"/>
                    <a:gd name="connsiteX33" fmla="*/ 293426 w 313502"/>
                    <a:gd name="connsiteY33" fmla="*/ 160670 h 291982"/>
                    <a:gd name="connsiteX34" fmla="*/ 291601 w 313502"/>
                    <a:gd name="connsiteY34" fmla="*/ 166139 h 291982"/>
                    <a:gd name="connsiteX35" fmla="*/ 284347 w 313502"/>
                    <a:gd name="connsiteY35" fmla="*/ 173432 h 291982"/>
                    <a:gd name="connsiteX36" fmla="*/ 280697 w 313502"/>
                    <a:gd name="connsiteY36" fmla="*/ 186147 h 291982"/>
                    <a:gd name="connsiteX37" fmla="*/ 282522 w 313502"/>
                    <a:gd name="connsiteY37" fmla="*/ 193439 h 291982"/>
                    <a:gd name="connsiteX38" fmla="*/ 287998 w 313502"/>
                    <a:gd name="connsiteY38" fmla="*/ 198909 h 291982"/>
                    <a:gd name="connsiteX39" fmla="*/ 286172 w 313502"/>
                    <a:gd name="connsiteY39" fmla="*/ 208258 h 291982"/>
                    <a:gd name="connsiteX40" fmla="*/ 273397 w 313502"/>
                    <a:gd name="connsiteY40" fmla="*/ 220973 h 291982"/>
                    <a:gd name="connsiteX41" fmla="*/ 262446 w 313502"/>
                    <a:gd name="connsiteY41" fmla="*/ 226443 h 291982"/>
                    <a:gd name="connsiteX42" fmla="*/ 260621 w 313502"/>
                    <a:gd name="connsiteY42" fmla="*/ 230089 h 291982"/>
                    <a:gd name="connsiteX43" fmla="*/ 258796 w 313502"/>
                    <a:gd name="connsiteY43" fmla="*/ 255566 h 291982"/>
                    <a:gd name="connsiteX44" fmla="*/ 264271 w 313502"/>
                    <a:gd name="connsiteY44" fmla="*/ 261035 h 291982"/>
                    <a:gd name="connsiteX45" fmla="*/ 266096 w 313502"/>
                    <a:gd name="connsiteY45" fmla="*/ 268328 h 291982"/>
                    <a:gd name="connsiteX46" fmla="*/ 269746 w 313502"/>
                    <a:gd name="connsiteY46" fmla="*/ 279267 h 291982"/>
                    <a:gd name="connsiteX47" fmla="*/ 269746 w 313502"/>
                    <a:gd name="connsiteY47" fmla="*/ 284736 h 291982"/>
                    <a:gd name="connsiteX48" fmla="*/ 264271 w 313502"/>
                    <a:gd name="connsiteY48" fmla="*/ 290159 h 291982"/>
                    <a:gd name="connsiteX49" fmla="*/ 255192 w 313502"/>
                    <a:gd name="connsiteY49" fmla="*/ 288382 h 291982"/>
                    <a:gd name="connsiteX50" fmla="*/ 224165 w 313502"/>
                    <a:gd name="connsiteY50" fmla="*/ 291982 h 291982"/>
                    <a:gd name="connsiteX51" fmla="*/ 216911 w 313502"/>
                    <a:gd name="connsiteY51" fmla="*/ 291982 h 291982"/>
                    <a:gd name="connsiteX52" fmla="*/ 211435 w 313502"/>
                    <a:gd name="connsiteY52" fmla="*/ 288382 h 291982"/>
                    <a:gd name="connsiteX53" fmla="*/ 215086 w 313502"/>
                    <a:gd name="connsiteY53" fmla="*/ 275621 h 291982"/>
                    <a:gd name="connsiteX54" fmla="*/ 205726 w 313502"/>
                    <a:gd name="connsiteY54" fmla="*/ 273797 h 291982"/>
                    <a:gd name="connsiteX55" fmla="*/ 198425 w 313502"/>
                    <a:gd name="connsiteY55" fmla="*/ 268328 h 291982"/>
                    <a:gd name="connsiteX56" fmla="*/ 196600 w 313502"/>
                    <a:gd name="connsiteY56" fmla="*/ 271974 h 291982"/>
                    <a:gd name="connsiteX57" fmla="*/ 189300 w 313502"/>
                    <a:gd name="connsiteY57" fmla="*/ 271974 h 291982"/>
                    <a:gd name="connsiteX58" fmla="*/ 198425 w 313502"/>
                    <a:gd name="connsiteY58" fmla="*/ 259212 h 291982"/>
                    <a:gd name="connsiteX59" fmla="*/ 194775 w 313502"/>
                    <a:gd name="connsiteY59" fmla="*/ 253790 h 291982"/>
                    <a:gd name="connsiteX60" fmla="*/ 191125 w 313502"/>
                    <a:gd name="connsiteY60" fmla="*/ 251967 h 291982"/>
                    <a:gd name="connsiteX61" fmla="*/ 183871 w 313502"/>
                    <a:gd name="connsiteY61" fmla="*/ 255566 h 291982"/>
                    <a:gd name="connsiteX62" fmla="*/ 169270 w 313502"/>
                    <a:gd name="connsiteY62" fmla="*/ 259212 h 291982"/>
                    <a:gd name="connsiteX63" fmla="*/ 120038 w 313502"/>
                    <a:gd name="connsiteY63" fmla="*/ 250143 h 291982"/>
                    <a:gd name="connsiteX64" fmla="*/ 107309 w 313502"/>
                    <a:gd name="connsiteY64" fmla="*/ 239205 h 291982"/>
                    <a:gd name="connsiteX65" fmla="*/ 101833 w 313502"/>
                    <a:gd name="connsiteY65" fmla="*/ 229855 h 291982"/>
                    <a:gd name="connsiteX66" fmla="*/ 69075 w 313502"/>
                    <a:gd name="connsiteY66" fmla="*/ 217140 h 291982"/>
                    <a:gd name="connsiteX67" fmla="*/ 56299 w 313502"/>
                    <a:gd name="connsiteY67" fmla="*/ 204378 h 291982"/>
                    <a:gd name="connsiteX68" fmla="*/ 51057 w 313502"/>
                    <a:gd name="connsiteY68" fmla="*/ 196618 h 291982"/>
                    <a:gd name="connsiteX69" fmla="*/ 43803 w 313502"/>
                    <a:gd name="connsiteY69" fmla="*/ 180257 h 291982"/>
                    <a:gd name="connsiteX70" fmla="*/ 41978 w 313502"/>
                    <a:gd name="connsiteY70" fmla="*/ 174787 h 291982"/>
                    <a:gd name="connsiteX71" fmla="*/ 43803 w 313502"/>
                    <a:gd name="connsiteY71" fmla="*/ 171141 h 291982"/>
                    <a:gd name="connsiteX72" fmla="*/ 43803 w 313502"/>
                    <a:gd name="connsiteY72" fmla="*/ 163848 h 291982"/>
                    <a:gd name="connsiteX73" fmla="*/ 38328 w 313502"/>
                    <a:gd name="connsiteY73" fmla="*/ 154499 h 291982"/>
                    <a:gd name="connsiteX74" fmla="*/ 34678 w 313502"/>
                    <a:gd name="connsiteY74" fmla="*/ 149030 h 291982"/>
                    <a:gd name="connsiteX75" fmla="*/ 36503 w 313502"/>
                    <a:gd name="connsiteY75" fmla="*/ 143607 h 291982"/>
                    <a:gd name="connsiteX76" fmla="*/ 38328 w 313502"/>
                    <a:gd name="connsiteY76" fmla="*/ 139961 h 291982"/>
                    <a:gd name="connsiteX77" fmla="*/ 38328 w 313502"/>
                    <a:gd name="connsiteY77" fmla="*/ 132902 h 291982"/>
                    <a:gd name="connsiteX78" fmla="*/ 30981 w 313502"/>
                    <a:gd name="connsiteY78" fmla="*/ 125516 h 291982"/>
                    <a:gd name="connsiteX79" fmla="*/ 21621 w 313502"/>
                    <a:gd name="connsiteY79" fmla="*/ 125516 h 291982"/>
                    <a:gd name="connsiteX80" fmla="*/ 19796 w 313502"/>
                    <a:gd name="connsiteY80" fmla="*/ 121870 h 291982"/>
                    <a:gd name="connsiteX81" fmla="*/ 19796 w 313502"/>
                    <a:gd name="connsiteY81" fmla="*/ 116494 h 291982"/>
                    <a:gd name="connsiteX82" fmla="*/ 23446 w 313502"/>
                    <a:gd name="connsiteY82" fmla="*/ 105602 h 291982"/>
                    <a:gd name="connsiteX83" fmla="*/ 36222 w 313502"/>
                    <a:gd name="connsiteY83" fmla="*/ 91016 h 291982"/>
                    <a:gd name="connsiteX84" fmla="*/ 52601 w 313502"/>
                    <a:gd name="connsiteY84" fmla="*/ 91016 h 291982"/>
                    <a:gd name="connsiteX85" fmla="*/ 59902 w 313502"/>
                    <a:gd name="connsiteY85" fmla="*/ 92840 h 291982"/>
                    <a:gd name="connsiteX86" fmla="*/ 61727 w 313502"/>
                    <a:gd name="connsiteY86" fmla="*/ 94663 h 291982"/>
                    <a:gd name="connsiteX87" fmla="*/ 79979 w 313502"/>
                    <a:gd name="connsiteY87" fmla="*/ 92840 h 291982"/>
                    <a:gd name="connsiteX88" fmla="*/ 85641 w 313502"/>
                    <a:gd name="connsiteY88" fmla="*/ 102142 h 291982"/>
                    <a:gd name="connsiteX89" fmla="*/ 85641 w 313502"/>
                    <a:gd name="connsiteY89" fmla="*/ 105789 h 291982"/>
                    <a:gd name="connsiteX90" fmla="*/ 83816 w 313502"/>
                    <a:gd name="connsiteY90" fmla="*/ 111071 h 291982"/>
                    <a:gd name="connsiteX91" fmla="*/ 83816 w 313502"/>
                    <a:gd name="connsiteY91" fmla="*/ 116494 h 291982"/>
                    <a:gd name="connsiteX92" fmla="*/ 100242 w 313502"/>
                    <a:gd name="connsiteY92" fmla="*/ 121963 h 291982"/>
                    <a:gd name="connsiteX93" fmla="*/ 109602 w 313502"/>
                    <a:gd name="connsiteY93" fmla="*/ 132902 h 291982"/>
                    <a:gd name="connsiteX94" fmla="*/ 116575 w 313502"/>
                    <a:gd name="connsiteY94" fmla="*/ 145664 h 291982"/>
                    <a:gd name="connsiteX95" fmla="*/ 125935 w 313502"/>
                    <a:gd name="connsiteY95" fmla="*/ 151086 h 291982"/>
                    <a:gd name="connsiteX96" fmla="*/ 138711 w 313502"/>
                    <a:gd name="connsiteY96" fmla="*/ 152910 h 291982"/>
                    <a:gd name="connsiteX97" fmla="*/ 155090 w 313502"/>
                    <a:gd name="connsiteY97" fmla="*/ 152910 h 291982"/>
                    <a:gd name="connsiteX98" fmla="*/ 156915 w 313502"/>
                    <a:gd name="connsiteY98" fmla="*/ 145664 h 291982"/>
                    <a:gd name="connsiteX99" fmla="*/ 155090 w 313502"/>
                    <a:gd name="connsiteY99" fmla="*/ 140194 h 291982"/>
                    <a:gd name="connsiteX100" fmla="*/ 151487 w 313502"/>
                    <a:gd name="connsiteY100" fmla="*/ 136548 h 291982"/>
                    <a:gd name="connsiteX101" fmla="*/ 143999 w 313502"/>
                    <a:gd name="connsiteY101" fmla="*/ 134865 h 291982"/>
                    <a:gd name="connsiteX102" fmla="*/ 136698 w 313502"/>
                    <a:gd name="connsiteY102" fmla="*/ 134865 h 291982"/>
                    <a:gd name="connsiteX103" fmla="*/ 125935 w 313502"/>
                    <a:gd name="connsiteY103" fmla="*/ 123786 h 291982"/>
                    <a:gd name="connsiteX104" fmla="*/ 133235 w 313502"/>
                    <a:gd name="connsiteY104" fmla="*/ 121963 h 291982"/>
                    <a:gd name="connsiteX105" fmla="*/ 133235 w 313502"/>
                    <a:gd name="connsiteY105" fmla="*/ 116494 h 291982"/>
                    <a:gd name="connsiteX106" fmla="*/ 122284 w 313502"/>
                    <a:gd name="connsiteY106" fmla="*/ 103778 h 291982"/>
                    <a:gd name="connsiteX107" fmla="*/ 118634 w 313502"/>
                    <a:gd name="connsiteY107" fmla="*/ 103778 h 291982"/>
                    <a:gd name="connsiteX108" fmla="*/ 118634 w 313502"/>
                    <a:gd name="connsiteY108" fmla="*/ 94663 h 291982"/>
                    <a:gd name="connsiteX109" fmla="*/ 135060 w 313502"/>
                    <a:gd name="connsiteY109" fmla="*/ 83724 h 291982"/>
                    <a:gd name="connsiteX110" fmla="*/ 140536 w 313502"/>
                    <a:gd name="connsiteY110" fmla="*/ 74655 h 291982"/>
                    <a:gd name="connsiteX111" fmla="*/ 140536 w 313502"/>
                    <a:gd name="connsiteY111" fmla="*/ 71009 h 291982"/>
                    <a:gd name="connsiteX112" fmla="*/ 144186 w 313502"/>
                    <a:gd name="connsiteY112" fmla="*/ 63716 h 291982"/>
                    <a:gd name="connsiteX113" fmla="*/ 156915 w 313502"/>
                    <a:gd name="connsiteY113" fmla="*/ 52777 h 291982"/>
                    <a:gd name="connsiteX114" fmla="*/ 160565 w 313502"/>
                    <a:gd name="connsiteY114" fmla="*/ 47308 h 291982"/>
                    <a:gd name="connsiteX115" fmla="*/ 182093 w 313502"/>
                    <a:gd name="connsiteY115" fmla="*/ 27347 h 291982"/>
                    <a:gd name="connsiteX116" fmla="*/ 187709 w 313502"/>
                    <a:gd name="connsiteY116" fmla="*/ 17998 h 291982"/>
                    <a:gd name="connsiteX117" fmla="*/ 187709 w 313502"/>
                    <a:gd name="connsiteY117" fmla="*/ 14351 h 291982"/>
                    <a:gd name="connsiteX118" fmla="*/ 202310 w 313502"/>
                    <a:gd name="connsiteY118" fmla="*/ 8882 h 291982"/>
                    <a:gd name="connsiteX119" fmla="*/ 218736 w 313502"/>
                    <a:gd name="connsiteY119" fmla="*/ 7106 h 291982"/>
                    <a:gd name="connsiteX120" fmla="*/ 229640 w 313502"/>
                    <a:gd name="connsiteY120" fmla="*/ 10705 h 291982"/>
                    <a:gd name="connsiteX121" fmla="*/ 256970 w 313502"/>
                    <a:gd name="connsiteY121" fmla="*/ 25477 h 291982"/>
                    <a:gd name="connsiteX122" fmla="*/ 275222 w 313502"/>
                    <a:gd name="connsiteY122" fmla="*/ 40062 h 291982"/>
                    <a:gd name="connsiteX123" fmla="*/ 277047 w 313502"/>
                    <a:gd name="connsiteY123" fmla="*/ 43708 h 291982"/>
                    <a:gd name="connsiteX124" fmla="*/ 313503 w 313502"/>
                    <a:gd name="connsiteY124" fmla="*/ 61893 h 291982"/>
                    <a:gd name="connsiteX125" fmla="*/ 304377 w 313502"/>
                    <a:gd name="connsiteY125" fmla="*/ 72832 h 291982"/>
                    <a:gd name="connsiteX126" fmla="*/ 286172 w 313502"/>
                    <a:gd name="connsiteY126" fmla="*/ 85547 h 291982"/>
                    <a:gd name="connsiteX127" fmla="*/ 280697 w 313502"/>
                    <a:gd name="connsiteY127" fmla="*/ 87370 h 291982"/>
                    <a:gd name="connsiteX128" fmla="*/ 269746 w 313502"/>
                    <a:gd name="connsiteY128" fmla="*/ 102142 h 291982"/>
                    <a:gd name="connsiteX129" fmla="*/ 269746 w 313502"/>
                    <a:gd name="connsiteY129" fmla="*/ 105789 h 291982"/>
                    <a:gd name="connsiteX130" fmla="*/ 277047 w 313502"/>
                    <a:gd name="connsiteY130" fmla="*/ 114857 h 291982"/>
                    <a:gd name="connsiteX131" fmla="*/ 277047 w 313502"/>
                    <a:gd name="connsiteY131" fmla="*/ 116681 h 291982"/>
                    <a:gd name="connsiteX132" fmla="*/ 275222 w 313502"/>
                    <a:gd name="connsiteY132" fmla="*/ 118504 h 291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13502" h="291982">
                      <a:moveTo>
                        <a:pt x="134873" y="3646"/>
                      </a:moveTo>
                      <a:lnTo>
                        <a:pt x="138523" y="0"/>
                      </a:lnTo>
                      <a:lnTo>
                        <a:pt x="145824" y="0"/>
                      </a:lnTo>
                      <a:lnTo>
                        <a:pt x="147649" y="1823"/>
                      </a:lnTo>
                      <a:lnTo>
                        <a:pt x="147649" y="25477"/>
                      </a:lnTo>
                      <a:lnTo>
                        <a:pt x="142174" y="34827"/>
                      </a:lnTo>
                      <a:lnTo>
                        <a:pt x="136698" y="38473"/>
                      </a:lnTo>
                      <a:lnTo>
                        <a:pt x="123922" y="43942"/>
                      </a:lnTo>
                      <a:lnTo>
                        <a:pt x="123922" y="40296"/>
                      </a:lnTo>
                      <a:lnTo>
                        <a:pt x="127573" y="34827"/>
                      </a:lnTo>
                      <a:lnTo>
                        <a:pt x="127573" y="29123"/>
                      </a:lnTo>
                      <a:lnTo>
                        <a:pt x="120272" y="23654"/>
                      </a:lnTo>
                      <a:lnTo>
                        <a:pt x="105718" y="20008"/>
                      </a:lnTo>
                      <a:lnTo>
                        <a:pt x="125747" y="3646"/>
                      </a:lnTo>
                      <a:close/>
                      <a:moveTo>
                        <a:pt x="25505" y="30947"/>
                      </a:moveTo>
                      <a:lnTo>
                        <a:pt x="32806" y="30947"/>
                      </a:lnTo>
                      <a:lnTo>
                        <a:pt x="42165" y="36416"/>
                      </a:lnTo>
                      <a:lnTo>
                        <a:pt x="56720" y="49131"/>
                      </a:lnTo>
                      <a:lnTo>
                        <a:pt x="67437" y="60070"/>
                      </a:lnTo>
                      <a:lnTo>
                        <a:pt x="72912" y="69419"/>
                      </a:lnTo>
                      <a:lnTo>
                        <a:pt x="82272" y="82135"/>
                      </a:lnTo>
                      <a:lnTo>
                        <a:pt x="72912" y="82135"/>
                      </a:lnTo>
                      <a:lnTo>
                        <a:pt x="63786" y="78488"/>
                      </a:lnTo>
                      <a:lnTo>
                        <a:pt x="12776" y="45765"/>
                      </a:lnTo>
                      <a:lnTo>
                        <a:pt x="0" y="33050"/>
                      </a:lnTo>
                      <a:lnTo>
                        <a:pt x="0" y="27347"/>
                      </a:lnTo>
                      <a:lnTo>
                        <a:pt x="16379" y="27347"/>
                      </a:lnTo>
                      <a:lnTo>
                        <a:pt x="25505" y="30993"/>
                      </a:lnTo>
                      <a:close/>
                      <a:moveTo>
                        <a:pt x="275222" y="118317"/>
                      </a:moveTo>
                      <a:lnTo>
                        <a:pt x="271571" y="123786"/>
                      </a:lnTo>
                      <a:lnTo>
                        <a:pt x="275222" y="133136"/>
                      </a:lnTo>
                      <a:lnTo>
                        <a:pt x="282522" y="142485"/>
                      </a:lnTo>
                      <a:lnTo>
                        <a:pt x="293426" y="157023"/>
                      </a:lnTo>
                      <a:lnTo>
                        <a:pt x="293426" y="160670"/>
                      </a:lnTo>
                      <a:lnTo>
                        <a:pt x="291601" y="166139"/>
                      </a:lnTo>
                      <a:lnTo>
                        <a:pt x="284347" y="173432"/>
                      </a:lnTo>
                      <a:lnTo>
                        <a:pt x="280697" y="186147"/>
                      </a:lnTo>
                      <a:lnTo>
                        <a:pt x="282522" y="193439"/>
                      </a:lnTo>
                      <a:lnTo>
                        <a:pt x="287998" y="198909"/>
                      </a:lnTo>
                      <a:lnTo>
                        <a:pt x="286172" y="208258"/>
                      </a:lnTo>
                      <a:lnTo>
                        <a:pt x="273397" y="220973"/>
                      </a:lnTo>
                      <a:lnTo>
                        <a:pt x="262446" y="226443"/>
                      </a:lnTo>
                      <a:lnTo>
                        <a:pt x="260621" y="230089"/>
                      </a:lnTo>
                      <a:lnTo>
                        <a:pt x="258796" y="255566"/>
                      </a:lnTo>
                      <a:lnTo>
                        <a:pt x="264271" y="261035"/>
                      </a:lnTo>
                      <a:lnTo>
                        <a:pt x="266096" y="268328"/>
                      </a:lnTo>
                      <a:lnTo>
                        <a:pt x="269746" y="279267"/>
                      </a:lnTo>
                      <a:lnTo>
                        <a:pt x="269746" y="284736"/>
                      </a:lnTo>
                      <a:lnTo>
                        <a:pt x="264271" y="290159"/>
                      </a:lnTo>
                      <a:lnTo>
                        <a:pt x="255192" y="288382"/>
                      </a:lnTo>
                      <a:lnTo>
                        <a:pt x="224165" y="291982"/>
                      </a:lnTo>
                      <a:lnTo>
                        <a:pt x="216911" y="291982"/>
                      </a:lnTo>
                      <a:lnTo>
                        <a:pt x="211435" y="288382"/>
                      </a:lnTo>
                      <a:lnTo>
                        <a:pt x="215086" y="275621"/>
                      </a:lnTo>
                      <a:lnTo>
                        <a:pt x="205726" y="273797"/>
                      </a:lnTo>
                      <a:lnTo>
                        <a:pt x="198425" y="268328"/>
                      </a:lnTo>
                      <a:lnTo>
                        <a:pt x="196600" y="271974"/>
                      </a:lnTo>
                      <a:lnTo>
                        <a:pt x="189300" y="271974"/>
                      </a:lnTo>
                      <a:lnTo>
                        <a:pt x="198425" y="259212"/>
                      </a:lnTo>
                      <a:lnTo>
                        <a:pt x="194775" y="253790"/>
                      </a:lnTo>
                      <a:lnTo>
                        <a:pt x="191125" y="251967"/>
                      </a:lnTo>
                      <a:lnTo>
                        <a:pt x="183871" y="255566"/>
                      </a:lnTo>
                      <a:lnTo>
                        <a:pt x="169270" y="259212"/>
                      </a:lnTo>
                      <a:lnTo>
                        <a:pt x="120038" y="250143"/>
                      </a:lnTo>
                      <a:lnTo>
                        <a:pt x="107309" y="239205"/>
                      </a:lnTo>
                      <a:lnTo>
                        <a:pt x="101833" y="229855"/>
                      </a:lnTo>
                      <a:lnTo>
                        <a:pt x="69075" y="217140"/>
                      </a:lnTo>
                      <a:lnTo>
                        <a:pt x="56299" y="204378"/>
                      </a:lnTo>
                      <a:lnTo>
                        <a:pt x="51057" y="196618"/>
                      </a:lnTo>
                      <a:lnTo>
                        <a:pt x="43803" y="180257"/>
                      </a:lnTo>
                      <a:lnTo>
                        <a:pt x="41978" y="174787"/>
                      </a:lnTo>
                      <a:lnTo>
                        <a:pt x="43803" y="171141"/>
                      </a:lnTo>
                      <a:lnTo>
                        <a:pt x="43803" y="163848"/>
                      </a:lnTo>
                      <a:lnTo>
                        <a:pt x="38328" y="154499"/>
                      </a:lnTo>
                      <a:lnTo>
                        <a:pt x="34678" y="149030"/>
                      </a:lnTo>
                      <a:lnTo>
                        <a:pt x="36503" y="143607"/>
                      </a:lnTo>
                      <a:lnTo>
                        <a:pt x="38328" y="139961"/>
                      </a:lnTo>
                      <a:lnTo>
                        <a:pt x="38328" y="132902"/>
                      </a:lnTo>
                      <a:lnTo>
                        <a:pt x="30981" y="125516"/>
                      </a:lnTo>
                      <a:lnTo>
                        <a:pt x="21621" y="125516"/>
                      </a:lnTo>
                      <a:lnTo>
                        <a:pt x="19796" y="121870"/>
                      </a:lnTo>
                      <a:lnTo>
                        <a:pt x="19796" y="116494"/>
                      </a:lnTo>
                      <a:lnTo>
                        <a:pt x="23446" y="105602"/>
                      </a:lnTo>
                      <a:lnTo>
                        <a:pt x="36222" y="91016"/>
                      </a:lnTo>
                      <a:lnTo>
                        <a:pt x="52601" y="91016"/>
                      </a:lnTo>
                      <a:lnTo>
                        <a:pt x="59902" y="92840"/>
                      </a:lnTo>
                      <a:lnTo>
                        <a:pt x="61727" y="94663"/>
                      </a:lnTo>
                      <a:lnTo>
                        <a:pt x="79979" y="92840"/>
                      </a:lnTo>
                      <a:lnTo>
                        <a:pt x="85641" y="102142"/>
                      </a:lnTo>
                      <a:lnTo>
                        <a:pt x="85641" y="105789"/>
                      </a:lnTo>
                      <a:lnTo>
                        <a:pt x="83816" y="111071"/>
                      </a:lnTo>
                      <a:lnTo>
                        <a:pt x="83816" y="116494"/>
                      </a:lnTo>
                      <a:lnTo>
                        <a:pt x="100242" y="121963"/>
                      </a:lnTo>
                      <a:lnTo>
                        <a:pt x="109602" y="132902"/>
                      </a:lnTo>
                      <a:lnTo>
                        <a:pt x="116575" y="145664"/>
                      </a:lnTo>
                      <a:lnTo>
                        <a:pt x="125935" y="151086"/>
                      </a:lnTo>
                      <a:lnTo>
                        <a:pt x="138711" y="152910"/>
                      </a:lnTo>
                      <a:lnTo>
                        <a:pt x="155090" y="152910"/>
                      </a:lnTo>
                      <a:lnTo>
                        <a:pt x="156915" y="145664"/>
                      </a:lnTo>
                      <a:lnTo>
                        <a:pt x="155090" y="140194"/>
                      </a:lnTo>
                      <a:lnTo>
                        <a:pt x="151487" y="136548"/>
                      </a:lnTo>
                      <a:lnTo>
                        <a:pt x="143999" y="134865"/>
                      </a:lnTo>
                      <a:lnTo>
                        <a:pt x="136698" y="134865"/>
                      </a:lnTo>
                      <a:lnTo>
                        <a:pt x="125935" y="123786"/>
                      </a:lnTo>
                      <a:lnTo>
                        <a:pt x="133235" y="121963"/>
                      </a:lnTo>
                      <a:lnTo>
                        <a:pt x="133235" y="116494"/>
                      </a:lnTo>
                      <a:lnTo>
                        <a:pt x="122284" y="103778"/>
                      </a:lnTo>
                      <a:lnTo>
                        <a:pt x="118634" y="103778"/>
                      </a:lnTo>
                      <a:lnTo>
                        <a:pt x="118634" y="94663"/>
                      </a:lnTo>
                      <a:lnTo>
                        <a:pt x="135060" y="83724"/>
                      </a:lnTo>
                      <a:lnTo>
                        <a:pt x="140536" y="74655"/>
                      </a:lnTo>
                      <a:lnTo>
                        <a:pt x="140536" y="71009"/>
                      </a:lnTo>
                      <a:lnTo>
                        <a:pt x="144186" y="63716"/>
                      </a:lnTo>
                      <a:lnTo>
                        <a:pt x="156915" y="52777"/>
                      </a:lnTo>
                      <a:lnTo>
                        <a:pt x="160565" y="47308"/>
                      </a:lnTo>
                      <a:lnTo>
                        <a:pt x="182093" y="27347"/>
                      </a:lnTo>
                      <a:lnTo>
                        <a:pt x="187709" y="17998"/>
                      </a:lnTo>
                      <a:lnTo>
                        <a:pt x="187709" y="14351"/>
                      </a:lnTo>
                      <a:lnTo>
                        <a:pt x="202310" y="8882"/>
                      </a:lnTo>
                      <a:lnTo>
                        <a:pt x="218736" y="7106"/>
                      </a:lnTo>
                      <a:lnTo>
                        <a:pt x="229640" y="10705"/>
                      </a:lnTo>
                      <a:lnTo>
                        <a:pt x="256970" y="25477"/>
                      </a:lnTo>
                      <a:lnTo>
                        <a:pt x="275222" y="40062"/>
                      </a:lnTo>
                      <a:lnTo>
                        <a:pt x="277047" y="43708"/>
                      </a:lnTo>
                      <a:lnTo>
                        <a:pt x="313503" y="61893"/>
                      </a:lnTo>
                      <a:lnTo>
                        <a:pt x="304377" y="72832"/>
                      </a:lnTo>
                      <a:lnTo>
                        <a:pt x="286172" y="85547"/>
                      </a:lnTo>
                      <a:lnTo>
                        <a:pt x="280697" y="87370"/>
                      </a:lnTo>
                      <a:lnTo>
                        <a:pt x="269746" y="102142"/>
                      </a:lnTo>
                      <a:lnTo>
                        <a:pt x="269746" y="105789"/>
                      </a:lnTo>
                      <a:lnTo>
                        <a:pt x="277047" y="114857"/>
                      </a:lnTo>
                      <a:lnTo>
                        <a:pt x="277047" y="116681"/>
                      </a:lnTo>
                      <a:lnTo>
                        <a:pt x="275222" y="118504"/>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68" name="Freeform 74">
                  <a:extLst>
                    <a:ext uri="{FF2B5EF4-FFF2-40B4-BE49-F238E27FC236}">
                      <a16:creationId xmlns:a16="http://schemas.microsoft.com/office/drawing/2014/main" id="{A0743256-A367-3025-97BD-CC173FDFEFCE}"/>
                    </a:ext>
                  </a:extLst>
                </p:cNvPr>
                <p:cNvSpPr/>
                <p:nvPr/>
              </p:nvSpPr>
              <p:spPr>
                <a:xfrm>
                  <a:off x="7321817" y="2523919"/>
                  <a:ext cx="1301558" cy="346442"/>
                </a:xfrm>
                <a:custGeom>
                  <a:avLst/>
                  <a:gdLst>
                    <a:gd name="connsiteX0" fmla="*/ 1301558 w 1301558"/>
                    <a:gd name="connsiteY0" fmla="*/ 91297 h 346442"/>
                    <a:gd name="connsiteX1" fmla="*/ 1296083 w 1301558"/>
                    <a:gd name="connsiteY1" fmla="*/ 69419 h 346442"/>
                    <a:gd name="connsiteX2" fmla="*/ 1288783 w 1301558"/>
                    <a:gd name="connsiteY2" fmla="*/ 62174 h 346442"/>
                    <a:gd name="connsiteX3" fmla="*/ 1281482 w 1301558"/>
                    <a:gd name="connsiteY3" fmla="*/ 65820 h 346442"/>
                    <a:gd name="connsiteX4" fmla="*/ 1276007 w 1301558"/>
                    <a:gd name="connsiteY4" fmla="*/ 71242 h 346442"/>
                    <a:gd name="connsiteX5" fmla="*/ 1263277 w 1301558"/>
                    <a:gd name="connsiteY5" fmla="*/ 73066 h 346442"/>
                    <a:gd name="connsiteX6" fmla="*/ 1253918 w 1301558"/>
                    <a:gd name="connsiteY6" fmla="*/ 65820 h 346442"/>
                    <a:gd name="connsiteX7" fmla="*/ 1242967 w 1301558"/>
                    <a:gd name="connsiteY7" fmla="*/ 42119 h 346442"/>
                    <a:gd name="connsiteX8" fmla="*/ 1241142 w 1301558"/>
                    <a:gd name="connsiteY8" fmla="*/ 27581 h 346442"/>
                    <a:gd name="connsiteX9" fmla="*/ 1248442 w 1301558"/>
                    <a:gd name="connsiteY9" fmla="*/ 18465 h 346442"/>
                    <a:gd name="connsiteX10" fmla="*/ 1255977 w 1301558"/>
                    <a:gd name="connsiteY10" fmla="*/ 12949 h 346442"/>
                    <a:gd name="connsiteX11" fmla="*/ 1261452 w 1301558"/>
                    <a:gd name="connsiteY11" fmla="*/ 7480 h 346442"/>
                    <a:gd name="connsiteX12" fmla="*/ 1263277 w 1301558"/>
                    <a:gd name="connsiteY12" fmla="*/ 187 h 346442"/>
                    <a:gd name="connsiteX13" fmla="*/ 1163035 w 1301558"/>
                    <a:gd name="connsiteY13" fmla="*/ 187 h 346442"/>
                    <a:gd name="connsiteX14" fmla="*/ 1161210 w 1301558"/>
                    <a:gd name="connsiteY14" fmla="*/ 14772 h 346442"/>
                    <a:gd name="connsiteX15" fmla="*/ 592515 w 1301558"/>
                    <a:gd name="connsiteY15" fmla="*/ 9349 h 346442"/>
                    <a:gd name="connsiteX16" fmla="*/ 160565 w 1301558"/>
                    <a:gd name="connsiteY16" fmla="*/ 0 h 346442"/>
                    <a:gd name="connsiteX17" fmla="*/ 162391 w 1301558"/>
                    <a:gd name="connsiteY17" fmla="*/ 1823 h 346442"/>
                    <a:gd name="connsiteX18" fmla="*/ 175120 w 1301558"/>
                    <a:gd name="connsiteY18" fmla="*/ 20054 h 346442"/>
                    <a:gd name="connsiteX19" fmla="*/ 186071 w 1301558"/>
                    <a:gd name="connsiteY19" fmla="*/ 23701 h 346442"/>
                    <a:gd name="connsiteX20" fmla="*/ 200625 w 1301558"/>
                    <a:gd name="connsiteY20" fmla="*/ 45672 h 346442"/>
                    <a:gd name="connsiteX21" fmla="*/ 195196 w 1301558"/>
                    <a:gd name="connsiteY21" fmla="*/ 62080 h 346442"/>
                    <a:gd name="connsiteX22" fmla="*/ 187896 w 1301558"/>
                    <a:gd name="connsiteY22" fmla="*/ 72972 h 346442"/>
                    <a:gd name="connsiteX23" fmla="*/ 165994 w 1301558"/>
                    <a:gd name="connsiteY23" fmla="*/ 83911 h 346442"/>
                    <a:gd name="connsiteX24" fmla="*/ 162391 w 1301558"/>
                    <a:gd name="connsiteY24" fmla="*/ 82088 h 346442"/>
                    <a:gd name="connsiteX25" fmla="*/ 158881 w 1301558"/>
                    <a:gd name="connsiteY25" fmla="*/ 78395 h 346442"/>
                    <a:gd name="connsiteX26" fmla="*/ 155231 w 1301558"/>
                    <a:gd name="connsiteY26" fmla="*/ 67503 h 346442"/>
                    <a:gd name="connsiteX27" fmla="*/ 144280 w 1301558"/>
                    <a:gd name="connsiteY27" fmla="*/ 63856 h 346442"/>
                    <a:gd name="connsiteX28" fmla="*/ 129679 w 1301558"/>
                    <a:gd name="connsiteY28" fmla="*/ 65680 h 346442"/>
                    <a:gd name="connsiteX29" fmla="*/ 129679 w 1301558"/>
                    <a:gd name="connsiteY29" fmla="*/ 67503 h 346442"/>
                    <a:gd name="connsiteX30" fmla="*/ 131504 w 1301558"/>
                    <a:gd name="connsiteY30" fmla="*/ 72925 h 346442"/>
                    <a:gd name="connsiteX31" fmla="*/ 135154 w 1301558"/>
                    <a:gd name="connsiteY31" fmla="*/ 74749 h 346442"/>
                    <a:gd name="connsiteX32" fmla="*/ 149521 w 1301558"/>
                    <a:gd name="connsiteY32" fmla="*/ 78395 h 346442"/>
                    <a:gd name="connsiteX33" fmla="*/ 153171 w 1301558"/>
                    <a:gd name="connsiteY33" fmla="*/ 85687 h 346442"/>
                    <a:gd name="connsiteX34" fmla="*/ 160472 w 1301558"/>
                    <a:gd name="connsiteY34" fmla="*/ 112988 h 346442"/>
                    <a:gd name="connsiteX35" fmla="*/ 160472 w 1301558"/>
                    <a:gd name="connsiteY35" fmla="*/ 147580 h 346442"/>
                    <a:gd name="connsiteX36" fmla="*/ 164075 w 1301558"/>
                    <a:gd name="connsiteY36" fmla="*/ 156930 h 346442"/>
                    <a:gd name="connsiteX37" fmla="*/ 165901 w 1301558"/>
                    <a:gd name="connsiteY37" fmla="*/ 158753 h 346442"/>
                    <a:gd name="connsiteX38" fmla="*/ 169551 w 1301558"/>
                    <a:gd name="connsiteY38" fmla="*/ 164222 h 346442"/>
                    <a:gd name="connsiteX39" fmla="*/ 169551 w 1301558"/>
                    <a:gd name="connsiteY39" fmla="*/ 166045 h 346442"/>
                    <a:gd name="connsiteX40" fmla="*/ 167726 w 1301558"/>
                    <a:gd name="connsiteY40" fmla="*/ 167869 h 346442"/>
                    <a:gd name="connsiteX41" fmla="*/ 149521 w 1301558"/>
                    <a:gd name="connsiteY41" fmla="*/ 176844 h 346442"/>
                    <a:gd name="connsiteX42" fmla="*/ 142221 w 1301558"/>
                    <a:gd name="connsiteY42" fmla="*/ 176844 h 346442"/>
                    <a:gd name="connsiteX43" fmla="*/ 140395 w 1301558"/>
                    <a:gd name="connsiteY43" fmla="*/ 173245 h 346442"/>
                    <a:gd name="connsiteX44" fmla="*/ 133095 w 1301558"/>
                    <a:gd name="connsiteY44" fmla="*/ 169598 h 346442"/>
                    <a:gd name="connsiteX45" fmla="*/ 129445 w 1301558"/>
                    <a:gd name="connsiteY45" fmla="*/ 171421 h 346442"/>
                    <a:gd name="connsiteX46" fmla="*/ 126122 w 1301558"/>
                    <a:gd name="connsiteY46" fmla="*/ 171421 h 346442"/>
                    <a:gd name="connsiteX47" fmla="*/ 115171 w 1301558"/>
                    <a:gd name="connsiteY47" fmla="*/ 140428 h 346442"/>
                    <a:gd name="connsiteX48" fmla="*/ 107871 w 1301558"/>
                    <a:gd name="connsiteY48" fmla="*/ 131359 h 346442"/>
                    <a:gd name="connsiteX49" fmla="*/ 87841 w 1301558"/>
                    <a:gd name="connsiteY49" fmla="*/ 125890 h 346442"/>
                    <a:gd name="connsiteX50" fmla="*/ 87841 w 1301558"/>
                    <a:gd name="connsiteY50" fmla="*/ 118597 h 346442"/>
                    <a:gd name="connsiteX51" fmla="*/ 86016 w 1301558"/>
                    <a:gd name="connsiteY51" fmla="*/ 118597 h 346442"/>
                    <a:gd name="connsiteX52" fmla="*/ 86016 w 1301558"/>
                    <a:gd name="connsiteY52" fmla="*/ 116774 h 346442"/>
                    <a:gd name="connsiteX53" fmla="*/ 78715 w 1301558"/>
                    <a:gd name="connsiteY53" fmla="*/ 116774 h 346442"/>
                    <a:gd name="connsiteX54" fmla="*/ 76890 w 1301558"/>
                    <a:gd name="connsiteY54" fmla="*/ 118597 h 346442"/>
                    <a:gd name="connsiteX55" fmla="*/ 49560 w 1301558"/>
                    <a:gd name="connsiteY55" fmla="*/ 129536 h 346442"/>
                    <a:gd name="connsiteX56" fmla="*/ 42259 w 1301558"/>
                    <a:gd name="connsiteY56" fmla="*/ 133182 h 346442"/>
                    <a:gd name="connsiteX57" fmla="*/ 38609 w 1301558"/>
                    <a:gd name="connsiteY57" fmla="*/ 133182 h 346442"/>
                    <a:gd name="connsiteX58" fmla="*/ 36784 w 1301558"/>
                    <a:gd name="connsiteY58" fmla="*/ 129536 h 346442"/>
                    <a:gd name="connsiteX59" fmla="*/ 33133 w 1301558"/>
                    <a:gd name="connsiteY59" fmla="*/ 127713 h 346442"/>
                    <a:gd name="connsiteX60" fmla="*/ 25833 w 1301558"/>
                    <a:gd name="connsiteY60" fmla="*/ 137062 h 346442"/>
                    <a:gd name="connsiteX61" fmla="*/ 24008 w 1301558"/>
                    <a:gd name="connsiteY61" fmla="*/ 138885 h 346442"/>
                    <a:gd name="connsiteX62" fmla="*/ 22229 w 1301558"/>
                    <a:gd name="connsiteY62" fmla="*/ 138885 h 346442"/>
                    <a:gd name="connsiteX63" fmla="*/ 14929 w 1301558"/>
                    <a:gd name="connsiteY63" fmla="*/ 157070 h 346442"/>
                    <a:gd name="connsiteX64" fmla="*/ 14929 w 1301558"/>
                    <a:gd name="connsiteY64" fmla="*/ 171655 h 346442"/>
                    <a:gd name="connsiteX65" fmla="*/ 16754 w 1301558"/>
                    <a:gd name="connsiteY65" fmla="*/ 173478 h 346442"/>
                    <a:gd name="connsiteX66" fmla="*/ 22229 w 1301558"/>
                    <a:gd name="connsiteY66" fmla="*/ 177078 h 346442"/>
                    <a:gd name="connsiteX67" fmla="*/ 25833 w 1301558"/>
                    <a:gd name="connsiteY67" fmla="*/ 175255 h 346442"/>
                    <a:gd name="connsiteX68" fmla="*/ 25833 w 1301558"/>
                    <a:gd name="connsiteY68" fmla="*/ 171655 h 346442"/>
                    <a:gd name="connsiteX69" fmla="*/ 29483 w 1301558"/>
                    <a:gd name="connsiteY69" fmla="*/ 158893 h 346442"/>
                    <a:gd name="connsiteX70" fmla="*/ 45909 w 1301558"/>
                    <a:gd name="connsiteY70" fmla="*/ 158893 h 346442"/>
                    <a:gd name="connsiteX71" fmla="*/ 49560 w 1301558"/>
                    <a:gd name="connsiteY71" fmla="*/ 162539 h 346442"/>
                    <a:gd name="connsiteX72" fmla="*/ 49560 w 1301558"/>
                    <a:gd name="connsiteY72" fmla="*/ 164363 h 346442"/>
                    <a:gd name="connsiteX73" fmla="*/ 51385 w 1301558"/>
                    <a:gd name="connsiteY73" fmla="*/ 180724 h 346442"/>
                    <a:gd name="connsiteX74" fmla="*/ 41885 w 1301558"/>
                    <a:gd name="connsiteY74" fmla="*/ 191429 h 346442"/>
                    <a:gd name="connsiteX75" fmla="*/ 38234 w 1301558"/>
                    <a:gd name="connsiteY75" fmla="*/ 193252 h 346442"/>
                    <a:gd name="connsiteX76" fmla="*/ 38234 w 1301558"/>
                    <a:gd name="connsiteY76" fmla="*/ 191429 h 346442"/>
                    <a:gd name="connsiteX77" fmla="*/ 36409 w 1301558"/>
                    <a:gd name="connsiteY77" fmla="*/ 191429 h 346442"/>
                    <a:gd name="connsiteX78" fmla="*/ 34584 w 1301558"/>
                    <a:gd name="connsiteY78" fmla="*/ 195075 h 346442"/>
                    <a:gd name="connsiteX79" fmla="*/ 38234 w 1301558"/>
                    <a:gd name="connsiteY79" fmla="*/ 209614 h 346442"/>
                    <a:gd name="connsiteX80" fmla="*/ 43710 w 1301558"/>
                    <a:gd name="connsiteY80" fmla="*/ 216906 h 346442"/>
                    <a:gd name="connsiteX81" fmla="*/ 52835 w 1301558"/>
                    <a:gd name="connsiteY81" fmla="*/ 224199 h 346442"/>
                    <a:gd name="connsiteX82" fmla="*/ 76515 w 1301558"/>
                    <a:gd name="connsiteY82" fmla="*/ 218729 h 346442"/>
                    <a:gd name="connsiteX83" fmla="*/ 96545 w 1301558"/>
                    <a:gd name="connsiteY83" fmla="*/ 206014 h 346442"/>
                    <a:gd name="connsiteX84" fmla="*/ 102021 w 1301558"/>
                    <a:gd name="connsiteY84" fmla="*/ 193252 h 346442"/>
                    <a:gd name="connsiteX85" fmla="*/ 105671 w 1301558"/>
                    <a:gd name="connsiteY85" fmla="*/ 191429 h 346442"/>
                    <a:gd name="connsiteX86" fmla="*/ 112972 w 1301558"/>
                    <a:gd name="connsiteY86" fmla="*/ 191429 h 346442"/>
                    <a:gd name="connsiteX87" fmla="*/ 116622 w 1301558"/>
                    <a:gd name="connsiteY87" fmla="*/ 196899 h 346442"/>
                    <a:gd name="connsiteX88" fmla="*/ 111146 w 1301558"/>
                    <a:gd name="connsiteY88" fmla="*/ 209614 h 346442"/>
                    <a:gd name="connsiteX89" fmla="*/ 112972 w 1301558"/>
                    <a:gd name="connsiteY89" fmla="*/ 227845 h 346442"/>
                    <a:gd name="connsiteX90" fmla="*/ 112972 w 1301558"/>
                    <a:gd name="connsiteY90" fmla="*/ 229668 h 346442"/>
                    <a:gd name="connsiteX91" fmla="*/ 118447 w 1301558"/>
                    <a:gd name="connsiteY91" fmla="*/ 235138 h 346442"/>
                    <a:gd name="connsiteX92" fmla="*/ 123922 w 1301558"/>
                    <a:gd name="connsiteY92" fmla="*/ 236961 h 346442"/>
                    <a:gd name="connsiteX93" fmla="*/ 123922 w 1301558"/>
                    <a:gd name="connsiteY93" fmla="*/ 240607 h 346442"/>
                    <a:gd name="connsiteX94" fmla="*/ 127573 w 1301558"/>
                    <a:gd name="connsiteY94" fmla="*/ 251499 h 346442"/>
                    <a:gd name="connsiteX95" fmla="*/ 129351 w 1301558"/>
                    <a:gd name="connsiteY95" fmla="*/ 253322 h 346442"/>
                    <a:gd name="connsiteX96" fmla="*/ 133001 w 1301558"/>
                    <a:gd name="connsiteY96" fmla="*/ 256968 h 346442"/>
                    <a:gd name="connsiteX97" fmla="*/ 134826 w 1301558"/>
                    <a:gd name="connsiteY97" fmla="*/ 258792 h 346442"/>
                    <a:gd name="connsiteX98" fmla="*/ 134826 w 1301558"/>
                    <a:gd name="connsiteY98" fmla="*/ 260708 h 346442"/>
                    <a:gd name="connsiteX99" fmla="*/ 142127 w 1301558"/>
                    <a:gd name="connsiteY99" fmla="*/ 270058 h 346442"/>
                    <a:gd name="connsiteX100" fmla="*/ 149428 w 1301558"/>
                    <a:gd name="connsiteY100" fmla="*/ 271881 h 346442"/>
                    <a:gd name="connsiteX101" fmla="*/ 158787 w 1301558"/>
                    <a:gd name="connsiteY101" fmla="*/ 271881 h 346442"/>
                    <a:gd name="connsiteX102" fmla="*/ 164216 w 1301558"/>
                    <a:gd name="connsiteY102" fmla="*/ 273704 h 346442"/>
                    <a:gd name="connsiteX103" fmla="*/ 184292 w 1301558"/>
                    <a:gd name="connsiteY103" fmla="*/ 295535 h 346442"/>
                    <a:gd name="connsiteX104" fmla="*/ 195243 w 1301558"/>
                    <a:gd name="connsiteY104" fmla="*/ 299181 h 346442"/>
                    <a:gd name="connsiteX105" fmla="*/ 206147 w 1301558"/>
                    <a:gd name="connsiteY105" fmla="*/ 306474 h 346442"/>
                    <a:gd name="connsiteX106" fmla="*/ 220748 w 1301558"/>
                    <a:gd name="connsiteY106" fmla="*/ 328304 h 346442"/>
                    <a:gd name="connsiteX107" fmla="*/ 224399 w 1301558"/>
                    <a:gd name="connsiteY107" fmla="*/ 335504 h 346442"/>
                    <a:gd name="connsiteX108" fmla="*/ 259029 w 1301558"/>
                    <a:gd name="connsiteY108" fmla="*/ 335504 h 346442"/>
                    <a:gd name="connsiteX109" fmla="*/ 736374 w 1301558"/>
                    <a:gd name="connsiteY109" fmla="*/ 340973 h 346442"/>
                    <a:gd name="connsiteX110" fmla="*/ 736374 w 1301558"/>
                    <a:gd name="connsiteY110" fmla="*/ 342796 h 346442"/>
                    <a:gd name="connsiteX111" fmla="*/ 1104537 w 1301558"/>
                    <a:gd name="connsiteY111" fmla="*/ 346442 h 346442"/>
                    <a:gd name="connsiteX112" fmla="*/ 1095458 w 1301558"/>
                    <a:gd name="connsiteY112" fmla="*/ 340973 h 346442"/>
                    <a:gd name="connsiteX113" fmla="*/ 1080857 w 1301558"/>
                    <a:gd name="connsiteY113" fmla="*/ 337327 h 346442"/>
                    <a:gd name="connsiteX114" fmla="*/ 1071497 w 1301558"/>
                    <a:gd name="connsiteY114" fmla="*/ 330034 h 346442"/>
                    <a:gd name="connsiteX115" fmla="*/ 1058768 w 1301558"/>
                    <a:gd name="connsiteY115" fmla="*/ 320918 h 346442"/>
                    <a:gd name="connsiteX116" fmla="*/ 1060593 w 1301558"/>
                    <a:gd name="connsiteY116" fmla="*/ 310026 h 346442"/>
                    <a:gd name="connsiteX117" fmla="*/ 1062372 w 1301558"/>
                    <a:gd name="connsiteY117" fmla="*/ 302734 h 346442"/>
                    <a:gd name="connsiteX118" fmla="*/ 1067847 w 1301558"/>
                    <a:gd name="connsiteY118" fmla="*/ 297264 h 346442"/>
                    <a:gd name="connsiteX119" fmla="*/ 1073322 w 1301558"/>
                    <a:gd name="connsiteY119" fmla="*/ 297264 h 346442"/>
                    <a:gd name="connsiteX120" fmla="*/ 1076973 w 1301558"/>
                    <a:gd name="connsiteY120" fmla="*/ 286326 h 346442"/>
                    <a:gd name="connsiteX121" fmla="*/ 1075148 w 1301558"/>
                    <a:gd name="connsiteY121" fmla="*/ 277257 h 346442"/>
                    <a:gd name="connsiteX122" fmla="*/ 1067847 w 1301558"/>
                    <a:gd name="connsiteY122" fmla="*/ 267907 h 346442"/>
                    <a:gd name="connsiteX123" fmla="*/ 1064197 w 1301558"/>
                    <a:gd name="connsiteY123" fmla="*/ 244253 h 346442"/>
                    <a:gd name="connsiteX124" fmla="*/ 1076973 w 1301558"/>
                    <a:gd name="connsiteY124" fmla="*/ 224199 h 346442"/>
                    <a:gd name="connsiteX125" fmla="*/ 1080623 w 1301558"/>
                    <a:gd name="connsiteY125" fmla="*/ 211437 h 346442"/>
                    <a:gd name="connsiteX126" fmla="*/ 1076973 w 1301558"/>
                    <a:gd name="connsiteY126" fmla="*/ 200545 h 346442"/>
                    <a:gd name="connsiteX127" fmla="*/ 1071497 w 1301558"/>
                    <a:gd name="connsiteY127" fmla="*/ 198722 h 346442"/>
                    <a:gd name="connsiteX128" fmla="*/ 1066396 w 1301558"/>
                    <a:gd name="connsiteY128" fmla="*/ 185913 h 346442"/>
                    <a:gd name="connsiteX129" fmla="*/ 1068221 w 1301558"/>
                    <a:gd name="connsiteY129" fmla="*/ 174974 h 346442"/>
                    <a:gd name="connsiteX130" fmla="*/ 1086473 w 1301558"/>
                    <a:gd name="connsiteY130" fmla="*/ 154966 h 346442"/>
                    <a:gd name="connsiteX131" fmla="*/ 1121104 w 1301558"/>
                    <a:gd name="connsiteY131" fmla="*/ 151320 h 346442"/>
                    <a:gd name="connsiteX132" fmla="*/ 1135658 w 1301558"/>
                    <a:gd name="connsiteY132" fmla="*/ 125843 h 346442"/>
                    <a:gd name="connsiteX133" fmla="*/ 1170289 w 1301558"/>
                    <a:gd name="connsiteY133" fmla="*/ 118550 h 346442"/>
                    <a:gd name="connsiteX134" fmla="*/ 1194016 w 1301558"/>
                    <a:gd name="connsiteY134" fmla="*/ 109435 h 346442"/>
                    <a:gd name="connsiteX135" fmla="*/ 1215871 w 1301558"/>
                    <a:gd name="connsiteY135" fmla="*/ 111258 h 346442"/>
                    <a:gd name="connsiteX136" fmla="*/ 1224996 w 1301558"/>
                    <a:gd name="connsiteY136" fmla="*/ 134959 h 346442"/>
                    <a:gd name="connsiteX137" fmla="*/ 1283307 w 1301558"/>
                    <a:gd name="connsiteY137" fmla="*/ 129489 h 346442"/>
                    <a:gd name="connsiteX138" fmla="*/ 1294258 w 1301558"/>
                    <a:gd name="connsiteY138" fmla="*/ 120140 h 346442"/>
                    <a:gd name="connsiteX139" fmla="*/ 1290608 w 1301558"/>
                    <a:gd name="connsiteY139" fmla="*/ 112847 h 346442"/>
                    <a:gd name="connsiteX140" fmla="*/ 102208 w 1301558"/>
                    <a:gd name="connsiteY140" fmla="*/ 93120 h 346442"/>
                    <a:gd name="connsiteX141" fmla="*/ 98558 w 1301558"/>
                    <a:gd name="connsiteY141" fmla="*/ 89474 h 346442"/>
                    <a:gd name="connsiteX142" fmla="*/ 93363 w 1301558"/>
                    <a:gd name="connsiteY142" fmla="*/ 87744 h 346442"/>
                    <a:gd name="connsiteX143" fmla="*/ 82412 w 1301558"/>
                    <a:gd name="connsiteY143" fmla="*/ 80452 h 346442"/>
                    <a:gd name="connsiteX144" fmla="*/ 69636 w 1301558"/>
                    <a:gd name="connsiteY144" fmla="*/ 69513 h 346442"/>
                    <a:gd name="connsiteX145" fmla="*/ 62336 w 1301558"/>
                    <a:gd name="connsiteY145" fmla="*/ 53151 h 346442"/>
                    <a:gd name="connsiteX146" fmla="*/ 56907 w 1301558"/>
                    <a:gd name="connsiteY146" fmla="*/ 53151 h 346442"/>
                    <a:gd name="connsiteX147" fmla="*/ 55082 w 1301558"/>
                    <a:gd name="connsiteY147" fmla="*/ 58621 h 346442"/>
                    <a:gd name="connsiteX148" fmla="*/ 56907 w 1301558"/>
                    <a:gd name="connsiteY148" fmla="*/ 85921 h 346442"/>
                    <a:gd name="connsiteX149" fmla="*/ 55082 w 1301558"/>
                    <a:gd name="connsiteY149" fmla="*/ 91390 h 346442"/>
                    <a:gd name="connsiteX150" fmla="*/ 53257 w 1301558"/>
                    <a:gd name="connsiteY150" fmla="*/ 100506 h 346442"/>
                    <a:gd name="connsiteX151" fmla="*/ 55082 w 1301558"/>
                    <a:gd name="connsiteY151" fmla="*/ 107752 h 346442"/>
                    <a:gd name="connsiteX152" fmla="*/ 56907 w 1301558"/>
                    <a:gd name="connsiteY152" fmla="*/ 109575 h 346442"/>
                    <a:gd name="connsiteX153" fmla="*/ 62336 w 1301558"/>
                    <a:gd name="connsiteY153" fmla="*/ 113221 h 346442"/>
                    <a:gd name="connsiteX154" fmla="*/ 64161 w 1301558"/>
                    <a:gd name="connsiteY154" fmla="*/ 113221 h 346442"/>
                    <a:gd name="connsiteX155" fmla="*/ 75112 w 1301558"/>
                    <a:gd name="connsiteY155" fmla="*/ 109575 h 346442"/>
                    <a:gd name="connsiteX156" fmla="*/ 87887 w 1301558"/>
                    <a:gd name="connsiteY156" fmla="*/ 102329 h 346442"/>
                    <a:gd name="connsiteX157" fmla="*/ 93363 w 1301558"/>
                    <a:gd name="connsiteY157" fmla="*/ 104106 h 346442"/>
                    <a:gd name="connsiteX158" fmla="*/ 98792 w 1301558"/>
                    <a:gd name="connsiteY158" fmla="*/ 107752 h 346442"/>
                    <a:gd name="connsiteX159" fmla="*/ 104267 w 1301558"/>
                    <a:gd name="connsiteY159" fmla="*/ 111398 h 346442"/>
                    <a:gd name="connsiteX160" fmla="*/ 31121 w 1301558"/>
                    <a:gd name="connsiteY160" fmla="*/ 49412 h 346442"/>
                    <a:gd name="connsiteX161" fmla="*/ 29296 w 1301558"/>
                    <a:gd name="connsiteY161" fmla="*/ 43942 h 346442"/>
                    <a:gd name="connsiteX162" fmla="*/ 16567 w 1301558"/>
                    <a:gd name="connsiteY162" fmla="*/ 33050 h 346442"/>
                    <a:gd name="connsiteX163" fmla="*/ 9126 w 1301558"/>
                    <a:gd name="connsiteY163" fmla="*/ 38473 h 346442"/>
                    <a:gd name="connsiteX164" fmla="*/ 0 w 1301558"/>
                    <a:gd name="connsiteY164" fmla="*/ 56704 h 346442"/>
                    <a:gd name="connsiteX165" fmla="*/ 0 w 1301558"/>
                    <a:gd name="connsiteY165" fmla="*/ 66054 h 346442"/>
                    <a:gd name="connsiteX166" fmla="*/ 1825 w 1301558"/>
                    <a:gd name="connsiteY166" fmla="*/ 69653 h 346442"/>
                    <a:gd name="connsiteX167" fmla="*/ 5475 w 1301558"/>
                    <a:gd name="connsiteY167" fmla="*/ 73299 h 346442"/>
                    <a:gd name="connsiteX168" fmla="*/ 9126 w 1301558"/>
                    <a:gd name="connsiteY168" fmla="*/ 89708 h 346442"/>
                    <a:gd name="connsiteX169" fmla="*/ 9126 w 1301558"/>
                    <a:gd name="connsiteY169" fmla="*/ 98823 h 346442"/>
                    <a:gd name="connsiteX170" fmla="*/ 12776 w 1301558"/>
                    <a:gd name="connsiteY170" fmla="*/ 98823 h 346442"/>
                    <a:gd name="connsiteX171" fmla="*/ 30981 w 1301558"/>
                    <a:gd name="connsiteY171" fmla="*/ 95177 h 346442"/>
                    <a:gd name="connsiteX172" fmla="*/ 43757 w 1301558"/>
                    <a:gd name="connsiteY172" fmla="*/ 71476 h 346442"/>
                    <a:gd name="connsiteX173" fmla="*/ 41885 w 1301558"/>
                    <a:gd name="connsiteY173" fmla="*/ 12949 h 346442"/>
                    <a:gd name="connsiteX174" fmla="*/ 27284 w 1301558"/>
                    <a:gd name="connsiteY174" fmla="*/ 18418 h 346442"/>
                    <a:gd name="connsiteX175" fmla="*/ 25458 w 1301558"/>
                    <a:gd name="connsiteY175" fmla="*/ 20241 h 346442"/>
                    <a:gd name="connsiteX176" fmla="*/ 34818 w 1301558"/>
                    <a:gd name="connsiteY176" fmla="*/ 29591 h 346442"/>
                    <a:gd name="connsiteX177" fmla="*/ 40294 w 1301558"/>
                    <a:gd name="connsiteY177" fmla="*/ 31414 h 346442"/>
                    <a:gd name="connsiteX178" fmla="*/ 47594 w 1301558"/>
                    <a:gd name="connsiteY178" fmla="*/ 35014 h 346442"/>
                    <a:gd name="connsiteX179" fmla="*/ 53070 w 1301558"/>
                    <a:gd name="connsiteY179" fmla="*/ 33237 h 346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Lst>
                  <a:rect l="l" t="t" r="r" b="b"/>
                  <a:pathLst>
                    <a:path w="1301558" h="346442">
                      <a:moveTo>
                        <a:pt x="1301558" y="91297"/>
                      </a:moveTo>
                      <a:lnTo>
                        <a:pt x="1296083" y="69419"/>
                      </a:lnTo>
                      <a:lnTo>
                        <a:pt x="1288783" y="62174"/>
                      </a:lnTo>
                      <a:lnTo>
                        <a:pt x="1281482" y="65820"/>
                      </a:lnTo>
                      <a:lnTo>
                        <a:pt x="1276007" y="71242"/>
                      </a:lnTo>
                      <a:lnTo>
                        <a:pt x="1263277" y="73066"/>
                      </a:lnTo>
                      <a:lnTo>
                        <a:pt x="1253918" y="65820"/>
                      </a:lnTo>
                      <a:lnTo>
                        <a:pt x="1242967" y="42119"/>
                      </a:lnTo>
                      <a:lnTo>
                        <a:pt x="1241142" y="27581"/>
                      </a:lnTo>
                      <a:lnTo>
                        <a:pt x="1248442" y="18465"/>
                      </a:lnTo>
                      <a:lnTo>
                        <a:pt x="1255977" y="12949"/>
                      </a:lnTo>
                      <a:lnTo>
                        <a:pt x="1261452" y="7480"/>
                      </a:lnTo>
                      <a:lnTo>
                        <a:pt x="1263277" y="187"/>
                      </a:lnTo>
                      <a:lnTo>
                        <a:pt x="1163035" y="187"/>
                      </a:lnTo>
                      <a:lnTo>
                        <a:pt x="1161210" y="14772"/>
                      </a:lnTo>
                      <a:lnTo>
                        <a:pt x="592515" y="9349"/>
                      </a:lnTo>
                      <a:lnTo>
                        <a:pt x="160565" y="0"/>
                      </a:lnTo>
                      <a:lnTo>
                        <a:pt x="162391" y="1823"/>
                      </a:lnTo>
                      <a:lnTo>
                        <a:pt x="175120" y="20054"/>
                      </a:lnTo>
                      <a:lnTo>
                        <a:pt x="186071" y="23701"/>
                      </a:lnTo>
                      <a:lnTo>
                        <a:pt x="200625" y="45672"/>
                      </a:lnTo>
                      <a:lnTo>
                        <a:pt x="195196" y="62080"/>
                      </a:lnTo>
                      <a:lnTo>
                        <a:pt x="187896" y="72972"/>
                      </a:lnTo>
                      <a:lnTo>
                        <a:pt x="165994" y="83911"/>
                      </a:lnTo>
                      <a:lnTo>
                        <a:pt x="162391" y="82088"/>
                      </a:lnTo>
                      <a:lnTo>
                        <a:pt x="158881" y="78395"/>
                      </a:lnTo>
                      <a:lnTo>
                        <a:pt x="155231" y="67503"/>
                      </a:lnTo>
                      <a:lnTo>
                        <a:pt x="144280" y="63856"/>
                      </a:lnTo>
                      <a:lnTo>
                        <a:pt x="129679" y="65680"/>
                      </a:lnTo>
                      <a:lnTo>
                        <a:pt x="129679" y="67503"/>
                      </a:lnTo>
                      <a:lnTo>
                        <a:pt x="131504" y="72925"/>
                      </a:lnTo>
                      <a:lnTo>
                        <a:pt x="135154" y="74749"/>
                      </a:lnTo>
                      <a:lnTo>
                        <a:pt x="149521" y="78395"/>
                      </a:lnTo>
                      <a:lnTo>
                        <a:pt x="153171" y="85687"/>
                      </a:lnTo>
                      <a:lnTo>
                        <a:pt x="160472" y="112988"/>
                      </a:lnTo>
                      <a:lnTo>
                        <a:pt x="160472" y="147580"/>
                      </a:lnTo>
                      <a:lnTo>
                        <a:pt x="164075" y="156930"/>
                      </a:lnTo>
                      <a:lnTo>
                        <a:pt x="165901" y="158753"/>
                      </a:lnTo>
                      <a:lnTo>
                        <a:pt x="169551" y="164222"/>
                      </a:lnTo>
                      <a:lnTo>
                        <a:pt x="169551" y="166045"/>
                      </a:lnTo>
                      <a:lnTo>
                        <a:pt x="167726" y="167869"/>
                      </a:lnTo>
                      <a:lnTo>
                        <a:pt x="149521" y="176844"/>
                      </a:lnTo>
                      <a:lnTo>
                        <a:pt x="142221" y="176844"/>
                      </a:lnTo>
                      <a:lnTo>
                        <a:pt x="140395" y="173245"/>
                      </a:lnTo>
                      <a:lnTo>
                        <a:pt x="133095" y="169598"/>
                      </a:lnTo>
                      <a:lnTo>
                        <a:pt x="129445" y="171421"/>
                      </a:lnTo>
                      <a:lnTo>
                        <a:pt x="126122" y="171421"/>
                      </a:lnTo>
                      <a:lnTo>
                        <a:pt x="115171" y="140428"/>
                      </a:lnTo>
                      <a:lnTo>
                        <a:pt x="107871" y="131359"/>
                      </a:lnTo>
                      <a:lnTo>
                        <a:pt x="87841" y="125890"/>
                      </a:lnTo>
                      <a:lnTo>
                        <a:pt x="87841" y="118597"/>
                      </a:lnTo>
                      <a:lnTo>
                        <a:pt x="86016" y="118597"/>
                      </a:lnTo>
                      <a:lnTo>
                        <a:pt x="86016" y="116774"/>
                      </a:lnTo>
                      <a:lnTo>
                        <a:pt x="78715" y="116774"/>
                      </a:lnTo>
                      <a:lnTo>
                        <a:pt x="76890" y="118597"/>
                      </a:lnTo>
                      <a:lnTo>
                        <a:pt x="49560" y="129536"/>
                      </a:lnTo>
                      <a:lnTo>
                        <a:pt x="42259" y="133182"/>
                      </a:lnTo>
                      <a:lnTo>
                        <a:pt x="38609" y="133182"/>
                      </a:lnTo>
                      <a:lnTo>
                        <a:pt x="36784" y="129536"/>
                      </a:lnTo>
                      <a:lnTo>
                        <a:pt x="33133" y="127713"/>
                      </a:lnTo>
                      <a:lnTo>
                        <a:pt x="25833" y="137062"/>
                      </a:lnTo>
                      <a:lnTo>
                        <a:pt x="24008" y="138885"/>
                      </a:lnTo>
                      <a:lnTo>
                        <a:pt x="22229" y="138885"/>
                      </a:lnTo>
                      <a:lnTo>
                        <a:pt x="14929" y="157070"/>
                      </a:lnTo>
                      <a:lnTo>
                        <a:pt x="14929" y="171655"/>
                      </a:lnTo>
                      <a:lnTo>
                        <a:pt x="16754" y="173478"/>
                      </a:lnTo>
                      <a:lnTo>
                        <a:pt x="22229" y="177078"/>
                      </a:lnTo>
                      <a:lnTo>
                        <a:pt x="25833" y="175255"/>
                      </a:lnTo>
                      <a:lnTo>
                        <a:pt x="25833" y="171655"/>
                      </a:lnTo>
                      <a:lnTo>
                        <a:pt x="29483" y="158893"/>
                      </a:lnTo>
                      <a:lnTo>
                        <a:pt x="45909" y="158893"/>
                      </a:lnTo>
                      <a:lnTo>
                        <a:pt x="49560" y="162539"/>
                      </a:lnTo>
                      <a:lnTo>
                        <a:pt x="49560" y="164363"/>
                      </a:lnTo>
                      <a:lnTo>
                        <a:pt x="51385" y="180724"/>
                      </a:lnTo>
                      <a:lnTo>
                        <a:pt x="41885" y="191429"/>
                      </a:lnTo>
                      <a:lnTo>
                        <a:pt x="38234" y="193252"/>
                      </a:lnTo>
                      <a:lnTo>
                        <a:pt x="38234" y="191429"/>
                      </a:lnTo>
                      <a:lnTo>
                        <a:pt x="36409" y="191429"/>
                      </a:lnTo>
                      <a:lnTo>
                        <a:pt x="34584" y="195075"/>
                      </a:lnTo>
                      <a:lnTo>
                        <a:pt x="38234" y="209614"/>
                      </a:lnTo>
                      <a:lnTo>
                        <a:pt x="43710" y="216906"/>
                      </a:lnTo>
                      <a:lnTo>
                        <a:pt x="52835" y="224199"/>
                      </a:lnTo>
                      <a:lnTo>
                        <a:pt x="76515" y="218729"/>
                      </a:lnTo>
                      <a:lnTo>
                        <a:pt x="96545" y="206014"/>
                      </a:lnTo>
                      <a:lnTo>
                        <a:pt x="102021" y="193252"/>
                      </a:lnTo>
                      <a:lnTo>
                        <a:pt x="105671" y="191429"/>
                      </a:lnTo>
                      <a:lnTo>
                        <a:pt x="112972" y="191429"/>
                      </a:lnTo>
                      <a:lnTo>
                        <a:pt x="116622" y="196899"/>
                      </a:lnTo>
                      <a:lnTo>
                        <a:pt x="111146" y="209614"/>
                      </a:lnTo>
                      <a:lnTo>
                        <a:pt x="112972" y="227845"/>
                      </a:lnTo>
                      <a:lnTo>
                        <a:pt x="112972" y="229668"/>
                      </a:lnTo>
                      <a:lnTo>
                        <a:pt x="118447" y="235138"/>
                      </a:lnTo>
                      <a:lnTo>
                        <a:pt x="123922" y="236961"/>
                      </a:lnTo>
                      <a:lnTo>
                        <a:pt x="123922" y="240607"/>
                      </a:lnTo>
                      <a:lnTo>
                        <a:pt x="127573" y="251499"/>
                      </a:lnTo>
                      <a:lnTo>
                        <a:pt x="129351" y="253322"/>
                      </a:lnTo>
                      <a:lnTo>
                        <a:pt x="133001" y="256968"/>
                      </a:lnTo>
                      <a:lnTo>
                        <a:pt x="134826" y="258792"/>
                      </a:lnTo>
                      <a:lnTo>
                        <a:pt x="134826" y="260708"/>
                      </a:lnTo>
                      <a:lnTo>
                        <a:pt x="142127" y="270058"/>
                      </a:lnTo>
                      <a:lnTo>
                        <a:pt x="149428" y="271881"/>
                      </a:lnTo>
                      <a:lnTo>
                        <a:pt x="158787" y="271881"/>
                      </a:lnTo>
                      <a:lnTo>
                        <a:pt x="164216" y="273704"/>
                      </a:lnTo>
                      <a:lnTo>
                        <a:pt x="184292" y="295535"/>
                      </a:lnTo>
                      <a:lnTo>
                        <a:pt x="195243" y="299181"/>
                      </a:lnTo>
                      <a:lnTo>
                        <a:pt x="206147" y="306474"/>
                      </a:lnTo>
                      <a:lnTo>
                        <a:pt x="220748" y="328304"/>
                      </a:lnTo>
                      <a:lnTo>
                        <a:pt x="224399" y="335504"/>
                      </a:lnTo>
                      <a:lnTo>
                        <a:pt x="259029" y="335504"/>
                      </a:lnTo>
                      <a:lnTo>
                        <a:pt x="736374" y="340973"/>
                      </a:lnTo>
                      <a:lnTo>
                        <a:pt x="736374" y="342796"/>
                      </a:lnTo>
                      <a:lnTo>
                        <a:pt x="1104537" y="346442"/>
                      </a:lnTo>
                      <a:lnTo>
                        <a:pt x="1095458" y="340973"/>
                      </a:lnTo>
                      <a:lnTo>
                        <a:pt x="1080857" y="337327"/>
                      </a:lnTo>
                      <a:lnTo>
                        <a:pt x="1071497" y="330034"/>
                      </a:lnTo>
                      <a:lnTo>
                        <a:pt x="1058768" y="320918"/>
                      </a:lnTo>
                      <a:lnTo>
                        <a:pt x="1060593" y="310026"/>
                      </a:lnTo>
                      <a:lnTo>
                        <a:pt x="1062372" y="302734"/>
                      </a:lnTo>
                      <a:lnTo>
                        <a:pt x="1067847" y="297264"/>
                      </a:lnTo>
                      <a:lnTo>
                        <a:pt x="1073322" y="297264"/>
                      </a:lnTo>
                      <a:lnTo>
                        <a:pt x="1076973" y="286326"/>
                      </a:lnTo>
                      <a:lnTo>
                        <a:pt x="1075148" y="277257"/>
                      </a:lnTo>
                      <a:lnTo>
                        <a:pt x="1067847" y="267907"/>
                      </a:lnTo>
                      <a:lnTo>
                        <a:pt x="1064197" y="244253"/>
                      </a:lnTo>
                      <a:lnTo>
                        <a:pt x="1076973" y="224199"/>
                      </a:lnTo>
                      <a:lnTo>
                        <a:pt x="1080623" y="211437"/>
                      </a:lnTo>
                      <a:lnTo>
                        <a:pt x="1076973" y="200545"/>
                      </a:lnTo>
                      <a:lnTo>
                        <a:pt x="1071497" y="198722"/>
                      </a:lnTo>
                      <a:lnTo>
                        <a:pt x="1066396" y="185913"/>
                      </a:lnTo>
                      <a:lnTo>
                        <a:pt x="1068221" y="174974"/>
                      </a:lnTo>
                      <a:lnTo>
                        <a:pt x="1086473" y="154966"/>
                      </a:lnTo>
                      <a:lnTo>
                        <a:pt x="1121104" y="151320"/>
                      </a:lnTo>
                      <a:lnTo>
                        <a:pt x="1135658" y="125843"/>
                      </a:lnTo>
                      <a:lnTo>
                        <a:pt x="1170289" y="118550"/>
                      </a:lnTo>
                      <a:lnTo>
                        <a:pt x="1194016" y="109435"/>
                      </a:lnTo>
                      <a:lnTo>
                        <a:pt x="1215871" y="111258"/>
                      </a:lnTo>
                      <a:lnTo>
                        <a:pt x="1224996" y="134959"/>
                      </a:lnTo>
                      <a:lnTo>
                        <a:pt x="1283307" y="129489"/>
                      </a:lnTo>
                      <a:lnTo>
                        <a:pt x="1294258" y="120140"/>
                      </a:lnTo>
                      <a:lnTo>
                        <a:pt x="1290608" y="112847"/>
                      </a:lnTo>
                      <a:close/>
                      <a:moveTo>
                        <a:pt x="102208" y="93120"/>
                      </a:moveTo>
                      <a:lnTo>
                        <a:pt x="98558" y="89474"/>
                      </a:lnTo>
                      <a:lnTo>
                        <a:pt x="93363" y="87744"/>
                      </a:lnTo>
                      <a:lnTo>
                        <a:pt x="82412" y="80452"/>
                      </a:lnTo>
                      <a:lnTo>
                        <a:pt x="69636" y="69513"/>
                      </a:lnTo>
                      <a:lnTo>
                        <a:pt x="62336" y="53151"/>
                      </a:lnTo>
                      <a:lnTo>
                        <a:pt x="56907" y="53151"/>
                      </a:lnTo>
                      <a:lnTo>
                        <a:pt x="55082" y="58621"/>
                      </a:lnTo>
                      <a:lnTo>
                        <a:pt x="56907" y="85921"/>
                      </a:lnTo>
                      <a:lnTo>
                        <a:pt x="55082" y="91390"/>
                      </a:lnTo>
                      <a:lnTo>
                        <a:pt x="53257" y="100506"/>
                      </a:lnTo>
                      <a:lnTo>
                        <a:pt x="55082" y="107752"/>
                      </a:lnTo>
                      <a:lnTo>
                        <a:pt x="56907" y="109575"/>
                      </a:lnTo>
                      <a:lnTo>
                        <a:pt x="62336" y="113221"/>
                      </a:lnTo>
                      <a:lnTo>
                        <a:pt x="64161" y="113221"/>
                      </a:lnTo>
                      <a:lnTo>
                        <a:pt x="75112" y="109575"/>
                      </a:lnTo>
                      <a:lnTo>
                        <a:pt x="87887" y="102329"/>
                      </a:lnTo>
                      <a:lnTo>
                        <a:pt x="93363" y="104106"/>
                      </a:lnTo>
                      <a:lnTo>
                        <a:pt x="98792" y="107752"/>
                      </a:lnTo>
                      <a:lnTo>
                        <a:pt x="104267" y="111398"/>
                      </a:lnTo>
                      <a:close/>
                      <a:moveTo>
                        <a:pt x="31121" y="49412"/>
                      </a:moveTo>
                      <a:lnTo>
                        <a:pt x="29296" y="43942"/>
                      </a:lnTo>
                      <a:lnTo>
                        <a:pt x="16567" y="33050"/>
                      </a:lnTo>
                      <a:lnTo>
                        <a:pt x="9126" y="38473"/>
                      </a:lnTo>
                      <a:lnTo>
                        <a:pt x="0" y="56704"/>
                      </a:lnTo>
                      <a:lnTo>
                        <a:pt x="0" y="66054"/>
                      </a:lnTo>
                      <a:lnTo>
                        <a:pt x="1825" y="69653"/>
                      </a:lnTo>
                      <a:lnTo>
                        <a:pt x="5475" y="73299"/>
                      </a:lnTo>
                      <a:lnTo>
                        <a:pt x="9126" y="89708"/>
                      </a:lnTo>
                      <a:lnTo>
                        <a:pt x="9126" y="98823"/>
                      </a:lnTo>
                      <a:lnTo>
                        <a:pt x="12776" y="98823"/>
                      </a:lnTo>
                      <a:lnTo>
                        <a:pt x="30981" y="95177"/>
                      </a:lnTo>
                      <a:lnTo>
                        <a:pt x="43757" y="71476"/>
                      </a:lnTo>
                      <a:close/>
                      <a:moveTo>
                        <a:pt x="41885" y="12949"/>
                      </a:moveTo>
                      <a:lnTo>
                        <a:pt x="27284" y="18418"/>
                      </a:lnTo>
                      <a:lnTo>
                        <a:pt x="25458" y="20241"/>
                      </a:lnTo>
                      <a:lnTo>
                        <a:pt x="34818" y="29591"/>
                      </a:lnTo>
                      <a:lnTo>
                        <a:pt x="40294" y="31414"/>
                      </a:lnTo>
                      <a:lnTo>
                        <a:pt x="47594" y="35014"/>
                      </a:lnTo>
                      <a:lnTo>
                        <a:pt x="53070" y="33237"/>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69" name="Freeform 75">
                  <a:extLst>
                    <a:ext uri="{FF2B5EF4-FFF2-40B4-BE49-F238E27FC236}">
                      <a16:creationId xmlns:a16="http://schemas.microsoft.com/office/drawing/2014/main" id="{48020E68-9307-5C84-84ED-4C5A5B2A0997}"/>
                    </a:ext>
                  </a:extLst>
                </p:cNvPr>
                <p:cNvSpPr/>
                <p:nvPr/>
              </p:nvSpPr>
              <p:spPr>
                <a:xfrm>
                  <a:off x="7582578" y="4687185"/>
                  <a:ext cx="493957" cy="802927"/>
                </a:xfrm>
                <a:custGeom>
                  <a:avLst/>
                  <a:gdLst>
                    <a:gd name="connsiteX0" fmla="*/ 364560 w 493957"/>
                    <a:gd name="connsiteY0" fmla="*/ 666379 h 802927"/>
                    <a:gd name="connsiteX1" fmla="*/ 346309 w 493957"/>
                    <a:gd name="connsiteY1" fmla="*/ 668202 h 802927"/>
                    <a:gd name="connsiteX2" fmla="*/ 295298 w 493957"/>
                    <a:gd name="connsiteY2" fmla="*/ 655440 h 802927"/>
                    <a:gd name="connsiteX3" fmla="*/ 258842 w 493957"/>
                    <a:gd name="connsiteY3" fmla="*/ 666379 h 802927"/>
                    <a:gd name="connsiteX4" fmla="*/ 235116 w 493957"/>
                    <a:gd name="connsiteY4" fmla="*/ 688210 h 802927"/>
                    <a:gd name="connsiteX5" fmla="*/ 235116 w 493957"/>
                    <a:gd name="connsiteY5" fmla="*/ 697326 h 802927"/>
                    <a:gd name="connsiteX6" fmla="*/ 220561 w 493957"/>
                    <a:gd name="connsiteY6" fmla="*/ 708264 h 802927"/>
                    <a:gd name="connsiteX7" fmla="*/ 200531 w 493957"/>
                    <a:gd name="connsiteY7" fmla="*/ 711911 h 802927"/>
                    <a:gd name="connsiteX8" fmla="*/ 193231 w 493957"/>
                    <a:gd name="connsiteY8" fmla="*/ 724626 h 802927"/>
                    <a:gd name="connsiteX9" fmla="*/ 165854 w 493957"/>
                    <a:gd name="connsiteY9" fmla="*/ 739211 h 802927"/>
                    <a:gd name="connsiteX10" fmla="*/ 138523 w 493957"/>
                    <a:gd name="connsiteY10" fmla="*/ 744680 h 802927"/>
                    <a:gd name="connsiteX11" fmla="*/ 92989 w 493957"/>
                    <a:gd name="connsiteY11" fmla="*/ 771981 h 802927"/>
                    <a:gd name="connsiteX12" fmla="*/ 72912 w 493957"/>
                    <a:gd name="connsiteY12" fmla="*/ 768334 h 802927"/>
                    <a:gd name="connsiteX13" fmla="*/ 43757 w 493957"/>
                    <a:gd name="connsiteY13" fmla="*/ 773804 h 802927"/>
                    <a:gd name="connsiteX14" fmla="*/ 32806 w 493957"/>
                    <a:gd name="connsiteY14" fmla="*/ 786519 h 802927"/>
                    <a:gd name="connsiteX15" fmla="*/ 0 w 493957"/>
                    <a:gd name="connsiteY15" fmla="*/ 802927 h 802927"/>
                    <a:gd name="connsiteX16" fmla="*/ 5475 w 493957"/>
                    <a:gd name="connsiteY16" fmla="*/ 497061 h 802927"/>
                    <a:gd name="connsiteX17" fmla="*/ 7301 w 493957"/>
                    <a:gd name="connsiteY17" fmla="*/ 497061 h 802927"/>
                    <a:gd name="connsiteX18" fmla="*/ 10951 w 493957"/>
                    <a:gd name="connsiteY18" fmla="*/ 318628 h 802927"/>
                    <a:gd name="connsiteX19" fmla="*/ 12776 w 493957"/>
                    <a:gd name="connsiteY19" fmla="*/ 167495 h 802927"/>
                    <a:gd name="connsiteX20" fmla="*/ 16426 w 493957"/>
                    <a:gd name="connsiteY20" fmla="*/ 167495 h 802927"/>
                    <a:gd name="connsiteX21" fmla="*/ 20077 w 493957"/>
                    <a:gd name="connsiteY21" fmla="*/ 3646 h 802927"/>
                    <a:gd name="connsiteX22" fmla="*/ 20077 w 493957"/>
                    <a:gd name="connsiteY22" fmla="*/ 1823 h 802927"/>
                    <a:gd name="connsiteX23" fmla="*/ 103893 w 493957"/>
                    <a:gd name="connsiteY23" fmla="*/ 1823 h 802927"/>
                    <a:gd name="connsiteX24" fmla="*/ 103893 w 493957"/>
                    <a:gd name="connsiteY24" fmla="*/ 0 h 802927"/>
                    <a:gd name="connsiteX25" fmla="*/ 267968 w 493957"/>
                    <a:gd name="connsiteY25" fmla="*/ 1823 h 802927"/>
                    <a:gd name="connsiteX26" fmla="*/ 493958 w 493957"/>
                    <a:gd name="connsiteY26" fmla="*/ 5469 h 802927"/>
                    <a:gd name="connsiteX27" fmla="*/ 492133 w 493957"/>
                    <a:gd name="connsiteY27" fmla="*/ 334989 h 802927"/>
                    <a:gd name="connsiteX28" fmla="*/ 431996 w 493957"/>
                    <a:gd name="connsiteY28" fmla="*/ 333166 h 802927"/>
                    <a:gd name="connsiteX29" fmla="*/ 430171 w 493957"/>
                    <a:gd name="connsiteY29" fmla="*/ 500707 h 802927"/>
                    <a:gd name="connsiteX30" fmla="*/ 433822 w 493957"/>
                    <a:gd name="connsiteY30" fmla="*/ 500707 h 802927"/>
                    <a:gd name="connsiteX31" fmla="*/ 433822 w 493957"/>
                    <a:gd name="connsiteY31" fmla="*/ 511600 h 802927"/>
                    <a:gd name="connsiteX32" fmla="*/ 431996 w 493957"/>
                    <a:gd name="connsiteY32" fmla="*/ 584432 h 802927"/>
                    <a:gd name="connsiteX33" fmla="*/ 493958 w 493957"/>
                    <a:gd name="connsiteY33" fmla="*/ 584432 h 802927"/>
                    <a:gd name="connsiteX34" fmla="*/ 479357 w 493957"/>
                    <a:gd name="connsiteY34" fmla="*/ 595370 h 802927"/>
                    <a:gd name="connsiteX35" fmla="*/ 486657 w 493957"/>
                    <a:gd name="connsiteY35" fmla="*/ 613555 h 802927"/>
                    <a:gd name="connsiteX36" fmla="*/ 490307 w 493957"/>
                    <a:gd name="connsiteY36" fmla="*/ 639079 h 802927"/>
                    <a:gd name="connsiteX37" fmla="*/ 483007 w 493957"/>
                    <a:gd name="connsiteY37" fmla="*/ 637256 h 802927"/>
                    <a:gd name="connsiteX38" fmla="*/ 417395 w 493957"/>
                    <a:gd name="connsiteY38" fmla="*/ 657264 h 802927"/>
                    <a:gd name="connsiteX39" fmla="*/ 391890 w 493957"/>
                    <a:gd name="connsiteY39" fmla="*/ 657264 h 802927"/>
                    <a:gd name="connsiteX40" fmla="*/ 364560 w 493957"/>
                    <a:gd name="connsiteY40" fmla="*/ 666379 h 802927"/>
                    <a:gd name="connsiteX41" fmla="*/ 364560 w 493957"/>
                    <a:gd name="connsiteY41" fmla="*/ 666379 h 80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93957" h="802927">
                      <a:moveTo>
                        <a:pt x="364560" y="666379"/>
                      </a:moveTo>
                      <a:lnTo>
                        <a:pt x="346309" y="668202"/>
                      </a:lnTo>
                      <a:lnTo>
                        <a:pt x="295298" y="655440"/>
                      </a:lnTo>
                      <a:lnTo>
                        <a:pt x="258842" y="666379"/>
                      </a:lnTo>
                      <a:lnTo>
                        <a:pt x="235116" y="688210"/>
                      </a:lnTo>
                      <a:lnTo>
                        <a:pt x="235116" y="697326"/>
                      </a:lnTo>
                      <a:lnTo>
                        <a:pt x="220561" y="708264"/>
                      </a:lnTo>
                      <a:lnTo>
                        <a:pt x="200531" y="711911"/>
                      </a:lnTo>
                      <a:lnTo>
                        <a:pt x="193231" y="724626"/>
                      </a:lnTo>
                      <a:lnTo>
                        <a:pt x="165854" y="739211"/>
                      </a:lnTo>
                      <a:lnTo>
                        <a:pt x="138523" y="744680"/>
                      </a:lnTo>
                      <a:lnTo>
                        <a:pt x="92989" y="771981"/>
                      </a:lnTo>
                      <a:lnTo>
                        <a:pt x="72912" y="768334"/>
                      </a:lnTo>
                      <a:lnTo>
                        <a:pt x="43757" y="773804"/>
                      </a:lnTo>
                      <a:lnTo>
                        <a:pt x="32806" y="786519"/>
                      </a:lnTo>
                      <a:lnTo>
                        <a:pt x="0" y="802927"/>
                      </a:lnTo>
                      <a:lnTo>
                        <a:pt x="5475" y="497061"/>
                      </a:lnTo>
                      <a:lnTo>
                        <a:pt x="7301" y="497061"/>
                      </a:lnTo>
                      <a:lnTo>
                        <a:pt x="10951" y="318628"/>
                      </a:lnTo>
                      <a:lnTo>
                        <a:pt x="12776" y="167495"/>
                      </a:lnTo>
                      <a:lnTo>
                        <a:pt x="16426" y="167495"/>
                      </a:lnTo>
                      <a:lnTo>
                        <a:pt x="20077" y="3646"/>
                      </a:lnTo>
                      <a:lnTo>
                        <a:pt x="20077" y="1823"/>
                      </a:lnTo>
                      <a:lnTo>
                        <a:pt x="103893" y="1823"/>
                      </a:lnTo>
                      <a:lnTo>
                        <a:pt x="103893" y="0"/>
                      </a:lnTo>
                      <a:lnTo>
                        <a:pt x="267968" y="1823"/>
                      </a:lnTo>
                      <a:lnTo>
                        <a:pt x="493958" y="5469"/>
                      </a:lnTo>
                      <a:lnTo>
                        <a:pt x="492133" y="334989"/>
                      </a:lnTo>
                      <a:lnTo>
                        <a:pt x="431996" y="333166"/>
                      </a:lnTo>
                      <a:lnTo>
                        <a:pt x="430171" y="500707"/>
                      </a:lnTo>
                      <a:lnTo>
                        <a:pt x="433822" y="500707"/>
                      </a:lnTo>
                      <a:lnTo>
                        <a:pt x="433822" y="511600"/>
                      </a:lnTo>
                      <a:lnTo>
                        <a:pt x="431996" y="584432"/>
                      </a:lnTo>
                      <a:lnTo>
                        <a:pt x="493958" y="584432"/>
                      </a:lnTo>
                      <a:lnTo>
                        <a:pt x="479357" y="595370"/>
                      </a:lnTo>
                      <a:lnTo>
                        <a:pt x="486657" y="613555"/>
                      </a:lnTo>
                      <a:lnTo>
                        <a:pt x="490307" y="639079"/>
                      </a:lnTo>
                      <a:lnTo>
                        <a:pt x="483007" y="637256"/>
                      </a:lnTo>
                      <a:lnTo>
                        <a:pt x="417395" y="657264"/>
                      </a:lnTo>
                      <a:lnTo>
                        <a:pt x="391890" y="657264"/>
                      </a:lnTo>
                      <a:lnTo>
                        <a:pt x="364560" y="666379"/>
                      </a:lnTo>
                      <a:lnTo>
                        <a:pt x="364560" y="666379"/>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70" name="Freeform 76">
                  <a:extLst>
                    <a:ext uri="{FF2B5EF4-FFF2-40B4-BE49-F238E27FC236}">
                      <a16:creationId xmlns:a16="http://schemas.microsoft.com/office/drawing/2014/main" id="{56B75BC0-2221-7AA7-865F-901A07C785AA}"/>
                    </a:ext>
                  </a:extLst>
                </p:cNvPr>
                <p:cNvSpPr/>
                <p:nvPr/>
              </p:nvSpPr>
              <p:spPr>
                <a:xfrm>
                  <a:off x="7524360" y="2859423"/>
                  <a:ext cx="956794" cy="504353"/>
                </a:xfrm>
                <a:custGeom>
                  <a:avLst/>
                  <a:gdLst>
                    <a:gd name="connsiteX0" fmla="*/ 52742 w 956794"/>
                    <a:gd name="connsiteY0" fmla="*/ 265570 h 504353"/>
                    <a:gd name="connsiteX1" fmla="*/ 63693 w 956794"/>
                    <a:gd name="connsiteY1" fmla="*/ 280155 h 504353"/>
                    <a:gd name="connsiteX2" fmla="*/ 61868 w 956794"/>
                    <a:gd name="connsiteY2" fmla="*/ 280155 h 504353"/>
                    <a:gd name="connsiteX3" fmla="*/ 49138 w 956794"/>
                    <a:gd name="connsiteY3" fmla="*/ 274686 h 504353"/>
                    <a:gd name="connsiteX4" fmla="*/ 45488 w 956794"/>
                    <a:gd name="connsiteY4" fmla="*/ 265570 h 504353"/>
                    <a:gd name="connsiteX5" fmla="*/ 49138 w 956794"/>
                    <a:gd name="connsiteY5" fmla="*/ 263747 h 504353"/>
                    <a:gd name="connsiteX6" fmla="*/ 52742 w 956794"/>
                    <a:gd name="connsiteY6" fmla="*/ 265570 h 504353"/>
                    <a:gd name="connsiteX7" fmla="*/ 111100 w 956794"/>
                    <a:gd name="connsiteY7" fmla="*/ 303856 h 504353"/>
                    <a:gd name="connsiteX8" fmla="*/ 109274 w 956794"/>
                    <a:gd name="connsiteY8" fmla="*/ 296563 h 504353"/>
                    <a:gd name="connsiteX9" fmla="*/ 111100 w 956794"/>
                    <a:gd name="connsiteY9" fmla="*/ 278379 h 504353"/>
                    <a:gd name="connsiteX10" fmla="*/ 112925 w 956794"/>
                    <a:gd name="connsiteY10" fmla="*/ 272909 h 504353"/>
                    <a:gd name="connsiteX11" fmla="*/ 114750 w 956794"/>
                    <a:gd name="connsiteY11" fmla="*/ 269263 h 504353"/>
                    <a:gd name="connsiteX12" fmla="*/ 111100 w 956794"/>
                    <a:gd name="connsiteY12" fmla="*/ 256548 h 504353"/>
                    <a:gd name="connsiteX13" fmla="*/ 109274 w 956794"/>
                    <a:gd name="connsiteY13" fmla="*/ 256548 h 504353"/>
                    <a:gd name="connsiteX14" fmla="*/ 96732 w 956794"/>
                    <a:gd name="connsiteY14" fmla="*/ 249208 h 504353"/>
                    <a:gd name="connsiteX15" fmla="*/ 80353 w 956794"/>
                    <a:gd name="connsiteY15" fmla="*/ 238270 h 504353"/>
                    <a:gd name="connsiteX16" fmla="*/ 63927 w 956794"/>
                    <a:gd name="connsiteY16" fmla="*/ 214616 h 504353"/>
                    <a:gd name="connsiteX17" fmla="*/ 54614 w 956794"/>
                    <a:gd name="connsiteY17" fmla="*/ 201854 h 504353"/>
                    <a:gd name="connsiteX18" fmla="*/ 50964 w 956794"/>
                    <a:gd name="connsiteY18" fmla="*/ 196384 h 504353"/>
                    <a:gd name="connsiteX19" fmla="*/ 40060 w 956794"/>
                    <a:gd name="connsiteY19" fmla="*/ 190915 h 504353"/>
                    <a:gd name="connsiteX20" fmla="*/ 27284 w 956794"/>
                    <a:gd name="connsiteY20" fmla="*/ 165438 h 504353"/>
                    <a:gd name="connsiteX21" fmla="*/ 27284 w 956794"/>
                    <a:gd name="connsiteY21" fmla="*/ 163615 h 504353"/>
                    <a:gd name="connsiteX22" fmla="*/ 29109 w 956794"/>
                    <a:gd name="connsiteY22" fmla="*/ 147253 h 504353"/>
                    <a:gd name="connsiteX23" fmla="*/ 27284 w 956794"/>
                    <a:gd name="connsiteY23" fmla="*/ 139961 h 504353"/>
                    <a:gd name="connsiteX24" fmla="*/ 23633 w 956794"/>
                    <a:gd name="connsiteY24" fmla="*/ 127199 h 504353"/>
                    <a:gd name="connsiteX25" fmla="*/ 29109 w 956794"/>
                    <a:gd name="connsiteY25" fmla="*/ 118130 h 504353"/>
                    <a:gd name="connsiteX26" fmla="*/ 30934 w 956794"/>
                    <a:gd name="connsiteY26" fmla="*/ 105368 h 504353"/>
                    <a:gd name="connsiteX27" fmla="*/ 23633 w 956794"/>
                    <a:gd name="connsiteY27" fmla="*/ 99898 h 504353"/>
                    <a:gd name="connsiteX28" fmla="*/ 18158 w 956794"/>
                    <a:gd name="connsiteY28" fmla="*/ 85313 h 504353"/>
                    <a:gd name="connsiteX29" fmla="*/ 16379 w 956794"/>
                    <a:gd name="connsiteY29" fmla="*/ 76244 h 504353"/>
                    <a:gd name="connsiteX30" fmla="*/ 9032 w 956794"/>
                    <a:gd name="connsiteY30" fmla="*/ 65446 h 504353"/>
                    <a:gd name="connsiteX31" fmla="*/ 7207 w 956794"/>
                    <a:gd name="connsiteY31" fmla="*/ 63623 h 504353"/>
                    <a:gd name="connsiteX32" fmla="*/ 10857 w 956794"/>
                    <a:gd name="connsiteY32" fmla="*/ 56330 h 504353"/>
                    <a:gd name="connsiteX33" fmla="*/ 3557 w 956794"/>
                    <a:gd name="connsiteY33" fmla="*/ 41792 h 504353"/>
                    <a:gd name="connsiteX34" fmla="*/ 10857 w 956794"/>
                    <a:gd name="connsiteY34" fmla="*/ 38146 h 504353"/>
                    <a:gd name="connsiteX35" fmla="*/ 12682 w 956794"/>
                    <a:gd name="connsiteY35" fmla="*/ 25384 h 504353"/>
                    <a:gd name="connsiteX36" fmla="*/ 25412 w 956794"/>
                    <a:gd name="connsiteY36" fmla="*/ 9022 h 504353"/>
                    <a:gd name="connsiteX37" fmla="*/ 21761 w 956794"/>
                    <a:gd name="connsiteY37" fmla="*/ 1730 h 504353"/>
                    <a:gd name="connsiteX38" fmla="*/ 21761 w 956794"/>
                    <a:gd name="connsiteY38" fmla="*/ 0 h 504353"/>
                    <a:gd name="connsiteX39" fmla="*/ 56392 w 956794"/>
                    <a:gd name="connsiteY39" fmla="*/ 0 h 504353"/>
                    <a:gd name="connsiteX40" fmla="*/ 533970 w 956794"/>
                    <a:gd name="connsiteY40" fmla="*/ 5469 h 504353"/>
                    <a:gd name="connsiteX41" fmla="*/ 533970 w 956794"/>
                    <a:gd name="connsiteY41" fmla="*/ 7293 h 504353"/>
                    <a:gd name="connsiteX42" fmla="*/ 902134 w 956794"/>
                    <a:gd name="connsiteY42" fmla="*/ 10939 h 504353"/>
                    <a:gd name="connsiteX43" fmla="*/ 900309 w 956794"/>
                    <a:gd name="connsiteY43" fmla="*/ 20008 h 504353"/>
                    <a:gd name="connsiteX44" fmla="*/ 927639 w 956794"/>
                    <a:gd name="connsiteY44" fmla="*/ 78301 h 504353"/>
                    <a:gd name="connsiteX45" fmla="*/ 940415 w 956794"/>
                    <a:gd name="connsiteY45" fmla="*/ 101955 h 504353"/>
                    <a:gd name="connsiteX46" fmla="*/ 956794 w 956794"/>
                    <a:gd name="connsiteY46" fmla="*/ 121963 h 504353"/>
                    <a:gd name="connsiteX47" fmla="*/ 934939 w 956794"/>
                    <a:gd name="connsiteY47" fmla="*/ 145664 h 504353"/>
                    <a:gd name="connsiteX48" fmla="*/ 927639 w 956794"/>
                    <a:gd name="connsiteY48" fmla="*/ 189326 h 504353"/>
                    <a:gd name="connsiteX49" fmla="*/ 898484 w 956794"/>
                    <a:gd name="connsiteY49" fmla="*/ 216673 h 504353"/>
                    <a:gd name="connsiteX50" fmla="*/ 851077 w 956794"/>
                    <a:gd name="connsiteY50" fmla="*/ 233034 h 504353"/>
                    <a:gd name="connsiteX51" fmla="*/ 834697 w 956794"/>
                    <a:gd name="connsiteY51" fmla="*/ 236680 h 504353"/>
                    <a:gd name="connsiteX52" fmla="*/ 818271 w 956794"/>
                    <a:gd name="connsiteY52" fmla="*/ 273096 h 504353"/>
                    <a:gd name="connsiteX53" fmla="*/ 823746 w 956794"/>
                    <a:gd name="connsiteY53" fmla="*/ 296750 h 504353"/>
                    <a:gd name="connsiteX54" fmla="*/ 811017 w 956794"/>
                    <a:gd name="connsiteY54" fmla="*/ 309512 h 504353"/>
                    <a:gd name="connsiteX55" fmla="*/ 803717 w 956794"/>
                    <a:gd name="connsiteY55" fmla="*/ 324097 h 504353"/>
                    <a:gd name="connsiteX56" fmla="*/ 798241 w 956794"/>
                    <a:gd name="connsiteY56" fmla="*/ 342282 h 504353"/>
                    <a:gd name="connsiteX57" fmla="*/ 790941 w 956794"/>
                    <a:gd name="connsiteY57" fmla="*/ 362336 h 504353"/>
                    <a:gd name="connsiteX58" fmla="*/ 790941 w 956794"/>
                    <a:gd name="connsiteY58" fmla="*/ 376875 h 504353"/>
                    <a:gd name="connsiteX59" fmla="*/ 787290 w 956794"/>
                    <a:gd name="connsiteY59" fmla="*/ 393283 h 504353"/>
                    <a:gd name="connsiteX60" fmla="*/ 794591 w 956794"/>
                    <a:gd name="connsiteY60" fmla="*/ 407821 h 504353"/>
                    <a:gd name="connsiteX61" fmla="*/ 803717 w 956794"/>
                    <a:gd name="connsiteY61" fmla="*/ 416937 h 504353"/>
                    <a:gd name="connsiteX62" fmla="*/ 809192 w 956794"/>
                    <a:gd name="connsiteY62" fmla="*/ 442414 h 504353"/>
                    <a:gd name="connsiteX63" fmla="*/ 836522 w 956794"/>
                    <a:gd name="connsiteY63" fmla="*/ 455176 h 504353"/>
                    <a:gd name="connsiteX64" fmla="*/ 841998 w 956794"/>
                    <a:gd name="connsiteY64" fmla="*/ 478830 h 504353"/>
                    <a:gd name="connsiteX65" fmla="*/ 825571 w 956794"/>
                    <a:gd name="connsiteY65" fmla="*/ 504354 h 504353"/>
                    <a:gd name="connsiteX66" fmla="*/ 606836 w 956794"/>
                    <a:gd name="connsiteY66" fmla="*/ 502297 h 504353"/>
                    <a:gd name="connsiteX67" fmla="*/ 606836 w 956794"/>
                    <a:gd name="connsiteY67" fmla="*/ 504120 h 504353"/>
                    <a:gd name="connsiteX68" fmla="*/ 524845 w 956794"/>
                    <a:gd name="connsiteY68" fmla="*/ 504120 h 504353"/>
                    <a:gd name="connsiteX69" fmla="*/ 344390 w 956794"/>
                    <a:gd name="connsiteY69" fmla="*/ 502297 h 504353"/>
                    <a:gd name="connsiteX70" fmla="*/ 240497 w 956794"/>
                    <a:gd name="connsiteY70" fmla="*/ 502297 h 504353"/>
                    <a:gd name="connsiteX71" fmla="*/ 1825 w 956794"/>
                    <a:gd name="connsiteY71" fmla="*/ 496828 h 504353"/>
                    <a:gd name="connsiteX72" fmla="*/ 0 w 956794"/>
                    <a:gd name="connsiteY72" fmla="*/ 496828 h 504353"/>
                    <a:gd name="connsiteX73" fmla="*/ 0 w 956794"/>
                    <a:gd name="connsiteY73" fmla="*/ 495004 h 504353"/>
                    <a:gd name="connsiteX74" fmla="*/ 1825 w 956794"/>
                    <a:gd name="connsiteY74" fmla="*/ 471304 h 504353"/>
                    <a:gd name="connsiteX75" fmla="*/ 3650 w 956794"/>
                    <a:gd name="connsiteY75" fmla="*/ 467704 h 504353"/>
                    <a:gd name="connsiteX76" fmla="*/ 29155 w 956794"/>
                    <a:gd name="connsiteY76" fmla="*/ 436711 h 504353"/>
                    <a:gd name="connsiteX77" fmla="*/ 34631 w 956794"/>
                    <a:gd name="connsiteY77" fmla="*/ 434934 h 504353"/>
                    <a:gd name="connsiteX78" fmla="*/ 38281 w 956794"/>
                    <a:gd name="connsiteY78" fmla="*/ 431288 h 504353"/>
                    <a:gd name="connsiteX79" fmla="*/ 40106 w 956794"/>
                    <a:gd name="connsiteY79" fmla="*/ 425819 h 504353"/>
                    <a:gd name="connsiteX80" fmla="*/ 45582 w 956794"/>
                    <a:gd name="connsiteY80" fmla="*/ 409411 h 504353"/>
                    <a:gd name="connsiteX81" fmla="*/ 45582 w 956794"/>
                    <a:gd name="connsiteY81" fmla="*/ 403941 h 504353"/>
                    <a:gd name="connsiteX82" fmla="*/ 43757 w 956794"/>
                    <a:gd name="connsiteY82" fmla="*/ 398519 h 504353"/>
                    <a:gd name="connsiteX83" fmla="*/ 47407 w 956794"/>
                    <a:gd name="connsiteY83" fmla="*/ 382110 h 504353"/>
                    <a:gd name="connsiteX84" fmla="*/ 49232 w 956794"/>
                    <a:gd name="connsiteY84" fmla="*/ 372761 h 504353"/>
                    <a:gd name="connsiteX85" fmla="*/ 51010 w 956794"/>
                    <a:gd name="connsiteY85" fmla="*/ 369115 h 504353"/>
                    <a:gd name="connsiteX86" fmla="*/ 58311 w 956794"/>
                    <a:gd name="connsiteY86" fmla="*/ 358223 h 504353"/>
                    <a:gd name="connsiteX87" fmla="*/ 58311 w 956794"/>
                    <a:gd name="connsiteY87" fmla="*/ 345928 h 504353"/>
                    <a:gd name="connsiteX88" fmla="*/ 61961 w 956794"/>
                    <a:gd name="connsiteY88" fmla="*/ 333166 h 504353"/>
                    <a:gd name="connsiteX89" fmla="*/ 80213 w 956794"/>
                    <a:gd name="connsiteY89" fmla="*/ 327744 h 504353"/>
                    <a:gd name="connsiteX90" fmla="*/ 96592 w 956794"/>
                    <a:gd name="connsiteY90" fmla="*/ 324097 h 504353"/>
                    <a:gd name="connsiteX91" fmla="*/ 98417 w 956794"/>
                    <a:gd name="connsiteY91" fmla="*/ 324097 h 504353"/>
                    <a:gd name="connsiteX92" fmla="*/ 111193 w 956794"/>
                    <a:gd name="connsiteY92" fmla="*/ 313158 h 504353"/>
                    <a:gd name="connsiteX93" fmla="*/ 113018 w 956794"/>
                    <a:gd name="connsiteY93" fmla="*/ 309512 h 504353"/>
                    <a:gd name="connsiteX94" fmla="*/ 113018 w 956794"/>
                    <a:gd name="connsiteY94" fmla="*/ 307689 h 504353"/>
                    <a:gd name="connsiteX95" fmla="*/ 111193 w 956794"/>
                    <a:gd name="connsiteY95" fmla="*/ 304043 h 50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956794" h="504353">
                      <a:moveTo>
                        <a:pt x="52742" y="265570"/>
                      </a:moveTo>
                      <a:lnTo>
                        <a:pt x="63693" y="280155"/>
                      </a:lnTo>
                      <a:lnTo>
                        <a:pt x="61868" y="280155"/>
                      </a:lnTo>
                      <a:lnTo>
                        <a:pt x="49138" y="274686"/>
                      </a:lnTo>
                      <a:lnTo>
                        <a:pt x="45488" y="265570"/>
                      </a:lnTo>
                      <a:lnTo>
                        <a:pt x="49138" y="263747"/>
                      </a:lnTo>
                      <a:lnTo>
                        <a:pt x="52742" y="265570"/>
                      </a:lnTo>
                      <a:close/>
                      <a:moveTo>
                        <a:pt x="111100" y="303856"/>
                      </a:moveTo>
                      <a:lnTo>
                        <a:pt x="109274" y="296563"/>
                      </a:lnTo>
                      <a:lnTo>
                        <a:pt x="111100" y="278379"/>
                      </a:lnTo>
                      <a:lnTo>
                        <a:pt x="112925" y="272909"/>
                      </a:lnTo>
                      <a:lnTo>
                        <a:pt x="114750" y="269263"/>
                      </a:lnTo>
                      <a:lnTo>
                        <a:pt x="111100" y="256548"/>
                      </a:lnTo>
                      <a:lnTo>
                        <a:pt x="109274" y="256548"/>
                      </a:lnTo>
                      <a:lnTo>
                        <a:pt x="96732" y="249208"/>
                      </a:lnTo>
                      <a:lnTo>
                        <a:pt x="80353" y="238270"/>
                      </a:lnTo>
                      <a:lnTo>
                        <a:pt x="63927" y="214616"/>
                      </a:lnTo>
                      <a:lnTo>
                        <a:pt x="54614" y="201854"/>
                      </a:lnTo>
                      <a:lnTo>
                        <a:pt x="50964" y="196384"/>
                      </a:lnTo>
                      <a:lnTo>
                        <a:pt x="40060" y="190915"/>
                      </a:lnTo>
                      <a:lnTo>
                        <a:pt x="27284" y="165438"/>
                      </a:lnTo>
                      <a:lnTo>
                        <a:pt x="27284" y="163615"/>
                      </a:lnTo>
                      <a:lnTo>
                        <a:pt x="29109" y="147253"/>
                      </a:lnTo>
                      <a:lnTo>
                        <a:pt x="27284" y="139961"/>
                      </a:lnTo>
                      <a:lnTo>
                        <a:pt x="23633" y="127199"/>
                      </a:lnTo>
                      <a:lnTo>
                        <a:pt x="29109" y="118130"/>
                      </a:lnTo>
                      <a:lnTo>
                        <a:pt x="30934" y="105368"/>
                      </a:lnTo>
                      <a:lnTo>
                        <a:pt x="23633" y="99898"/>
                      </a:lnTo>
                      <a:lnTo>
                        <a:pt x="18158" y="85313"/>
                      </a:lnTo>
                      <a:lnTo>
                        <a:pt x="16379" y="76244"/>
                      </a:lnTo>
                      <a:lnTo>
                        <a:pt x="9032" y="65446"/>
                      </a:lnTo>
                      <a:lnTo>
                        <a:pt x="7207" y="63623"/>
                      </a:lnTo>
                      <a:lnTo>
                        <a:pt x="10857" y="56330"/>
                      </a:lnTo>
                      <a:lnTo>
                        <a:pt x="3557" y="41792"/>
                      </a:lnTo>
                      <a:lnTo>
                        <a:pt x="10857" y="38146"/>
                      </a:lnTo>
                      <a:lnTo>
                        <a:pt x="12682" y="25384"/>
                      </a:lnTo>
                      <a:lnTo>
                        <a:pt x="25412" y="9022"/>
                      </a:lnTo>
                      <a:lnTo>
                        <a:pt x="21761" y="1730"/>
                      </a:lnTo>
                      <a:lnTo>
                        <a:pt x="21761" y="0"/>
                      </a:lnTo>
                      <a:lnTo>
                        <a:pt x="56392" y="0"/>
                      </a:lnTo>
                      <a:lnTo>
                        <a:pt x="533970" y="5469"/>
                      </a:lnTo>
                      <a:lnTo>
                        <a:pt x="533970" y="7293"/>
                      </a:lnTo>
                      <a:lnTo>
                        <a:pt x="902134" y="10939"/>
                      </a:lnTo>
                      <a:lnTo>
                        <a:pt x="900309" y="20008"/>
                      </a:lnTo>
                      <a:lnTo>
                        <a:pt x="927639" y="78301"/>
                      </a:lnTo>
                      <a:lnTo>
                        <a:pt x="940415" y="101955"/>
                      </a:lnTo>
                      <a:lnTo>
                        <a:pt x="956794" y="121963"/>
                      </a:lnTo>
                      <a:lnTo>
                        <a:pt x="934939" y="145664"/>
                      </a:lnTo>
                      <a:lnTo>
                        <a:pt x="927639" y="189326"/>
                      </a:lnTo>
                      <a:lnTo>
                        <a:pt x="898484" y="216673"/>
                      </a:lnTo>
                      <a:lnTo>
                        <a:pt x="851077" y="233034"/>
                      </a:lnTo>
                      <a:lnTo>
                        <a:pt x="834697" y="236680"/>
                      </a:lnTo>
                      <a:lnTo>
                        <a:pt x="818271" y="273096"/>
                      </a:lnTo>
                      <a:lnTo>
                        <a:pt x="823746" y="296750"/>
                      </a:lnTo>
                      <a:lnTo>
                        <a:pt x="811017" y="309512"/>
                      </a:lnTo>
                      <a:lnTo>
                        <a:pt x="803717" y="324097"/>
                      </a:lnTo>
                      <a:lnTo>
                        <a:pt x="798241" y="342282"/>
                      </a:lnTo>
                      <a:lnTo>
                        <a:pt x="790941" y="362336"/>
                      </a:lnTo>
                      <a:lnTo>
                        <a:pt x="790941" y="376875"/>
                      </a:lnTo>
                      <a:lnTo>
                        <a:pt x="787290" y="393283"/>
                      </a:lnTo>
                      <a:lnTo>
                        <a:pt x="794591" y="407821"/>
                      </a:lnTo>
                      <a:lnTo>
                        <a:pt x="803717" y="416937"/>
                      </a:lnTo>
                      <a:lnTo>
                        <a:pt x="809192" y="442414"/>
                      </a:lnTo>
                      <a:lnTo>
                        <a:pt x="836522" y="455176"/>
                      </a:lnTo>
                      <a:lnTo>
                        <a:pt x="841998" y="478830"/>
                      </a:lnTo>
                      <a:lnTo>
                        <a:pt x="825571" y="504354"/>
                      </a:lnTo>
                      <a:lnTo>
                        <a:pt x="606836" y="502297"/>
                      </a:lnTo>
                      <a:lnTo>
                        <a:pt x="606836" y="504120"/>
                      </a:lnTo>
                      <a:lnTo>
                        <a:pt x="524845" y="504120"/>
                      </a:lnTo>
                      <a:lnTo>
                        <a:pt x="344390" y="502297"/>
                      </a:lnTo>
                      <a:lnTo>
                        <a:pt x="240497" y="502297"/>
                      </a:lnTo>
                      <a:lnTo>
                        <a:pt x="1825" y="496828"/>
                      </a:lnTo>
                      <a:lnTo>
                        <a:pt x="0" y="496828"/>
                      </a:lnTo>
                      <a:lnTo>
                        <a:pt x="0" y="495004"/>
                      </a:lnTo>
                      <a:lnTo>
                        <a:pt x="1825" y="471304"/>
                      </a:lnTo>
                      <a:lnTo>
                        <a:pt x="3650" y="467704"/>
                      </a:lnTo>
                      <a:lnTo>
                        <a:pt x="29155" y="436711"/>
                      </a:lnTo>
                      <a:lnTo>
                        <a:pt x="34631" y="434934"/>
                      </a:lnTo>
                      <a:lnTo>
                        <a:pt x="38281" y="431288"/>
                      </a:lnTo>
                      <a:lnTo>
                        <a:pt x="40106" y="425819"/>
                      </a:lnTo>
                      <a:lnTo>
                        <a:pt x="45582" y="409411"/>
                      </a:lnTo>
                      <a:lnTo>
                        <a:pt x="45582" y="403941"/>
                      </a:lnTo>
                      <a:lnTo>
                        <a:pt x="43757" y="398519"/>
                      </a:lnTo>
                      <a:lnTo>
                        <a:pt x="47407" y="382110"/>
                      </a:lnTo>
                      <a:lnTo>
                        <a:pt x="49232" y="372761"/>
                      </a:lnTo>
                      <a:lnTo>
                        <a:pt x="51010" y="369115"/>
                      </a:lnTo>
                      <a:lnTo>
                        <a:pt x="58311" y="358223"/>
                      </a:lnTo>
                      <a:lnTo>
                        <a:pt x="58311" y="345928"/>
                      </a:lnTo>
                      <a:lnTo>
                        <a:pt x="61961" y="333166"/>
                      </a:lnTo>
                      <a:lnTo>
                        <a:pt x="80213" y="327744"/>
                      </a:lnTo>
                      <a:lnTo>
                        <a:pt x="96592" y="324097"/>
                      </a:lnTo>
                      <a:lnTo>
                        <a:pt x="98417" y="324097"/>
                      </a:lnTo>
                      <a:lnTo>
                        <a:pt x="111193" y="313158"/>
                      </a:lnTo>
                      <a:lnTo>
                        <a:pt x="113018" y="309512"/>
                      </a:lnTo>
                      <a:lnTo>
                        <a:pt x="113018" y="307689"/>
                      </a:lnTo>
                      <a:lnTo>
                        <a:pt x="111193" y="304043"/>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71" name="Freeform 77">
                  <a:extLst>
                    <a:ext uri="{FF2B5EF4-FFF2-40B4-BE49-F238E27FC236}">
                      <a16:creationId xmlns:a16="http://schemas.microsoft.com/office/drawing/2014/main" id="{4E5E5F1A-35F1-4850-FED3-A8388F14507D}"/>
                    </a:ext>
                  </a:extLst>
                </p:cNvPr>
                <p:cNvSpPr/>
                <p:nvPr/>
              </p:nvSpPr>
              <p:spPr>
                <a:xfrm>
                  <a:off x="6982949" y="3907912"/>
                  <a:ext cx="650685" cy="420583"/>
                </a:xfrm>
                <a:custGeom>
                  <a:avLst/>
                  <a:gdLst>
                    <a:gd name="connsiteX0" fmla="*/ 419174 w 650685"/>
                    <a:gd name="connsiteY0" fmla="*/ 253088 h 420583"/>
                    <a:gd name="connsiteX1" fmla="*/ 439250 w 650685"/>
                    <a:gd name="connsiteY1" fmla="*/ 260381 h 420583"/>
                    <a:gd name="connsiteX2" fmla="*/ 461105 w 650685"/>
                    <a:gd name="connsiteY2" fmla="*/ 282212 h 420583"/>
                    <a:gd name="connsiteX3" fmla="*/ 462930 w 650685"/>
                    <a:gd name="connsiteY3" fmla="*/ 316805 h 420583"/>
                    <a:gd name="connsiteX4" fmla="*/ 470231 w 650685"/>
                    <a:gd name="connsiteY4" fmla="*/ 318628 h 420583"/>
                    <a:gd name="connsiteX5" fmla="*/ 475706 w 650685"/>
                    <a:gd name="connsiteY5" fmla="*/ 320451 h 420583"/>
                    <a:gd name="connsiteX6" fmla="*/ 481182 w 650685"/>
                    <a:gd name="connsiteY6" fmla="*/ 320451 h 420583"/>
                    <a:gd name="connsiteX7" fmla="*/ 486657 w 650685"/>
                    <a:gd name="connsiteY7" fmla="*/ 327743 h 420583"/>
                    <a:gd name="connsiteX8" fmla="*/ 490261 w 650685"/>
                    <a:gd name="connsiteY8" fmla="*/ 329567 h 420583"/>
                    <a:gd name="connsiteX9" fmla="*/ 495736 w 650685"/>
                    <a:gd name="connsiteY9" fmla="*/ 331390 h 420583"/>
                    <a:gd name="connsiteX10" fmla="*/ 503037 w 650685"/>
                    <a:gd name="connsiteY10" fmla="*/ 333213 h 420583"/>
                    <a:gd name="connsiteX11" fmla="*/ 510337 w 650685"/>
                    <a:gd name="connsiteY11" fmla="*/ 336859 h 420583"/>
                    <a:gd name="connsiteX12" fmla="*/ 517638 w 650685"/>
                    <a:gd name="connsiteY12" fmla="*/ 338636 h 420583"/>
                    <a:gd name="connsiteX13" fmla="*/ 524938 w 650685"/>
                    <a:gd name="connsiteY13" fmla="*/ 340459 h 420583"/>
                    <a:gd name="connsiteX14" fmla="*/ 532192 w 650685"/>
                    <a:gd name="connsiteY14" fmla="*/ 344105 h 420583"/>
                    <a:gd name="connsiteX15" fmla="*/ 537667 w 650685"/>
                    <a:gd name="connsiteY15" fmla="*/ 342282 h 420583"/>
                    <a:gd name="connsiteX16" fmla="*/ 539493 w 650685"/>
                    <a:gd name="connsiteY16" fmla="*/ 340459 h 420583"/>
                    <a:gd name="connsiteX17" fmla="*/ 572298 w 650685"/>
                    <a:gd name="connsiteY17" fmla="*/ 349574 h 420583"/>
                    <a:gd name="connsiteX18" fmla="*/ 585074 w 650685"/>
                    <a:gd name="connsiteY18" fmla="*/ 362336 h 420583"/>
                    <a:gd name="connsiteX19" fmla="*/ 577774 w 650685"/>
                    <a:gd name="connsiteY19" fmla="*/ 385990 h 420583"/>
                    <a:gd name="connsiteX20" fmla="*/ 595978 w 650685"/>
                    <a:gd name="connsiteY20" fmla="*/ 409644 h 420583"/>
                    <a:gd name="connsiteX21" fmla="*/ 606929 w 650685"/>
                    <a:gd name="connsiteY21" fmla="*/ 415114 h 420583"/>
                    <a:gd name="connsiteX22" fmla="*/ 625181 w 650685"/>
                    <a:gd name="connsiteY22" fmla="*/ 407821 h 420583"/>
                    <a:gd name="connsiteX23" fmla="*/ 632434 w 650685"/>
                    <a:gd name="connsiteY23" fmla="*/ 411467 h 420583"/>
                    <a:gd name="connsiteX24" fmla="*/ 632434 w 650685"/>
                    <a:gd name="connsiteY24" fmla="*/ 413291 h 420583"/>
                    <a:gd name="connsiteX25" fmla="*/ 634259 w 650685"/>
                    <a:gd name="connsiteY25" fmla="*/ 413291 h 420583"/>
                    <a:gd name="connsiteX26" fmla="*/ 634259 w 650685"/>
                    <a:gd name="connsiteY26" fmla="*/ 415114 h 420583"/>
                    <a:gd name="connsiteX27" fmla="*/ 636085 w 650685"/>
                    <a:gd name="connsiteY27" fmla="*/ 415114 h 420583"/>
                    <a:gd name="connsiteX28" fmla="*/ 636085 w 650685"/>
                    <a:gd name="connsiteY28" fmla="*/ 413291 h 420583"/>
                    <a:gd name="connsiteX29" fmla="*/ 637910 w 650685"/>
                    <a:gd name="connsiteY29" fmla="*/ 413291 h 420583"/>
                    <a:gd name="connsiteX30" fmla="*/ 639735 w 650685"/>
                    <a:gd name="connsiteY30" fmla="*/ 413291 h 420583"/>
                    <a:gd name="connsiteX31" fmla="*/ 639735 w 650685"/>
                    <a:gd name="connsiteY31" fmla="*/ 415114 h 420583"/>
                    <a:gd name="connsiteX32" fmla="*/ 641560 w 650685"/>
                    <a:gd name="connsiteY32" fmla="*/ 415114 h 420583"/>
                    <a:gd name="connsiteX33" fmla="*/ 643385 w 650685"/>
                    <a:gd name="connsiteY33" fmla="*/ 415114 h 420583"/>
                    <a:gd name="connsiteX34" fmla="*/ 643385 w 650685"/>
                    <a:gd name="connsiteY34" fmla="*/ 413291 h 420583"/>
                    <a:gd name="connsiteX35" fmla="*/ 645210 w 650685"/>
                    <a:gd name="connsiteY35" fmla="*/ 413291 h 420583"/>
                    <a:gd name="connsiteX36" fmla="*/ 647035 w 650685"/>
                    <a:gd name="connsiteY36" fmla="*/ 415114 h 420583"/>
                    <a:gd name="connsiteX37" fmla="*/ 647035 w 650685"/>
                    <a:gd name="connsiteY37" fmla="*/ 416937 h 420583"/>
                    <a:gd name="connsiteX38" fmla="*/ 647035 w 650685"/>
                    <a:gd name="connsiteY38" fmla="*/ 418760 h 420583"/>
                    <a:gd name="connsiteX39" fmla="*/ 648861 w 650685"/>
                    <a:gd name="connsiteY39" fmla="*/ 418760 h 420583"/>
                    <a:gd name="connsiteX40" fmla="*/ 650686 w 650685"/>
                    <a:gd name="connsiteY40" fmla="*/ 418760 h 420583"/>
                    <a:gd name="connsiteX41" fmla="*/ 650686 w 650685"/>
                    <a:gd name="connsiteY41" fmla="*/ 420583 h 420583"/>
                    <a:gd name="connsiteX42" fmla="*/ 162203 w 650685"/>
                    <a:gd name="connsiteY42" fmla="*/ 409644 h 420583"/>
                    <a:gd name="connsiteX43" fmla="*/ 131223 w 650685"/>
                    <a:gd name="connsiteY43" fmla="*/ 407821 h 420583"/>
                    <a:gd name="connsiteX44" fmla="*/ 122097 w 650685"/>
                    <a:gd name="connsiteY44" fmla="*/ 407821 h 420583"/>
                    <a:gd name="connsiteX45" fmla="*/ 20030 w 650685"/>
                    <a:gd name="connsiteY45" fmla="*/ 404175 h 420583"/>
                    <a:gd name="connsiteX46" fmla="*/ 21855 w 650685"/>
                    <a:gd name="connsiteY46" fmla="*/ 376875 h 420583"/>
                    <a:gd name="connsiteX47" fmla="*/ 29155 w 650685"/>
                    <a:gd name="connsiteY47" fmla="*/ 182080 h 420583"/>
                    <a:gd name="connsiteX48" fmla="*/ 21855 w 650685"/>
                    <a:gd name="connsiteY48" fmla="*/ 182080 h 420583"/>
                    <a:gd name="connsiteX49" fmla="*/ 0 w 650685"/>
                    <a:gd name="connsiteY49" fmla="*/ 182080 h 420583"/>
                    <a:gd name="connsiteX50" fmla="*/ 1825 w 650685"/>
                    <a:gd name="connsiteY50" fmla="*/ 96486 h 420583"/>
                    <a:gd name="connsiteX51" fmla="*/ 85641 w 650685"/>
                    <a:gd name="connsiteY51" fmla="*/ 100132 h 420583"/>
                    <a:gd name="connsiteX52" fmla="*/ 85641 w 650685"/>
                    <a:gd name="connsiteY52" fmla="*/ 80124 h 420583"/>
                    <a:gd name="connsiteX53" fmla="*/ 98417 w 650685"/>
                    <a:gd name="connsiteY53" fmla="*/ 71009 h 420583"/>
                    <a:gd name="connsiteX54" fmla="*/ 123922 w 650685"/>
                    <a:gd name="connsiteY54" fmla="*/ 65539 h 420583"/>
                    <a:gd name="connsiteX55" fmla="*/ 134873 w 650685"/>
                    <a:gd name="connsiteY55" fmla="*/ 34593 h 420583"/>
                    <a:gd name="connsiteX56" fmla="*/ 160378 w 650685"/>
                    <a:gd name="connsiteY56" fmla="*/ 27300 h 420583"/>
                    <a:gd name="connsiteX57" fmla="*/ 178630 w 650685"/>
                    <a:gd name="connsiteY57" fmla="*/ 1823 h 420583"/>
                    <a:gd name="connsiteX58" fmla="*/ 182233 w 650685"/>
                    <a:gd name="connsiteY58" fmla="*/ 10939 h 420583"/>
                    <a:gd name="connsiteX59" fmla="*/ 193184 w 650685"/>
                    <a:gd name="connsiteY59" fmla="*/ 14585 h 420583"/>
                    <a:gd name="connsiteX60" fmla="*/ 198659 w 650685"/>
                    <a:gd name="connsiteY60" fmla="*/ 34593 h 420583"/>
                    <a:gd name="connsiteX61" fmla="*/ 213261 w 650685"/>
                    <a:gd name="connsiteY61" fmla="*/ 34593 h 420583"/>
                    <a:gd name="connsiteX62" fmla="*/ 229640 w 650685"/>
                    <a:gd name="connsiteY62" fmla="*/ 23654 h 420583"/>
                    <a:gd name="connsiteX63" fmla="*/ 253320 w 650685"/>
                    <a:gd name="connsiteY63" fmla="*/ 0 h 420583"/>
                    <a:gd name="connsiteX64" fmla="*/ 271571 w 650685"/>
                    <a:gd name="connsiteY64" fmla="*/ 20008 h 420583"/>
                    <a:gd name="connsiteX65" fmla="*/ 293426 w 650685"/>
                    <a:gd name="connsiteY65" fmla="*/ 51001 h 420583"/>
                    <a:gd name="connsiteX66" fmla="*/ 329882 w 650685"/>
                    <a:gd name="connsiteY66" fmla="*/ 72832 h 420583"/>
                    <a:gd name="connsiteX67" fmla="*/ 331707 w 650685"/>
                    <a:gd name="connsiteY67" fmla="*/ 101955 h 420583"/>
                    <a:gd name="connsiteX68" fmla="*/ 328057 w 650685"/>
                    <a:gd name="connsiteY68" fmla="*/ 118363 h 420583"/>
                    <a:gd name="connsiteX69" fmla="*/ 329882 w 650685"/>
                    <a:gd name="connsiteY69" fmla="*/ 122010 h 420583"/>
                    <a:gd name="connsiteX70" fmla="*/ 328057 w 650685"/>
                    <a:gd name="connsiteY70" fmla="*/ 125656 h 420583"/>
                    <a:gd name="connsiteX71" fmla="*/ 333533 w 650685"/>
                    <a:gd name="connsiteY71" fmla="*/ 129256 h 420583"/>
                    <a:gd name="connsiteX72" fmla="*/ 331707 w 650685"/>
                    <a:gd name="connsiteY72" fmla="*/ 129256 h 420583"/>
                    <a:gd name="connsiteX73" fmla="*/ 333533 w 650685"/>
                    <a:gd name="connsiteY73" fmla="*/ 131079 h 420583"/>
                    <a:gd name="connsiteX74" fmla="*/ 335358 w 650685"/>
                    <a:gd name="connsiteY74" fmla="*/ 131079 h 420583"/>
                    <a:gd name="connsiteX75" fmla="*/ 335358 w 650685"/>
                    <a:gd name="connsiteY75" fmla="*/ 132902 h 420583"/>
                    <a:gd name="connsiteX76" fmla="*/ 337183 w 650685"/>
                    <a:gd name="connsiteY76" fmla="*/ 132902 h 420583"/>
                    <a:gd name="connsiteX77" fmla="*/ 335358 w 650685"/>
                    <a:gd name="connsiteY77" fmla="*/ 134725 h 420583"/>
                    <a:gd name="connsiteX78" fmla="*/ 335358 w 650685"/>
                    <a:gd name="connsiteY78" fmla="*/ 136548 h 420583"/>
                    <a:gd name="connsiteX79" fmla="*/ 333533 w 650685"/>
                    <a:gd name="connsiteY79" fmla="*/ 136548 h 420583"/>
                    <a:gd name="connsiteX80" fmla="*/ 335358 w 650685"/>
                    <a:gd name="connsiteY80" fmla="*/ 136548 h 420583"/>
                    <a:gd name="connsiteX81" fmla="*/ 337183 w 650685"/>
                    <a:gd name="connsiteY81" fmla="*/ 136548 h 420583"/>
                    <a:gd name="connsiteX82" fmla="*/ 337183 w 650685"/>
                    <a:gd name="connsiteY82" fmla="*/ 138371 h 420583"/>
                    <a:gd name="connsiteX83" fmla="*/ 339008 w 650685"/>
                    <a:gd name="connsiteY83" fmla="*/ 138371 h 420583"/>
                    <a:gd name="connsiteX84" fmla="*/ 340833 w 650685"/>
                    <a:gd name="connsiteY84" fmla="*/ 140194 h 420583"/>
                    <a:gd name="connsiteX85" fmla="*/ 340833 w 650685"/>
                    <a:gd name="connsiteY85" fmla="*/ 142018 h 420583"/>
                    <a:gd name="connsiteX86" fmla="*/ 340833 w 650685"/>
                    <a:gd name="connsiteY86" fmla="*/ 143841 h 420583"/>
                    <a:gd name="connsiteX87" fmla="*/ 339008 w 650685"/>
                    <a:gd name="connsiteY87" fmla="*/ 143841 h 420583"/>
                    <a:gd name="connsiteX88" fmla="*/ 339008 w 650685"/>
                    <a:gd name="connsiteY88" fmla="*/ 145664 h 420583"/>
                    <a:gd name="connsiteX89" fmla="*/ 340833 w 650685"/>
                    <a:gd name="connsiteY89" fmla="*/ 145664 h 420583"/>
                    <a:gd name="connsiteX90" fmla="*/ 340833 w 650685"/>
                    <a:gd name="connsiteY90" fmla="*/ 147487 h 420583"/>
                    <a:gd name="connsiteX91" fmla="*/ 342658 w 650685"/>
                    <a:gd name="connsiteY91" fmla="*/ 147487 h 420583"/>
                    <a:gd name="connsiteX92" fmla="*/ 344483 w 650685"/>
                    <a:gd name="connsiteY92" fmla="*/ 147487 h 420583"/>
                    <a:gd name="connsiteX93" fmla="*/ 344483 w 650685"/>
                    <a:gd name="connsiteY93" fmla="*/ 149310 h 420583"/>
                    <a:gd name="connsiteX94" fmla="*/ 346309 w 650685"/>
                    <a:gd name="connsiteY94" fmla="*/ 151133 h 420583"/>
                    <a:gd name="connsiteX95" fmla="*/ 344483 w 650685"/>
                    <a:gd name="connsiteY95" fmla="*/ 152956 h 420583"/>
                    <a:gd name="connsiteX96" fmla="*/ 344483 w 650685"/>
                    <a:gd name="connsiteY96" fmla="*/ 154779 h 420583"/>
                    <a:gd name="connsiteX97" fmla="*/ 342658 w 650685"/>
                    <a:gd name="connsiteY97" fmla="*/ 154779 h 420583"/>
                    <a:gd name="connsiteX98" fmla="*/ 342658 w 650685"/>
                    <a:gd name="connsiteY98" fmla="*/ 156603 h 420583"/>
                    <a:gd name="connsiteX99" fmla="*/ 342658 w 650685"/>
                    <a:gd name="connsiteY99" fmla="*/ 158426 h 420583"/>
                    <a:gd name="connsiteX100" fmla="*/ 342658 w 650685"/>
                    <a:gd name="connsiteY100" fmla="*/ 160202 h 420583"/>
                    <a:gd name="connsiteX101" fmla="*/ 344483 w 650685"/>
                    <a:gd name="connsiteY101" fmla="*/ 162025 h 420583"/>
                    <a:gd name="connsiteX102" fmla="*/ 346309 w 650685"/>
                    <a:gd name="connsiteY102" fmla="*/ 162025 h 420583"/>
                    <a:gd name="connsiteX103" fmla="*/ 346309 w 650685"/>
                    <a:gd name="connsiteY103" fmla="*/ 163848 h 420583"/>
                    <a:gd name="connsiteX104" fmla="*/ 346309 w 650685"/>
                    <a:gd name="connsiteY104" fmla="*/ 165672 h 420583"/>
                    <a:gd name="connsiteX105" fmla="*/ 346309 w 650685"/>
                    <a:gd name="connsiteY105" fmla="*/ 167495 h 420583"/>
                    <a:gd name="connsiteX106" fmla="*/ 346309 w 650685"/>
                    <a:gd name="connsiteY106" fmla="*/ 169318 h 420583"/>
                    <a:gd name="connsiteX107" fmla="*/ 346309 w 650685"/>
                    <a:gd name="connsiteY107" fmla="*/ 171141 h 420583"/>
                    <a:gd name="connsiteX108" fmla="*/ 346309 w 650685"/>
                    <a:gd name="connsiteY108" fmla="*/ 172964 h 420583"/>
                    <a:gd name="connsiteX109" fmla="*/ 353562 w 650685"/>
                    <a:gd name="connsiteY109" fmla="*/ 183903 h 420583"/>
                    <a:gd name="connsiteX110" fmla="*/ 369989 w 650685"/>
                    <a:gd name="connsiteY110" fmla="*/ 187549 h 420583"/>
                    <a:gd name="connsiteX111" fmla="*/ 369989 w 650685"/>
                    <a:gd name="connsiteY111" fmla="*/ 211203 h 420583"/>
                    <a:gd name="connsiteX112" fmla="*/ 371814 w 650685"/>
                    <a:gd name="connsiteY112" fmla="*/ 211203 h 420583"/>
                    <a:gd name="connsiteX113" fmla="*/ 371814 w 650685"/>
                    <a:gd name="connsiteY113" fmla="*/ 213026 h 420583"/>
                    <a:gd name="connsiteX114" fmla="*/ 373639 w 650685"/>
                    <a:gd name="connsiteY114" fmla="*/ 213026 h 420583"/>
                    <a:gd name="connsiteX115" fmla="*/ 373639 w 650685"/>
                    <a:gd name="connsiteY115" fmla="*/ 214849 h 420583"/>
                    <a:gd name="connsiteX116" fmla="*/ 375464 w 650685"/>
                    <a:gd name="connsiteY116" fmla="*/ 216673 h 420583"/>
                    <a:gd name="connsiteX117" fmla="*/ 377289 w 650685"/>
                    <a:gd name="connsiteY117" fmla="*/ 216673 h 420583"/>
                    <a:gd name="connsiteX118" fmla="*/ 379114 w 650685"/>
                    <a:gd name="connsiteY118" fmla="*/ 216673 h 420583"/>
                    <a:gd name="connsiteX119" fmla="*/ 380939 w 650685"/>
                    <a:gd name="connsiteY119" fmla="*/ 216673 h 420583"/>
                    <a:gd name="connsiteX120" fmla="*/ 382764 w 650685"/>
                    <a:gd name="connsiteY120" fmla="*/ 218496 h 420583"/>
                    <a:gd name="connsiteX121" fmla="*/ 384543 w 650685"/>
                    <a:gd name="connsiteY121" fmla="*/ 218496 h 420583"/>
                    <a:gd name="connsiteX122" fmla="*/ 384543 w 650685"/>
                    <a:gd name="connsiteY122" fmla="*/ 220319 h 420583"/>
                    <a:gd name="connsiteX123" fmla="*/ 386368 w 650685"/>
                    <a:gd name="connsiteY123" fmla="*/ 220319 h 420583"/>
                    <a:gd name="connsiteX124" fmla="*/ 386368 w 650685"/>
                    <a:gd name="connsiteY124" fmla="*/ 218496 h 420583"/>
                    <a:gd name="connsiteX125" fmla="*/ 386368 w 650685"/>
                    <a:gd name="connsiteY125" fmla="*/ 216673 h 420583"/>
                    <a:gd name="connsiteX126" fmla="*/ 386368 w 650685"/>
                    <a:gd name="connsiteY126" fmla="*/ 214849 h 420583"/>
                    <a:gd name="connsiteX127" fmla="*/ 386368 w 650685"/>
                    <a:gd name="connsiteY127" fmla="*/ 213026 h 420583"/>
                    <a:gd name="connsiteX128" fmla="*/ 386368 w 650685"/>
                    <a:gd name="connsiteY128" fmla="*/ 211203 h 420583"/>
                    <a:gd name="connsiteX129" fmla="*/ 388193 w 650685"/>
                    <a:gd name="connsiteY129" fmla="*/ 211203 h 420583"/>
                    <a:gd name="connsiteX130" fmla="*/ 390018 w 650685"/>
                    <a:gd name="connsiteY130" fmla="*/ 211203 h 420583"/>
                    <a:gd name="connsiteX131" fmla="*/ 391843 w 650685"/>
                    <a:gd name="connsiteY131" fmla="*/ 211203 h 420583"/>
                    <a:gd name="connsiteX132" fmla="*/ 393669 w 650685"/>
                    <a:gd name="connsiteY132" fmla="*/ 211203 h 420583"/>
                    <a:gd name="connsiteX133" fmla="*/ 395494 w 650685"/>
                    <a:gd name="connsiteY133" fmla="*/ 213026 h 420583"/>
                    <a:gd name="connsiteX134" fmla="*/ 397319 w 650685"/>
                    <a:gd name="connsiteY134" fmla="*/ 213026 h 420583"/>
                    <a:gd name="connsiteX135" fmla="*/ 399144 w 650685"/>
                    <a:gd name="connsiteY135" fmla="*/ 213026 h 420583"/>
                    <a:gd name="connsiteX136" fmla="*/ 400969 w 650685"/>
                    <a:gd name="connsiteY136" fmla="*/ 213026 h 420583"/>
                    <a:gd name="connsiteX137" fmla="*/ 404619 w 650685"/>
                    <a:gd name="connsiteY137" fmla="*/ 213026 h 420583"/>
                    <a:gd name="connsiteX138" fmla="*/ 408270 w 650685"/>
                    <a:gd name="connsiteY138" fmla="*/ 213026 h 420583"/>
                    <a:gd name="connsiteX139" fmla="*/ 408270 w 650685"/>
                    <a:gd name="connsiteY139" fmla="*/ 216673 h 420583"/>
                    <a:gd name="connsiteX140" fmla="*/ 402794 w 650685"/>
                    <a:gd name="connsiteY140" fmla="*/ 216673 h 420583"/>
                    <a:gd name="connsiteX141" fmla="*/ 400969 w 650685"/>
                    <a:gd name="connsiteY141" fmla="*/ 218496 h 420583"/>
                    <a:gd name="connsiteX142" fmla="*/ 408270 w 650685"/>
                    <a:gd name="connsiteY142" fmla="*/ 220319 h 420583"/>
                    <a:gd name="connsiteX143" fmla="*/ 413745 w 650685"/>
                    <a:gd name="connsiteY143" fmla="*/ 222142 h 420583"/>
                    <a:gd name="connsiteX144" fmla="*/ 411920 w 650685"/>
                    <a:gd name="connsiteY144" fmla="*/ 231211 h 420583"/>
                    <a:gd name="connsiteX145" fmla="*/ 415570 w 650685"/>
                    <a:gd name="connsiteY145" fmla="*/ 240327 h 420583"/>
                    <a:gd name="connsiteX146" fmla="*/ 415570 w 650685"/>
                    <a:gd name="connsiteY146" fmla="*/ 249442 h 420583"/>
                    <a:gd name="connsiteX147" fmla="*/ 417395 w 650685"/>
                    <a:gd name="connsiteY147" fmla="*/ 251265 h 420583"/>
                    <a:gd name="connsiteX148" fmla="*/ 419174 w 650685"/>
                    <a:gd name="connsiteY148" fmla="*/ 253088 h 420583"/>
                    <a:gd name="connsiteX149" fmla="*/ 419174 w 650685"/>
                    <a:gd name="connsiteY149" fmla="*/ 253088 h 420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650685" h="420583">
                      <a:moveTo>
                        <a:pt x="419174" y="253088"/>
                      </a:moveTo>
                      <a:lnTo>
                        <a:pt x="439250" y="260381"/>
                      </a:lnTo>
                      <a:lnTo>
                        <a:pt x="461105" y="282212"/>
                      </a:lnTo>
                      <a:lnTo>
                        <a:pt x="462930" y="316805"/>
                      </a:lnTo>
                      <a:lnTo>
                        <a:pt x="470231" y="318628"/>
                      </a:lnTo>
                      <a:lnTo>
                        <a:pt x="475706" y="320451"/>
                      </a:lnTo>
                      <a:lnTo>
                        <a:pt x="481182" y="320451"/>
                      </a:lnTo>
                      <a:lnTo>
                        <a:pt x="486657" y="327743"/>
                      </a:lnTo>
                      <a:lnTo>
                        <a:pt x="490261" y="329567"/>
                      </a:lnTo>
                      <a:lnTo>
                        <a:pt x="495736" y="331390"/>
                      </a:lnTo>
                      <a:lnTo>
                        <a:pt x="503037" y="333213"/>
                      </a:lnTo>
                      <a:lnTo>
                        <a:pt x="510337" y="336859"/>
                      </a:lnTo>
                      <a:lnTo>
                        <a:pt x="517638" y="338636"/>
                      </a:lnTo>
                      <a:lnTo>
                        <a:pt x="524938" y="340459"/>
                      </a:lnTo>
                      <a:lnTo>
                        <a:pt x="532192" y="344105"/>
                      </a:lnTo>
                      <a:lnTo>
                        <a:pt x="537667" y="342282"/>
                      </a:lnTo>
                      <a:lnTo>
                        <a:pt x="539493" y="340459"/>
                      </a:lnTo>
                      <a:lnTo>
                        <a:pt x="572298" y="349574"/>
                      </a:lnTo>
                      <a:lnTo>
                        <a:pt x="585074" y="362336"/>
                      </a:lnTo>
                      <a:lnTo>
                        <a:pt x="577774" y="385990"/>
                      </a:lnTo>
                      <a:lnTo>
                        <a:pt x="595978" y="409644"/>
                      </a:lnTo>
                      <a:lnTo>
                        <a:pt x="606929" y="415114"/>
                      </a:lnTo>
                      <a:lnTo>
                        <a:pt x="625181" y="407821"/>
                      </a:lnTo>
                      <a:lnTo>
                        <a:pt x="632434" y="411467"/>
                      </a:lnTo>
                      <a:lnTo>
                        <a:pt x="632434" y="413291"/>
                      </a:lnTo>
                      <a:lnTo>
                        <a:pt x="634259" y="413291"/>
                      </a:lnTo>
                      <a:lnTo>
                        <a:pt x="634259" y="415114"/>
                      </a:lnTo>
                      <a:lnTo>
                        <a:pt x="636085" y="415114"/>
                      </a:lnTo>
                      <a:lnTo>
                        <a:pt x="636085" y="413291"/>
                      </a:lnTo>
                      <a:lnTo>
                        <a:pt x="637910" y="413291"/>
                      </a:lnTo>
                      <a:lnTo>
                        <a:pt x="639735" y="413291"/>
                      </a:lnTo>
                      <a:lnTo>
                        <a:pt x="639735" y="415114"/>
                      </a:lnTo>
                      <a:lnTo>
                        <a:pt x="641560" y="415114"/>
                      </a:lnTo>
                      <a:lnTo>
                        <a:pt x="643385" y="415114"/>
                      </a:lnTo>
                      <a:lnTo>
                        <a:pt x="643385" y="413291"/>
                      </a:lnTo>
                      <a:lnTo>
                        <a:pt x="645210" y="413291"/>
                      </a:lnTo>
                      <a:lnTo>
                        <a:pt x="647035" y="415114"/>
                      </a:lnTo>
                      <a:lnTo>
                        <a:pt x="647035" y="416937"/>
                      </a:lnTo>
                      <a:lnTo>
                        <a:pt x="647035" y="418760"/>
                      </a:lnTo>
                      <a:lnTo>
                        <a:pt x="648861" y="418760"/>
                      </a:lnTo>
                      <a:lnTo>
                        <a:pt x="650686" y="418760"/>
                      </a:lnTo>
                      <a:lnTo>
                        <a:pt x="650686" y="420583"/>
                      </a:lnTo>
                      <a:lnTo>
                        <a:pt x="162203" y="409644"/>
                      </a:lnTo>
                      <a:lnTo>
                        <a:pt x="131223" y="407821"/>
                      </a:lnTo>
                      <a:lnTo>
                        <a:pt x="122097" y="407821"/>
                      </a:lnTo>
                      <a:lnTo>
                        <a:pt x="20030" y="404175"/>
                      </a:lnTo>
                      <a:lnTo>
                        <a:pt x="21855" y="376875"/>
                      </a:lnTo>
                      <a:lnTo>
                        <a:pt x="29155" y="182080"/>
                      </a:lnTo>
                      <a:lnTo>
                        <a:pt x="21855" y="182080"/>
                      </a:lnTo>
                      <a:lnTo>
                        <a:pt x="0" y="182080"/>
                      </a:lnTo>
                      <a:lnTo>
                        <a:pt x="1825" y="96486"/>
                      </a:lnTo>
                      <a:lnTo>
                        <a:pt x="85641" y="100132"/>
                      </a:lnTo>
                      <a:lnTo>
                        <a:pt x="85641" y="80124"/>
                      </a:lnTo>
                      <a:lnTo>
                        <a:pt x="98417" y="71009"/>
                      </a:lnTo>
                      <a:lnTo>
                        <a:pt x="123922" y="65539"/>
                      </a:lnTo>
                      <a:lnTo>
                        <a:pt x="134873" y="34593"/>
                      </a:lnTo>
                      <a:lnTo>
                        <a:pt x="160378" y="27300"/>
                      </a:lnTo>
                      <a:lnTo>
                        <a:pt x="178630" y="1823"/>
                      </a:lnTo>
                      <a:lnTo>
                        <a:pt x="182233" y="10939"/>
                      </a:lnTo>
                      <a:lnTo>
                        <a:pt x="193184" y="14585"/>
                      </a:lnTo>
                      <a:lnTo>
                        <a:pt x="198659" y="34593"/>
                      </a:lnTo>
                      <a:lnTo>
                        <a:pt x="213261" y="34593"/>
                      </a:lnTo>
                      <a:lnTo>
                        <a:pt x="229640" y="23654"/>
                      </a:lnTo>
                      <a:lnTo>
                        <a:pt x="253320" y="0"/>
                      </a:lnTo>
                      <a:lnTo>
                        <a:pt x="271571" y="20008"/>
                      </a:lnTo>
                      <a:lnTo>
                        <a:pt x="293426" y="51001"/>
                      </a:lnTo>
                      <a:lnTo>
                        <a:pt x="329882" y="72832"/>
                      </a:lnTo>
                      <a:lnTo>
                        <a:pt x="331707" y="101955"/>
                      </a:lnTo>
                      <a:lnTo>
                        <a:pt x="328057" y="118363"/>
                      </a:lnTo>
                      <a:lnTo>
                        <a:pt x="329882" y="122010"/>
                      </a:lnTo>
                      <a:lnTo>
                        <a:pt x="328057" y="125656"/>
                      </a:lnTo>
                      <a:lnTo>
                        <a:pt x="333533" y="129256"/>
                      </a:lnTo>
                      <a:lnTo>
                        <a:pt x="331707" y="129256"/>
                      </a:lnTo>
                      <a:lnTo>
                        <a:pt x="333533" y="131079"/>
                      </a:lnTo>
                      <a:lnTo>
                        <a:pt x="335358" y="131079"/>
                      </a:lnTo>
                      <a:lnTo>
                        <a:pt x="335358" y="132902"/>
                      </a:lnTo>
                      <a:lnTo>
                        <a:pt x="337183" y="132902"/>
                      </a:lnTo>
                      <a:lnTo>
                        <a:pt x="335358" y="134725"/>
                      </a:lnTo>
                      <a:lnTo>
                        <a:pt x="335358" y="136548"/>
                      </a:lnTo>
                      <a:lnTo>
                        <a:pt x="333533" y="136548"/>
                      </a:lnTo>
                      <a:lnTo>
                        <a:pt x="335358" y="136548"/>
                      </a:lnTo>
                      <a:lnTo>
                        <a:pt x="337183" y="136548"/>
                      </a:lnTo>
                      <a:lnTo>
                        <a:pt x="337183" y="138371"/>
                      </a:lnTo>
                      <a:lnTo>
                        <a:pt x="339008" y="138371"/>
                      </a:lnTo>
                      <a:lnTo>
                        <a:pt x="340833" y="140194"/>
                      </a:lnTo>
                      <a:lnTo>
                        <a:pt x="340833" y="142018"/>
                      </a:lnTo>
                      <a:lnTo>
                        <a:pt x="340833" y="143841"/>
                      </a:lnTo>
                      <a:lnTo>
                        <a:pt x="339008" y="143841"/>
                      </a:lnTo>
                      <a:lnTo>
                        <a:pt x="339008" y="145664"/>
                      </a:lnTo>
                      <a:lnTo>
                        <a:pt x="340833" y="145664"/>
                      </a:lnTo>
                      <a:lnTo>
                        <a:pt x="340833" y="147487"/>
                      </a:lnTo>
                      <a:lnTo>
                        <a:pt x="342658" y="147487"/>
                      </a:lnTo>
                      <a:lnTo>
                        <a:pt x="344483" y="147487"/>
                      </a:lnTo>
                      <a:lnTo>
                        <a:pt x="344483" y="149310"/>
                      </a:lnTo>
                      <a:lnTo>
                        <a:pt x="346309" y="151133"/>
                      </a:lnTo>
                      <a:lnTo>
                        <a:pt x="344483" y="152956"/>
                      </a:lnTo>
                      <a:lnTo>
                        <a:pt x="344483" y="154779"/>
                      </a:lnTo>
                      <a:lnTo>
                        <a:pt x="342658" y="154779"/>
                      </a:lnTo>
                      <a:lnTo>
                        <a:pt x="342658" y="156603"/>
                      </a:lnTo>
                      <a:lnTo>
                        <a:pt x="342658" y="158426"/>
                      </a:lnTo>
                      <a:lnTo>
                        <a:pt x="342658" y="160202"/>
                      </a:lnTo>
                      <a:lnTo>
                        <a:pt x="344483" y="162025"/>
                      </a:lnTo>
                      <a:lnTo>
                        <a:pt x="346309" y="162025"/>
                      </a:lnTo>
                      <a:lnTo>
                        <a:pt x="346309" y="163848"/>
                      </a:lnTo>
                      <a:lnTo>
                        <a:pt x="346309" y="165672"/>
                      </a:lnTo>
                      <a:lnTo>
                        <a:pt x="346309" y="167495"/>
                      </a:lnTo>
                      <a:lnTo>
                        <a:pt x="346309" y="169318"/>
                      </a:lnTo>
                      <a:lnTo>
                        <a:pt x="346309" y="171141"/>
                      </a:lnTo>
                      <a:lnTo>
                        <a:pt x="346309" y="172964"/>
                      </a:lnTo>
                      <a:lnTo>
                        <a:pt x="353562" y="183903"/>
                      </a:lnTo>
                      <a:lnTo>
                        <a:pt x="369989" y="187549"/>
                      </a:lnTo>
                      <a:lnTo>
                        <a:pt x="369989" y="211203"/>
                      </a:lnTo>
                      <a:lnTo>
                        <a:pt x="371814" y="211203"/>
                      </a:lnTo>
                      <a:lnTo>
                        <a:pt x="371814" y="213026"/>
                      </a:lnTo>
                      <a:lnTo>
                        <a:pt x="373639" y="213026"/>
                      </a:lnTo>
                      <a:lnTo>
                        <a:pt x="373639" y="214849"/>
                      </a:lnTo>
                      <a:lnTo>
                        <a:pt x="375464" y="216673"/>
                      </a:lnTo>
                      <a:lnTo>
                        <a:pt x="377289" y="216673"/>
                      </a:lnTo>
                      <a:lnTo>
                        <a:pt x="379114" y="216673"/>
                      </a:lnTo>
                      <a:lnTo>
                        <a:pt x="380939" y="216673"/>
                      </a:lnTo>
                      <a:lnTo>
                        <a:pt x="382764" y="218496"/>
                      </a:lnTo>
                      <a:lnTo>
                        <a:pt x="384543" y="218496"/>
                      </a:lnTo>
                      <a:lnTo>
                        <a:pt x="384543" y="220319"/>
                      </a:lnTo>
                      <a:lnTo>
                        <a:pt x="386368" y="220319"/>
                      </a:lnTo>
                      <a:lnTo>
                        <a:pt x="386368" y="218496"/>
                      </a:lnTo>
                      <a:lnTo>
                        <a:pt x="386368" y="216673"/>
                      </a:lnTo>
                      <a:lnTo>
                        <a:pt x="386368" y="214849"/>
                      </a:lnTo>
                      <a:lnTo>
                        <a:pt x="386368" y="213026"/>
                      </a:lnTo>
                      <a:lnTo>
                        <a:pt x="386368" y="211203"/>
                      </a:lnTo>
                      <a:lnTo>
                        <a:pt x="388193" y="211203"/>
                      </a:lnTo>
                      <a:lnTo>
                        <a:pt x="390018" y="211203"/>
                      </a:lnTo>
                      <a:lnTo>
                        <a:pt x="391843" y="211203"/>
                      </a:lnTo>
                      <a:lnTo>
                        <a:pt x="393669" y="211203"/>
                      </a:lnTo>
                      <a:lnTo>
                        <a:pt x="395494" y="213026"/>
                      </a:lnTo>
                      <a:lnTo>
                        <a:pt x="397319" y="213026"/>
                      </a:lnTo>
                      <a:lnTo>
                        <a:pt x="399144" y="213026"/>
                      </a:lnTo>
                      <a:lnTo>
                        <a:pt x="400969" y="213026"/>
                      </a:lnTo>
                      <a:lnTo>
                        <a:pt x="404619" y="213026"/>
                      </a:lnTo>
                      <a:lnTo>
                        <a:pt x="408270" y="213026"/>
                      </a:lnTo>
                      <a:lnTo>
                        <a:pt x="408270" y="216673"/>
                      </a:lnTo>
                      <a:lnTo>
                        <a:pt x="402794" y="216673"/>
                      </a:lnTo>
                      <a:lnTo>
                        <a:pt x="400969" y="218496"/>
                      </a:lnTo>
                      <a:lnTo>
                        <a:pt x="408270" y="220319"/>
                      </a:lnTo>
                      <a:lnTo>
                        <a:pt x="413745" y="222142"/>
                      </a:lnTo>
                      <a:lnTo>
                        <a:pt x="411920" y="231211"/>
                      </a:lnTo>
                      <a:lnTo>
                        <a:pt x="415570" y="240327"/>
                      </a:lnTo>
                      <a:lnTo>
                        <a:pt x="415570" y="249442"/>
                      </a:lnTo>
                      <a:lnTo>
                        <a:pt x="417395" y="251265"/>
                      </a:lnTo>
                      <a:lnTo>
                        <a:pt x="419174" y="253088"/>
                      </a:lnTo>
                      <a:lnTo>
                        <a:pt x="419174" y="253088"/>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72" name="Freeform 78">
                  <a:extLst>
                    <a:ext uri="{FF2B5EF4-FFF2-40B4-BE49-F238E27FC236}">
                      <a16:creationId xmlns:a16="http://schemas.microsoft.com/office/drawing/2014/main" id="{61687C2E-F22C-6B4C-87F1-81CE87260101}"/>
                    </a:ext>
                  </a:extLst>
                </p:cNvPr>
                <p:cNvSpPr/>
                <p:nvPr/>
              </p:nvSpPr>
              <p:spPr>
                <a:xfrm>
                  <a:off x="6614739" y="4661708"/>
                  <a:ext cx="340833" cy="240326"/>
                </a:xfrm>
                <a:custGeom>
                  <a:avLst/>
                  <a:gdLst>
                    <a:gd name="connsiteX0" fmla="*/ 0 w 340833"/>
                    <a:gd name="connsiteY0" fmla="*/ 92840 h 240326"/>
                    <a:gd name="connsiteX1" fmla="*/ 3650 w 340833"/>
                    <a:gd name="connsiteY1" fmla="*/ 0 h 240326"/>
                    <a:gd name="connsiteX2" fmla="*/ 247891 w 340833"/>
                    <a:gd name="connsiteY2" fmla="*/ 10892 h 240326"/>
                    <a:gd name="connsiteX3" fmla="*/ 340833 w 340833"/>
                    <a:gd name="connsiteY3" fmla="*/ 12715 h 240326"/>
                    <a:gd name="connsiteX4" fmla="*/ 340833 w 340833"/>
                    <a:gd name="connsiteY4" fmla="*/ 91017 h 240326"/>
                    <a:gd name="connsiteX5" fmla="*/ 337183 w 340833"/>
                    <a:gd name="connsiteY5" fmla="*/ 142018 h 240326"/>
                    <a:gd name="connsiteX6" fmla="*/ 337183 w 340833"/>
                    <a:gd name="connsiteY6" fmla="*/ 214850 h 240326"/>
                    <a:gd name="connsiteX7" fmla="*/ 291648 w 340833"/>
                    <a:gd name="connsiteY7" fmla="*/ 240327 h 240326"/>
                    <a:gd name="connsiteX8" fmla="*/ 236941 w 340833"/>
                    <a:gd name="connsiteY8" fmla="*/ 236680 h 240326"/>
                    <a:gd name="connsiteX9" fmla="*/ 218736 w 340833"/>
                    <a:gd name="connsiteY9" fmla="*/ 229388 h 240326"/>
                    <a:gd name="connsiteX10" fmla="*/ 193231 w 340833"/>
                    <a:gd name="connsiteY10" fmla="*/ 202088 h 240326"/>
                    <a:gd name="connsiteX11" fmla="*/ 196881 w 340833"/>
                    <a:gd name="connsiteY11" fmla="*/ 156556 h 240326"/>
                    <a:gd name="connsiteX12" fmla="*/ 165901 w 340833"/>
                    <a:gd name="connsiteY12" fmla="*/ 118317 h 240326"/>
                    <a:gd name="connsiteX13" fmla="*/ 149474 w 340833"/>
                    <a:gd name="connsiteY13" fmla="*/ 114671 h 240326"/>
                    <a:gd name="connsiteX14" fmla="*/ 123969 w 340833"/>
                    <a:gd name="connsiteY14" fmla="*/ 123786 h 240326"/>
                    <a:gd name="connsiteX15" fmla="*/ 118494 w 340833"/>
                    <a:gd name="connsiteY15" fmla="*/ 125609 h 240326"/>
                    <a:gd name="connsiteX16" fmla="*/ 118494 w 340833"/>
                    <a:gd name="connsiteY16" fmla="*/ 120140 h 240326"/>
                    <a:gd name="connsiteX17" fmla="*/ 109368 w 340833"/>
                    <a:gd name="connsiteY17" fmla="*/ 120140 h 240326"/>
                    <a:gd name="connsiteX18" fmla="*/ 107543 w 340833"/>
                    <a:gd name="connsiteY18" fmla="*/ 121963 h 240326"/>
                    <a:gd name="connsiteX19" fmla="*/ 94814 w 340833"/>
                    <a:gd name="connsiteY19" fmla="*/ 123786 h 240326"/>
                    <a:gd name="connsiteX20" fmla="*/ 74737 w 340833"/>
                    <a:gd name="connsiteY20" fmla="*/ 123786 h 240326"/>
                    <a:gd name="connsiteX21" fmla="*/ 36456 w 340833"/>
                    <a:gd name="connsiteY21" fmla="*/ 114671 h 240326"/>
                    <a:gd name="connsiteX22" fmla="*/ 30981 w 340833"/>
                    <a:gd name="connsiteY22" fmla="*/ 109201 h 240326"/>
                    <a:gd name="connsiteX23" fmla="*/ 30981 w 340833"/>
                    <a:gd name="connsiteY23" fmla="*/ 103778 h 240326"/>
                    <a:gd name="connsiteX24" fmla="*/ 32806 w 340833"/>
                    <a:gd name="connsiteY24" fmla="*/ 96486 h 240326"/>
                    <a:gd name="connsiteX25" fmla="*/ 32806 w 340833"/>
                    <a:gd name="connsiteY25" fmla="*/ 92840 h 240326"/>
                    <a:gd name="connsiteX26" fmla="*/ 30981 w 340833"/>
                    <a:gd name="connsiteY26" fmla="*/ 87370 h 240326"/>
                    <a:gd name="connsiteX27" fmla="*/ 25505 w 340833"/>
                    <a:gd name="connsiteY27" fmla="*/ 83724 h 240326"/>
                    <a:gd name="connsiteX28" fmla="*/ 18251 w 340833"/>
                    <a:gd name="connsiteY28" fmla="*/ 78255 h 240326"/>
                    <a:gd name="connsiteX29" fmla="*/ 1825 w 340833"/>
                    <a:gd name="connsiteY29" fmla="*/ 81901 h 240326"/>
                    <a:gd name="connsiteX30" fmla="*/ 1825 w 340833"/>
                    <a:gd name="connsiteY30" fmla="*/ 87370 h 240326"/>
                    <a:gd name="connsiteX31" fmla="*/ 0 w 340833"/>
                    <a:gd name="connsiteY31" fmla="*/ 92840 h 240326"/>
                    <a:gd name="connsiteX32" fmla="*/ 0 w 340833"/>
                    <a:gd name="connsiteY32" fmla="*/ 92840 h 24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0833" h="240326">
                      <a:moveTo>
                        <a:pt x="0" y="92840"/>
                      </a:moveTo>
                      <a:lnTo>
                        <a:pt x="3650" y="0"/>
                      </a:lnTo>
                      <a:lnTo>
                        <a:pt x="247891" y="10892"/>
                      </a:lnTo>
                      <a:lnTo>
                        <a:pt x="340833" y="12715"/>
                      </a:lnTo>
                      <a:lnTo>
                        <a:pt x="340833" y="91017"/>
                      </a:lnTo>
                      <a:lnTo>
                        <a:pt x="337183" y="142018"/>
                      </a:lnTo>
                      <a:lnTo>
                        <a:pt x="337183" y="214850"/>
                      </a:lnTo>
                      <a:lnTo>
                        <a:pt x="291648" y="240327"/>
                      </a:lnTo>
                      <a:lnTo>
                        <a:pt x="236941" y="236680"/>
                      </a:lnTo>
                      <a:lnTo>
                        <a:pt x="218736" y="229388"/>
                      </a:lnTo>
                      <a:lnTo>
                        <a:pt x="193231" y="202088"/>
                      </a:lnTo>
                      <a:lnTo>
                        <a:pt x="196881" y="156556"/>
                      </a:lnTo>
                      <a:lnTo>
                        <a:pt x="165901" y="118317"/>
                      </a:lnTo>
                      <a:lnTo>
                        <a:pt x="149474" y="114671"/>
                      </a:lnTo>
                      <a:lnTo>
                        <a:pt x="123969" y="123786"/>
                      </a:lnTo>
                      <a:lnTo>
                        <a:pt x="118494" y="125609"/>
                      </a:lnTo>
                      <a:lnTo>
                        <a:pt x="118494" y="120140"/>
                      </a:lnTo>
                      <a:lnTo>
                        <a:pt x="109368" y="120140"/>
                      </a:lnTo>
                      <a:lnTo>
                        <a:pt x="107543" y="121963"/>
                      </a:lnTo>
                      <a:lnTo>
                        <a:pt x="94814" y="123786"/>
                      </a:lnTo>
                      <a:lnTo>
                        <a:pt x="74737" y="123786"/>
                      </a:lnTo>
                      <a:lnTo>
                        <a:pt x="36456" y="114671"/>
                      </a:lnTo>
                      <a:lnTo>
                        <a:pt x="30981" y="109201"/>
                      </a:lnTo>
                      <a:lnTo>
                        <a:pt x="30981" y="103778"/>
                      </a:lnTo>
                      <a:lnTo>
                        <a:pt x="32806" y="96486"/>
                      </a:lnTo>
                      <a:lnTo>
                        <a:pt x="32806" y="92840"/>
                      </a:lnTo>
                      <a:lnTo>
                        <a:pt x="30981" y="87370"/>
                      </a:lnTo>
                      <a:lnTo>
                        <a:pt x="25505" y="83724"/>
                      </a:lnTo>
                      <a:lnTo>
                        <a:pt x="18251" y="78255"/>
                      </a:lnTo>
                      <a:lnTo>
                        <a:pt x="1825" y="81901"/>
                      </a:lnTo>
                      <a:lnTo>
                        <a:pt x="1825" y="87370"/>
                      </a:lnTo>
                      <a:lnTo>
                        <a:pt x="0" y="92840"/>
                      </a:lnTo>
                      <a:lnTo>
                        <a:pt x="0" y="92840"/>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73" name="Freeform 79">
                  <a:extLst>
                    <a:ext uri="{FF2B5EF4-FFF2-40B4-BE49-F238E27FC236}">
                      <a16:creationId xmlns:a16="http://schemas.microsoft.com/office/drawing/2014/main" id="{F11E4D81-06A7-1FEC-3CA3-929D0E999AD4}"/>
                    </a:ext>
                  </a:extLst>
                </p:cNvPr>
                <p:cNvSpPr/>
                <p:nvPr/>
              </p:nvSpPr>
              <p:spPr>
                <a:xfrm>
                  <a:off x="9726040" y="4457751"/>
                  <a:ext cx="701742" cy="591770"/>
                </a:xfrm>
                <a:custGeom>
                  <a:avLst/>
                  <a:gdLst>
                    <a:gd name="connsiteX0" fmla="*/ 428346 w 701742"/>
                    <a:gd name="connsiteY0" fmla="*/ 580832 h 591770"/>
                    <a:gd name="connsiteX1" fmla="*/ 424696 w 701742"/>
                    <a:gd name="connsiteY1" fmla="*/ 580832 h 591770"/>
                    <a:gd name="connsiteX2" fmla="*/ 422871 w 701742"/>
                    <a:gd name="connsiteY2" fmla="*/ 580832 h 591770"/>
                    <a:gd name="connsiteX3" fmla="*/ 421046 w 701742"/>
                    <a:gd name="connsiteY3" fmla="*/ 580832 h 591770"/>
                    <a:gd name="connsiteX4" fmla="*/ 40106 w 701742"/>
                    <a:gd name="connsiteY4" fmla="*/ 591771 h 591770"/>
                    <a:gd name="connsiteX5" fmla="*/ 69262 w 701742"/>
                    <a:gd name="connsiteY5" fmla="*/ 564424 h 591770"/>
                    <a:gd name="connsiteX6" fmla="*/ 67437 w 701742"/>
                    <a:gd name="connsiteY6" fmla="*/ 520762 h 591770"/>
                    <a:gd name="connsiteX7" fmla="*/ 49232 w 701742"/>
                    <a:gd name="connsiteY7" fmla="*/ 480700 h 591770"/>
                    <a:gd name="connsiteX8" fmla="*/ 49232 w 701742"/>
                    <a:gd name="connsiteY8" fmla="*/ 466115 h 591770"/>
                    <a:gd name="connsiteX9" fmla="*/ 16426 w 701742"/>
                    <a:gd name="connsiteY9" fmla="*/ 422406 h 591770"/>
                    <a:gd name="connsiteX10" fmla="*/ 0 w 701742"/>
                    <a:gd name="connsiteY10" fmla="*/ 407868 h 591770"/>
                    <a:gd name="connsiteX11" fmla="*/ 10951 w 701742"/>
                    <a:gd name="connsiteY11" fmla="*/ 385990 h 591770"/>
                    <a:gd name="connsiteX12" fmla="*/ 43757 w 701742"/>
                    <a:gd name="connsiteY12" fmla="*/ 364159 h 591770"/>
                    <a:gd name="connsiteX13" fmla="*/ 78387 w 701742"/>
                    <a:gd name="connsiteY13" fmla="*/ 358690 h 591770"/>
                    <a:gd name="connsiteX14" fmla="*/ 118494 w 701742"/>
                    <a:gd name="connsiteY14" fmla="*/ 349574 h 591770"/>
                    <a:gd name="connsiteX15" fmla="*/ 136698 w 701742"/>
                    <a:gd name="connsiteY15" fmla="*/ 320451 h 591770"/>
                    <a:gd name="connsiteX16" fmla="*/ 147649 w 701742"/>
                    <a:gd name="connsiteY16" fmla="*/ 314981 h 591770"/>
                    <a:gd name="connsiteX17" fmla="*/ 176805 w 701742"/>
                    <a:gd name="connsiteY17" fmla="*/ 307736 h 591770"/>
                    <a:gd name="connsiteX18" fmla="*/ 173154 w 701742"/>
                    <a:gd name="connsiteY18" fmla="*/ 285858 h 591770"/>
                    <a:gd name="connsiteX19" fmla="*/ 180455 w 701742"/>
                    <a:gd name="connsiteY19" fmla="*/ 278566 h 591770"/>
                    <a:gd name="connsiteX20" fmla="*/ 191406 w 701742"/>
                    <a:gd name="connsiteY20" fmla="*/ 244019 h 591770"/>
                    <a:gd name="connsiteX21" fmla="*/ 218736 w 701742"/>
                    <a:gd name="connsiteY21" fmla="*/ 244019 h 591770"/>
                    <a:gd name="connsiteX22" fmla="*/ 226037 w 701742"/>
                    <a:gd name="connsiteY22" fmla="*/ 222142 h 591770"/>
                    <a:gd name="connsiteX23" fmla="*/ 240591 w 701742"/>
                    <a:gd name="connsiteY23" fmla="*/ 214849 h 591770"/>
                    <a:gd name="connsiteX24" fmla="*/ 246066 w 701742"/>
                    <a:gd name="connsiteY24" fmla="*/ 202134 h 591770"/>
                    <a:gd name="connsiteX25" fmla="*/ 264318 w 701742"/>
                    <a:gd name="connsiteY25" fmla="*/ 189372 h 591770"/>
                    <a:gd name="connsiteX26" fmla="*/ 260667 w 701742"/>
                    <a:gd name="connsiteY26" fmla="*/ 171141 h 591770"/>
                    <a:gd name="connsiteX27" fmla="*/ 271572 w 701742"/>
                    <a:gd name="connsiteY27" fmla="*/ 132948 h 591770"/>
                    <a:gd name="connsiteX28" fmla="*/ 273397 w 701742"/>
                    <a:gd name="connsiteY28" fmla="*/ 103778 h 591770"/>
                    <a:gd name="connsiteX29" fmla="*/ 287998 w 701742"/>
                    <a:gd name="connsiteY29" fmla="*/ 81948 h 591770"/>
                    <a:gd name="connsiteX30" fmla="*/ 306249 w 701742"/>
                    <a:gd name="connsiteY30" fmla="*/ 72832 h 591770"/>
                    <a:gd name="connsiteX31" fmla="*/ 317153 w 701742"/>
                    <a:gd name="connsiteY31" fmla="*/ 52824 h 591770"/>
                    <a:gd name="connsiteX32" fmla="*/ 329929 w 701742"/>
                    <a:gd name="connsiteY32" fmla="*/ 41885 h 591770"/>
                    <a:gd name="connsiteX33" fmla="*/ 349959 w 701742"/>
                    <a:gd name="connsiteY33" fmla="*/ 32816 h 591770"/>
                    <a:gd name="connsiteX34" fmla="*/ 368210 w 701742"/>
                    <a:gd name="connsiteY34" fmla="*/ 10939 h 591770"/>
                    <a:gd name="connsiteX35" fmla="*/ 408270 w 701742"/>
                    <a:gd name="connsiteY35" fmla="*/ 25524 h 591770"/>
                    <a:gd name="connsiteX36" fmla="*/ 421046 w 701742"/>
                    <a:gd name="connsiteY36" fmla="*/ 25524 h 591770"/>
                    <a:gd name="connsiteX37" fmla="*/ 437472 w 701742"/>
                    <a:gd name="connsiteY37" fmla="*/ 9116 h 591770"/>
                    <a:gd name="connsiteX38" fmla="*/ 464802 w 701742"/>
                    <a:gd name="connsiteY38" fmla="*/ 0 h 591770"/>
                    <a:gd name="connsiteX39" fmla="*/ 495783 w 701742"/>
                    <a:gd name="connsiteY39" fmla="*/ 10939 h 591770"/>
                    <a:gd name="connsiteX40" fmla="*/ 515813 w 701742"/>
                    <a:gd name="connsiteY40" fmla="*/ 3646 h 591770"/>
                    <a:gd name="connsiteX41" fmla="*/ 526763 w 701742"/>
                    <a:gd name="connsiteY41" fmla="*/ 10939 h 591770"/>
                    <a:gd name="connsiteX42" fmla="*/ 526763 w 701742"/>
                    <a:gd name="connsiteY42" fmla="*/ 41885 h 591770"/>
                    <a:gd name="connsiteX43" fmla="*/ 517638 w 701742"/>
                    <a:gd name="connsiteY43" fmla="*/ 43709 h 591770"/>
                    <a:gd name="connsiteX44" fmla="*/ 526763 w 701742"/>
                    <a:gd name="connsiteY44" fmla="*/ 294974 h 591770"/>
                    <a:gd name="connsiteX45" fmla="*/ 610626 w 701742"/>
                    <a:gd name="connsiteY45" fmla="*/ 293151 h 591770"/>
                    <a:gd name="connsiteX46" fmla="*/ 612451 w 701742"/>
                    <a:gd name="connsiteY46" fmla="*/ 376921 h 591770"/>
                    <a:gd name="connsiteX47" fmla="*/ 696267 w 701742"/>
                    <a:gd name="connsiteY47" fmla="*/ 373275 h 591770"/>
                    <a:gd name="connsiteX48" fmla="*/ 701743 w 701742"/>
                    <a:gd name="connsiteY48" fmla="*/ 553532 h 591770"/>
                    <a:gd name="connsiteX49" fmla="*/ 699918 w 701742"/>
                    <a:gd name="connsiteY49" fmla="*/ 571716 h 591770"/>
                    <a:gd name="connsiteX50" fmla="*/ 616055 w 701742"/>
                    <a:gd name="connsiteY50" fmla="*/ 575363 h 591770"/>
                    <a:gd name="connsiteX51" fmla="*/ 614230 w 701742"/>
                    <a:gd name="connsiteY51" fmla="*/ 573539 h 591770"/>
                    <a:gd name="connsiteX52" fmla="*/ 612451 w 701742"/>
                    <a:gd name="connsiteY52" fmla="*/ 575363 h 591770"/>
                    <a:gd name="connsiteX53" fmla="*/ 431996 w 701742"/>
                    <a:gd name="connsiteY53" fmla="*/ 580832 h 591770"/>
                    <a:gd name="connsiteX54" fmla="*/ 428346 w 701742"/>
                    <a:gd name="connsiteY54" fmla="*/ 580832 h 591770"/>
                    <a:gd name="connsiteX55" fmla="*/ 428346 w 701742"/>
                    <a:gd name="connsiteY55" fmla="*/ 580832 h 591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701742" h="591770">
                      <a:moveTo>
                        <a:pt x="428346" y="580832"/>
                      </a:moveTo>
                      <a:lnTo>
                        <a:pt x="424696" y="580832"/>
                      </a:lnTo>
                      <a:lnTo>
                        <a:pt x="422871" y="580832"/>
                      </a:lnTo>
                      <a:lnTo>
                        <a:pt x="421046" y="580832"/>
                      </a:lnTo>
                      <a:lnTo>
                        <a:pt x="40106" y="591771"/>
                      </a:lnTo>
                      <a:lnTo>
                        <a:pt x="69262" y="564424"/>
                      </a:lnTo>
                      <a:lnTo>
                        <a:pt x="67437" y="520762"/>
                      </a:lnTo>
                      <a:lnTo>
                        <a:pt x="49232" y="480700"/>
                      </a:lnTo>
                      <a:lnTo>
                        <a:pt x="49232" y="466115"/>
                      </a:lnTo>
                      <a:lnTo>
                        <a:pt x="16426" y="422406"/>
                      </a:lnTo>
                      <a:lnTo>
                        <a:pt x="0" y="407868"/>
                      </a:lnTo>
                      <a:lnTo>
                        <a:pt x="10951" y="385990"/>
                      </a:lnTo>
                      <a:lnTo>
                        <a:pt x="43757" y="364159"/>
                      </a:lnTo>
                      <a:lnTo>
                        <a:pt x="78387" y="358690"/>
                      </a:lnTo>
                      <a:lnTo>
                        <a:pt x="118494" y="349574"/>
                      </a:lnTo>
                      <a:lnTo>
                        <a:pt x="136698" y="320451"/>
                      </a:lnTo>
                      <a:lnTo>
                        <a:pt x="147649" y="314981"/>
                      </a:lnTo>
                      <a:lnTo>
                        <a:pt x="176805" y="307736"/>
                      </a:lnTo>
                      <a:lnTo>
                        <a:pt x="173154" y="285858"/>
                      </a:lnTo>
                      <a:lnTo>
                        <a:pt x="180455" y="278566"/>
                      </a:lnTo>
                      <a:lnTo>
                        <a:pt x="191406" y="244019"/>
                      </a:lnTo>
                      <a:lnTo>
                        <a:pt x="218736" y="244019"/>
                      </a:lnTo>
                      <a:lnTo>
                        <a:pt x="226037" y="222142"/>
                      </a:lnTo>
                      <a:lnTo>
                        <a:pt x="240591" y="214849"/>
                      </a:lnTo>
                      <a:lnTo>
                        <a:pt x="246066" y="202134"/>
                      </a:lnTo>
                      <a:lnTo>
                        <a:pt x="264318" y="189372"/>
                      </a:lnTo>
                      <a:lnTo>
                        <a:pt x="260667" y="171141"/>
                      </a:lnTo>
                      <a:lnTo>
                        <a:pt x="271572" y="132948"/>
                      </a:lnTo>
                      <a:lnTo>
                        <a:pt x="273397" y="103778"/>
                      </a:lnTo>
                      <a:lnTo>
                        <a:pt x="287998" y="81948"/>
                      </a:lnTo>
                      <a:lnTo>
                        <a:pt x="306249" y="72832"/>
                      </a:lnTo>
                      <a:lnTo>
                        <a:pt x="317153" y="52824"/>
                      </a:lnTo>
                      <a:lnTo>
                        <a:pt x="329929" y="41885"/>
                      </a:lnTo>
                      <a:lnTo>
                        <a:pt x="349959" y="32816"/>
                      </a:lnTo>
                      <a:lnTo>
                        <a:pt x="368210" y="10939"/>
                      </a:lnTo>
                      <a:lnTo>
                        <a:pt x="408270" y="25524"/>
                      </a:lnTo>
                      <a:lnTo>
                        <a:pt x="421046" y="25524"/>
                      </a:lnTo>
                      <a:lnTo>
                        <a:pt x="437472" y="9116"/>
                      </a:lnTo>
                      <a:lnTo>
                        <a:pt x="464802" y="0"/>
                      </a:lnTo>
                      <a:lnTo>
                        <a:pt x="495783" y="10939"/>
                      </a:lnTo>
                      <a:lnTo>
                        <a:pt x="515813" y="3646"/>
                      </a:lnTo>
                      <a:lnTo>
                        <a:pt x="526763" y="10939"/>
                      </a:lnTo>
                      <a:lnTo>
                        <a:pt x="526763" y="41885"/>
                      </a:lnTo>
                      <a:lnTo>
                        <a:pt x="517638" y="43709"/>
                      </a:lnTo>
                      <a:lnTo>
                        <a:pt x="526763" y="294974"/>
                      </a:lnTo>
                      <a:lnTo>
                        <a:pt x="610626" y="293151"/>
                      </a:lnTo>
                      <a:lnTo>
                        <a:pt x="612451" y="376921"/>
                      </a:lnTo>
                      <a:lnTo>
                        <a:pt x="696267" y="373275"/>
                      </a:lnTo>
                      <a:lnTo>
                        <a:pt x="701743" y="553532"/>
                      </a:lnTo>
                      <a:lnTo>
                        <a:pt x="699918" y="571716"/>
                      </a:lnTo>
                      <a:lnTo>
                        <a:pt x="616055" y="575363"/>
                      </a:lnTo>
                      <a:lnTo>
                        <a:pt x="614230" y="573539"/>
                      </a:lnTo>
                      <a:lnTo>
                        <a:pt x="612451" y="575363"/>
                      </a:lnTo>
                      <a:lnTo>
                        <a:pt x="431996" y="580832"/>
                      </a:lnTo>
                      <a:lnTo>
                        <a:pt x="428346" y="580832"/>
                      </a:lnTo>
                      <a:lnTo>
                        <a:pt x="428346" y="580832"/>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74" name="Freeform 80">
                  <a:extLst>
                    <a:ext uri="{FF2B5EF4-FFF2-40B4-BE49-F238E27FC236}">
                      <a16:creationId xmlns:a16="http://schemas.microsoft.com/office/drawing/2014/main" id="{CDFA9A6D-C513-0AA3-A491-9CC2E27DAFF4}"/>
                    </a:ext>
                  </a:extLst>
                </p:cNvPr>
                <p:cNvSpPr/>
                <p:nvPr/>
              </p:nvSpPr>
              <p:spPr>
                <a:xfrm>
                  <a:off x="7110522" y="2174579"/>
                  <a:ext cx="1521979" cy="364159"/>
                </a:xfrm>
                <a:custGeom>
                  <a:avLst/>
                  <a:gdLst>
                    <a:gd name="connsiteX0" fmla="*/ 1509203 w 1521979"/>
                    <a:gd name="connsiteY0" fmla="*/ 254771 h 364159"/>
                    <a:gd name="connsiteX1" fmla="*/ 1487302 w 1521979"/>
                    <a:gd name="connsiteY1" fmla="*/ 231398 h 364159"/>
                    <a:gd name="connsiteX2" fmla="*/ 1480048 w 1521979"/>
                    <a:gd name="connsiteY2" fmla="*/ 200451 h 364159"/>
                    <a:gd name="connsiteX3" fmla="*/ 1483651 w 1521979"/>
                    <a:gd name="connsiteY3" fmla="*/ 176751 h 364159"/>
                    <a:gd name="connsiteX4" fmla="*/ 1481826 w 1521979"/>
                    <a:gd name="connsiteY4" fmla="*/ 151273 h 364159"/>
                    <a:gd name="connsiteX5" fmla="*/ 1463622 w 1521979"/>
                    <a:gd name="connsiteY5" fmla="*/ 136735 h 364159"/>
                    <a:gd name="connsiteX6" fmla="*/ 1463622 w 1521979"/>
                    <a:gd name="connsiteY6" fmla="*/ 114530 h 364159"/>
                    <a:gd name="connsiteX7" fmla="*/ 1461796 w 1521979"/>
                    <a:gd name="connsiteY7" fmla="*/ 94523 h 364159"/>
                    <a:gd name="connsiteX8" fmla="*/ 1471156 w 1521979"/>
                    <a:gd name="connsiteY8" fmla="*/ 83584 h 364159"/>
                    <a:gd name="connsiteX9" fmla="*/ 1465259 w 1521979"/>
                    <a:gd name="connsiteY9" fmla="*/ 69186 h 364159"/>
                    <a:gd name="connsiteX10" fmla="*/ 1454309 w 1521979"/>
                    <a:gd name="connsiteY10" fmla="*/ 61940 h 364159"/>
                    <a:gd name="connsiteX11" fmla="*/ 1439754 w 1521979"/>
                    <a:gd name="connsiteY11" fmla="*/ 67362 h 364159"/>
                    <a:gd name="connsiteX12" fmla="*/ 1434279 w 1521979"/>
                    <a:gd name="connsiteY12" fmla="*/ 72832 h 364159"/>
                    <a:gd name="connsiteX13" fmla="*/ 1417853 w 1521979"/>
                    <a:gd name="connsiteY13" fmla="*/ 72832 h 364159"/>
                    <a:gd name="connsiteX14" fmla="*/ 1409101 w 1521979"/>
                    <a:gd name="connsiteY14" fmla="*/ 63763 h 364159"/>
                    <a:gd name="connsiteX15" fmla="*/ 1396325 w 1521979"/>
                    <a:gd name="connsiteY15" fmla="*/ 56470 h 364159"/>
                    <a:gd name="connsiteX16" fmla="*/ 1399976 w 1521979"/>
                    <a:gd name="connsiteY16" fmla="*/ 41885 h 364159"/>
                    <a:gd name="connsiteX17" fmla="*/ 1409335 w 1521979"/>
                    <a:gd name="connsiteY17" fmla="*/ 30993 h 364159"/>
                    <a:gd name="connsiteX18" fmla="*/ 1411160 w 1521979"/>
                    <a:gd name="connsiteY18" fmla="*/ 21644 h 364159"/>
                    <a:gd name="connsiteX19" fmla="*/ 1330573 w 1521979"/>
                    <a:gd name="connsiteY19" fmla="*/ 21644 h 364159"/>
                    <a:gd name="connsiteX20" fmla="*/ 1315972 w 1521979"/>
                    <a:gd name="connsiteY20" fmla="*/ 19821 h 364159"/>
                    <a:gd name="connsiteX21" fmla="*/ 794684 w 1521979"/>
                    <a:gd name="connsiteY21" fmla="*/ 19821 h 364159"/>
                    <a:gd name="connsiteX22" fmla="*/ 765529 w 1521979"/>
                    <a:gd name="connsiteY22" fmla="*/ 17998 h 364159"/>
                    <a:gd name="connsiteX23" fmla="*/ 741849 w 1521979"/>
                    <a:gd name="connsiteY23" fmla="*/ 17998 h 364159"/>
                    <a:gd name="connsiteX24" fmla="*/ 739884 w 1521979"/>
                    <a:gd name="connsiteY24" fmla="*/ 16361 h 364159"/>
                    <a:gd name="connsiteX25" fmla="*/ 718029 w 1521979"/>
                    <a:gd name="connsiteY25" fmla="*/ 16361 h 364159"/>
                    <a:gd name="connsiteX26" fmla="*/ 685270 w 1521979"/>
                    <a:gd name="connsiteY26" fmla="*/ 14538 h 364159"/>
                    <a:gd name="connsiteX27" fmla="*/ 646989 w 1521979"/>
                    <a:gd name="connsiteY27" fmla="*/ 14538 h 364159"/>
                    <a:gd name="connsiteX28" fmla="*/ 625087 w 1521979"/>
                    <a:gd name="connsiteY28" fmla="*/ 12715 h 364159"/>
                    <a:gd name="connsiteX29" fmla="*/ 548618 w 1521979"/>
                    <a:gd name="connsiteY29" fmla="*/ 12715 h 364159"/>
                    <a:gd name="connsiteX30" fmla="*/ 541364 w 1521979"/>
                    <a:gd name="connsiteY30" fmla="*/ 10892 h 364159"/>
                    <a:gd name="connsiteX31" fmla="*/ 450201 w 1521979"/>
                    <a:gd name="connsiteY31" fmla="*/ 10892 h 364159"/>
                    <a:gd name="connsiteX32" fmla="*/ 431996 w 1521979"/>
                    <a:gd name="connsiteY32" fmla="*/ 9069 h 364159"/>
                    <a:gd name="connsiteX33" fmla="*/ 357119 w 1521979"/>
                    <a:gd name="connsiteY33" fmla="*/ 9069 h 364159"/>
                    <a:gd name="connsiteX34" fmla="*/ 338914 w 1521979"/>
                    <a:gd name="connsiteY34" fmla="*/ 7246 h 364159"/>
                    <a:gd name="connsiteX35" fmla="*/ 271571 w 1521979"/>
                    <a:gd name="connsiteY35" fmla="*/ 7246 h 364159"/>
                    <a:gd name="connsiteX36" fmla="*/ 262539 w 1521979"/>
                    <a:gd name="connsiteY36" fmla="*/ 5469 h 364159"/>
                    <a:gd name="connsiteX37" fmla="*/ 209657 w 1521979"/>
                    <a:gd name="connsiteY37" fmla="*/ 5469 h 364159"/>
                    <a:gd name="connsiteX38" fmla="*/ 209657 w 1521979"/>
                    <a:gd name="connsiteY38" fmla="*/ 10939 h 364159"/>
                    <a:gd name="connsiteX39" fmla="*/ 204182 w 1521979"/>
                    <a:gd name="connsiteY39" fmla="*/ 14585 h 364159"/>
                    <a:gd name="connsiteX40" fmla="*/ 198706 w 1521979"/>
                    <a:gd name="connsiteY40" fmla="*/ 16361 h 364159"/>
                    <a:gd name="connsiteX41" fmla="*/ 184105 w 1521979"/>
                    <a:gd name="connsiteY41" fmla="*/ 30947 h 364159"/>
                    <a:gd name="connsiteX42" fmla="*/ 171329 w 1521979"/>
                    <a:gd name="connsiteY42" fmla="*/ 49084 h 364159"/>
                    <a:gd name="connsiteX43" fmla="*/ 167679 w 1521979"/>
                    <a:gd name="connsiteY43" fmla="*/ 58434 h 364159"/>
                    <a:gd name="connsiteX44" fmla="*/ 167679 w 1521979"/>
                    <a:gd name="connsiteY44" fmla="*/ 62080 h 364159"/>
                    <a:gd name="connsiteX45" fmla="*/ 169504 w 1521979"/>
                    <a:gd name="connsiteY45" fmla="*/ 63903 h 364159"/>
                    <a:gd name="connsiteX46" fmla="*/ 189581 w 1521979"/>
                    <a:gd name="connsiteY46" fmla="*/ 72972 h 364159"/>
                    <a:gd name="connsiteX47" fmla="*/ 191406 w 1521979"/>
                    <a:gd name="connsiteY47" fmla="*/ 71149 h 364159"/>
                    <a:gd name="connsiteX48" fmla="*/ 200531 w 1521979"/>
                    <a:gd name="connsiteY48" fmla="*/ 62080 h 364159"/>
                    <a:gd name="connsiteX49" fmla="*/ 202310 w 1521979"/>
                    <a:gd name="connsiteY49" fmla="*/ 62080 h 364159"/>
                    <a:gd name="connsiteX50" fmla="*/ 209610 w 1521979"/>
                    <a:gd name="connsiteY50" fmla="*/ 65726 h 364159"/>
                    <a:gd name="connsiteX51" fmla="*/ 215086 w 1521979"/>
                    <a:gd name="connsiteY51" fmla="*/ 72972 h 364159"/>
                    <a:gd name="connsiteX52" fmla="*/ 215086 w 1521979"/>
                    <a:gd name="connsiteY52" fmla="*/ 83911 h 364159"/>
                    <a:gd name="connsiteX53" fmla="*/ 213261 w 1521979"/>
                    <a:gd name="connsiteY53" fmla="*/ 87557 h 364159"/>
                    <a:gd name="connsiteX54" fmla="*/ 211435 w 1521979"/>
                    <a:gd name="connsiteY54" fmla="*/ 93027 h 364159"/>
                    <a:gd name="connsiteX55" fmla="*/ 207785 w 1521979"/>
                    <a:gd name="connsiteY55" fmla="*/ 94850 h 364159"/>
                    <a:gd name="connsiteX56" fmla="*/ 205960 w 1521979"/>
                    <a:gd name="connsiteY56" fmla="*/ 94850 h 364159"/>
                    <a:gd name="connsiteX57" fmla="*/ 197022 w 1521979"/>
                    <a:gd name="connsiteY57" fmla="*/ 103778 h 364159"/>
                    <a:gd name="connsiteX58" fmla="*/ 193371 w 1521979"/>
                    <a:gd name="connsiteY58" fmla="*/ 105602 h 364159"/>
                    <a:gd name="connsiteX59" fmla="*/ 191546 w 1521979"/>
                    <a:gd name="connsiteY59" fmla="*/ 107425 h 364159"/>
                    <a:gd name="connsiteX60" fmla="*/ 184245 w 1521979"/>
                    <a:gd name="connsiteY60" fmla="*/ 107425 h 364159"/>
                    <a:gd name="connsiteX61" fmla="*/ 184245 w 1521979"/>
                    <a:gd name="connsiteY61" fmla="*/ 109248 h 364159"/>
                    <a:gd name="connsiteX62" fmla="*/ 187662 w 1521979"/>
                    <a:gd name="connsiteY62" fmla="*/ 114530 h 364159"/>
                    <a:gd name="connsiteX63" fmla="*/ 189487 w 1521979"/>
                    <a:gd name="connsiteY63" fmla="*/ 116353 h 364159"/>
                    <a:gd name="connsiteX64" fmla="*/ 227768 w 1521979"/>
                    <a:gd name="connsiteY64" fmla="*/ 149076 h 364159"/>
                    <a:gd name="connsiteX65" fmla="*/ 231418 w 1521979"/>
                    <a:gd name="connsiteY65" fmla="*/ 154546 h 364159"/>
                    <a:gd name="connsiteX66" fmla="*/ 235022 w 1521979"/>
                    <a:gd name="connsiteY66" fmla="*/ 167308 h 364159"/>
                    <a:gd name="connsiteX67" fmla="*/ 235022 w 1521979"/>
                    <a:gd name="connsiteY67" fmla="*/ 181846 h 364159"/>
                    <a:gd name="connsiteX68" fmla="*/ 233243 w 1521979"/>
                    <a:gd name="connsiteY68" fmla="*/ 207370 h 364159"/>
                    <a:gd name="connsiteX69" fmla="*/ 235022 w 1521979"/>
                    <a:gd name="connsiteY69" fmla="*/ 212793 h 364159"/>
                    <a:gd name="connsiteX70" fmla="*/ 238672 w 1521979"/>
                    <a:gd name="connsiteY70" fmla="*/ 212793 h 364159"/>
                    <a:gd name="connsiteX71" fmla="*/ 242322 w 1521979"/>
                    <a:gd name="connsiteY71" fmla="*/ 209146 h 364159"/>
                    <a:gd name="connsiteX72" fmla="*/ 242322 w 1521979"/>
                    <a:gd name="connsiteY72" fmla="*/ 196665 h 364159"/>
                    <a:gd name="connsiteX73" fmla="*/ 245973 w 1521979"/>
                    <a:gd name="connsiteY73" fmla="*/ 194842 h 364159"/>
                    <a:gd name="connsiteX74" fmla="*/ 253273 w 1521979"/>
                    <a:gd name="connsiteY74" fmla="*/ 196665 h 364159"/>
                    <a:gd name="connsiteX75" fmla="*/ 266049 w 1521979"/>
                    <a:gd name="connsiteY75" fmla="*/ 213026 h 364159"/>
                    <a:gd name="connsiteX76" fmla="*/ 267874 w 1521979"/>
                    <a:gd name="connsiteY76" fmla="*/ 214849 h 364159"/>
                    <a:gd name="connsiteX77" fmla="*/ 275128 w 1521979"/>
                    <a:gd name="connsiteY77" fmla="*/ 214849 h 364159"/>
                    <a:gd name="connsiteX78" fmla="*/ 275128 w 1521979"/>
                    <a:gd name="connsiteY78" fmla="*/ 218496 h 364159"/>
                    <a:gd name="connsiteX79" fmla="*/ 273303 w 1521979"/>
                    <a:gd name="connsiteY79" fmla="*/ 225788 h 364159"/>
                    <a:gd name="connsiteX80" fmla="*/ 264224 w 1521979"/>
                    <a:gd name="connsiteY80" fmla="*/ 243973 h 364159"/>
                    <a:gd name="connsiteX81" fmla="*/ 260574 w 1521979"/>
                    <a:gd name="connsiteY81" fmla="*/ 249442 h 364159"/>
                    <a:gd name="connsiteX82" fmla="*/ 257017 w 1521979"/>
                    <a:gd name="connsiteY82" fmla="*/ 264121 h 364159"/>
                    <a:gd name="connsiteX83" fmla="*/ 273397 w 1521979"/>
                    <a:gd name="connsiteY83" fmla="*/ 287775 h 364159"/>
                    <a:gd name="connsiteX84" fmla="*/ 282522 w 1521979"/>
                    <a:gd name="connsiteY84" fmla="*/ 298714 h 364159"/>
                    <a:gd name="connsiteX85" fmla="*/ 289823 w 1521979"/>
                    <a:gd name="connsiteY85" fmla="*/ 302360 h 364159"/>
                    <a:gd name="connsiteX86" fmla="*/ 293473 w 1521979"/>
                    <a:gd name="connsiteY86" fmla="*/ 302360 h 364159"/>
                    <a:gd name="connsiteX87" fmla="*/ 298949 w 1521979"/>
                    <a:gd name="connsiteY87" fmla="*/ 296844 h 364159"/>
                    <a:gd name="connsiteX88" fmla="*/ 298949 w 1521979"/>
                    <a:gd name="connsiteY88" fmla="*/ 294974 h 364159"/>
                    <a:gd name="connsiteX89" fmla="*/ 295298 w 1521979"/>
                    <a:gd name="connsiteY89" fmla="*/ 282212 h 364159"/>
                    <a:gd name="connsiteX90" fmla="*/ 286172 w 1521979"/>
                    <a:gd name="connsiteY90" fmla="*/ 276789 h 364159"/>
                    <a:gd name="connsiteX91" fmla="*/ 278872 w 1521979"/>
                    <a:gd name="connsiteY91" fmla="*/ 264121 h 364159"/>
                    <a:gd name="connsiteX92" fmla="*/ 278872 w 1521979"/>
                    <a:gd name="connsiteY92" fmla="*/ 262298 h 364159"/>
                    <a:gd name="connsiteX93" fmla="*/ 286172 w 1521979"/>
                    <a:gd name="connsiteY93" fmla="*/ 252948 h 364159"/>
                    <a:gd name="connsiteX94" fmla="*/ 298949 w 1521979"/>
                    <a:gd name="connsiteY94" fmla="*/ 240233 h 364159"/>
                    <a:gd name="connsiteX95" fmla="*/ 304658 w 1521979"/>
                    <a:gd name="connsiteY95" fmla="*/ 229434 h 364159"/>
                    <a:gd name="connsiteX96" fmla="*/ 306436 w 1521979"/>
                    <a:gd name="connsiteY96" fmla="*/ 227611 h 364159"/>
                    <a:gd name="connsiteX97" fmla="*/ 324688 w 1521979"/>
                    <a:gd name="connsiteY97" fmla="*/ 220319 h 364159"/>
                    <a:gd name="connsiteX98" fmla="*/ 328057 w 1521979"/>
                    <a:gd name="connsiteY98" fmla="*/ 222048 h 364159"/>
                    <a:gd name="connsiteX99" fmla="*/ 340786 w 1521979"/>
                    <a:gd name="connsiteY99" fmla="*/ 223872 h 364159"/>
                    <a:gd name="connsiteX100" fmla="*/ 344437 w 1521979"/>
                    <a:gd name="connsiteY100" fmla="*/ 223872 h 364159"/>
                    <a:gd name="connsiteX101" fmla="*/ 349959 w 1521979"/>
                    <a:gd name="connsiteY101" fmla="*/ 231398 h 364159"/>
                    <a:gd name="connsiteX102" fmla="*/ 360816 w 1521979"/>
                    <a:gd name="connsiteY102" fmla="*/ 242196 h 364159"/>
                    <a:gd name="connsiteX103" fmla="*/ 371767 w 1521979"/>
                    <a:gd name="connsiteY103" fmla="*/ 247619 h 364159"/>
                    <a:gd name="connsiteX104" fmla="*/ 373592 w 1521979"/>
                    <a:gd name="connsiteY104" fmla="*/ 249442 h 364159"/>
                    <a:gd name="connsiteX105" fmla="*/ 371767 w 1521979"/>
                    <a:gd name="connsiteY105" fmla="*/ 251265 h 364159"/>
                    <a:gd name="connsiteX106" fmla="*/ 370176 w 1521979"/>
                    <a:gd name="connsiteY106" fmla="*/ 262204 h 364159"/>
                    <a:gd name="connsiteX107" fmla="*/ 362875 w 1521979"/>
                    <a:gd name="connsiteY107" fmla="*/ 274966 h 364159"/>
                    <a:gd name="connsiteX108" fmla="*/ 360816 w 1521979"/>
                    <a:gd name="connsiteY108" fmla="*/ 274966 h 364159"/>
                    <a:gd name="connsiteX109" fmla="*/ 357166 w 1521979"/>
                    <a:gd name="connsiteY109" fmla="*/ 276789 h 364159"/>
                    <a:gd name="connsiteX110" fmla="*/ 353516 w 1521979"/>
                    <a:gd name="connsiteY110" fmla="*/ 285858 h 364159"/>
                    <a:gd name="connsiteX111" fmla="*/ 360816 w 1521979"/>
                    <a:gd name="connsiteY111" fmla="*/ 325920 h 364159"/>
                    <a:gd name="connsiteX112" fmla="*/ 360816 w 1521979"/>
                    <a:gd name="connsiteY112" fmla="*/ 329567 h 364159"/>
                    <a:gd name="connsiteX113" fmla="*/ 364466 w 1521979"/>
                    <a:gd name="connsiteY113" fmla="*/ 340505 h 364159"/>
                    <a:gd name="connsiteX114" fmla="*/ 368117 w 1521979"/>
                    <a:gd name="connsiteY114" fmla="*/ 344152 h 364159"/>
                    <a:gd name="connsiteX115" fmla="*/ 371767 w 1521979"/>
                    <a:gd name="connsiteY115" fmla="*/ 349574 h 364159"/>
                    <a:gd name="connsiteX116" fmla="*/ 803717 w 1521979"/>
                    <a:gd name="connsiteY116" fmla="*/ 358924 h 364159"/>
                    <a:gd name="connsiteX117" fmla="*/ 1372505 w 1521979"/>
                    <a:gd name="connsiteY117" fmla="*/ 364159 h 364159"/>
                    <a:gd name="connsiteX118" fmla="*/ 1374330 w 1521979"/>
                    <a:gd name="connsiteY118" fmla="*/ 349574 h 364159"/>
                    <a:gd name="connsiteX119" fmla="*/ 1474619 w 1521979"/>
                    <a:gd name="connsiteY119" fmla="*/ 349574 h 364159"/>
                    <a:gd name="connsiteX120" fmla="*/ 1485523 w 1521979"/>
                    <a:gd name="connsiteY120" fmla="*/ 340505 h 364159"/>
                    <a:gd name="connsiteX121" fmla="*/ 1521979 w 1521979"/>
                    <a:gd name="connsiteY121" fmla="*/ 289504 h 364159"/>
                    <a:gd name="connsiteX122" fmla="*/ 289823 w 1521979"/>
                    <a:gd name="connsiteY122" fmla="*/ 324097 h 364159"/>
                    <a:gd name="connsiteX123" fmla="*/ 273397 w 1521979"/>
                    <a:gd name="connsiteY123" fmla="*/ 304090 h 364159"/>
                    <a:gd name="connsiteX124" fmla="*/ 262539 w 1521979"/>
                    <a:gd name="connsiteY124" fmla="*/ 298620 h 364159"/>
                    <a:gd name="connsiteX125" fmla="*/ 258889 w 1521979"/>
                    <a:gd name="connsiteY125" fmla="*/ 289504 h 364159"/>
                    <a:gd name="connsiteX126" fmla="*/ 242463 w 1521979"/>
                    <a:gd name="connsiteY126" fmla="*/ 258558 h 364159"/>
                    <a:gd name="connsiteX127" fmla="*/ 238812 w 1521979"/>
                    <a:gd name="connsiteY127" fmla="*/ 253088 h 364159"/>
                    <a:gd name="connsiteX128" fmla="*/ 229780 w 1521979"/>
                    <a:gd name="connsiteY128" fmla="*/ 247619 h 364159"/>
                    <a:gd name="connsiteX129" fmla="*/ 226037 w 1521979"/>
                    <a:gd name="connsiteY129" fmla="*/ 264121 h 364159"/>
                    <a:gd name="connsiteX130" fmla="*/ 226037 w 1521979"/>
                    <a:gd name="connsiteY130" fmla="*/ 273470 h 364159"/>
                    <a:gd name="connsiteX131" fmla="*/ 227862 w 1521979"/>
                    <a:gd name="connsiteY131" fmla="*/ 278893 h 364159"/>
                    <a:gd name="connsiteX132" fmla="*/ 238766 w 1521979"/>
                    <a:gd name="connsiteY132" fmla="*/ 278893 h 364159"/>
                    <a:gd name="connsiteX133" fmla="*/ 244241 w 1521979"/>
                    <a:gd name="connsiteY133" fmla="*/ 284362 h 364159"/>
                    <a:gd name="connsiteX134" fmla="*/ 255192 w 1521979"/>
                    <a:gd name="connsiteY134" fmla="*/ 313532 h 364159"/>
                    <a:gd name="connsiteX135" fmla="*/ 278872 w 1521979"/>
                    <a:gd name="connsiteY135" fmla="*/ 342656 h 364159"/>
                    <a:gd name="connsiteX136" fmla="*/ 289823 w 1521979"/>
                    <a:gd name="connsiteY136" fmla="*/ 348078 h 364159"/>
                    <a:gd name="connsiteX137" fmla="*/ 295298 w 1521979"/>
                    <a:gd name="connsiteY137" fmla="*/ 349902 h 364159"/>
                    <a:gd name="connsiteX138" fmla="*/ 34631 w 1521979"/>
                    <a:gd name="connsiteY138" fmla="*/ 0 h 364159"/>
                    <a:gd name="connsiteX139" fmla="*/ 0 w 1521979"/>
                    <a:gd name="connsiteY139" fmla="*/ 0 h 364159"/>
                    <a:gd name="connsiteX140" fmla="*/ 3650 w 1521979"/>
                    <a:gd name="connsiteY140" fmla="*/ 14585 h 364159"/>
                    <a:gd name="connsiteX141" fmla="*/ 3650 w 1521979"/>
                    <a:gd name="connsiteY141" fmla="*/ 25711 h 364159"/>
                    <a:gd name="connsiteX142" fmla="*/ 18251 w 1521979"/>
                    <a:gd name="connsiteY142" fmla="*/ 25711 h 364159"/>
                    <a:gd name="connsiteX143" fmla="*/ 30981 w 1521979"/>
                    <a:gd name="connsiteY143" fmla="*/ 23888 h 364159"/>
                    <a:gd name="connsiteX144" fmla="*/ 38281 w 1521979"/>
                    <a:gd name="connsiteY144" fmla="*/ 27534 h 364159"/>
                    <a:gd name="connsiteX145" fmla="*/ 41931 w 1521979"/>
                    <a:gd name="connsiteY145" fmla="*/ 25711 h 364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521979" h="364159">
                      <a:moveTo>
                        <a:pt x="1509203" y="254771"/>
                      </a:moveTo>
                      <a:lnTo>
                        <a:pt x="1487302" y="231398"/>
                      </a:lnTo>
                      <a:lnTo>
                        <a:pt x="1480048" y="200451"/>
                      </a:lnTo>
                      <a:lnTo>
                        <a:pt x="1483651" y="176751"/>
                      </a:lnTo>
                      <a:lnTo>
                        <a:pt x="1481826" y="151273"/>
                      </a:lnTo>
                      <a:lnTo>
                        <a:pt x="1463622" y="136735"/>
                      </a:lnTo>
                      <a:lnTo>
                        <a:pt x="1463622" y="114530"/>
                      </a:lnTo>
                      <a:lnTo>
                        <a:pt x="1461796" y="94523"/>
                      </a:lnTo>
                      <a:lnTo>
                        <a:pt x="1471156" y="83584"/>
                      </a:lnTo>
                      <a:lnTo>
                        <a:pt x="1465259" y="69186"/>
                      </a:lnTo>
                      <a:lnTo>
                        <a:pt x="1454309" y="61940"/>
                      </a:lnTo>
                      <a:lnTo>
                        <a:pt x="1439754" y="67362"/>
                      </a:lnTo>
                      <a:lnTo>
                        <a:pt x="1434279" y="72832"/>
                      </a:lnTo>
                      <a:lnTo>
                        <a:pt x="1417853" y="72832"/>
                      </a:lnTo>
                      <a:lnTo>
                        <a:pt x="1409101" y="63763"/>
                      </a:lnTo>
                      <a:lnTo>
                        <a:pt x="1396325" y="56470"/>
                      </a:lnTo>
                      <a:lnTo>
                        <a:pt x="1399976" y="41885"/>
                      </a:lnTo>
                      <a:lnTo>
                        <a:pt x="1409335" y="30993"/>
                      </a:lnTo>
                      <a:lnTo>
                        <a:pt x="1411160" y="21644"/>
                      </a:lnTo>
                      <a:lnTo>
                        <a:pt x="1330573" y="21644"/>
                      </a:lnTo>
                      <a:lnTo>
                        <a:pt x="1315972" y="19821"/>
                      </a:lnTo>
                      <a:lnTo>
                        <a:pt x="794684" y="19821"/>
                      </a:lnTo>
                      <a:lnTo>
                        <a:pt x="765529" y="17998"/>
                      </a:lnTo>
                      <a:lnTo>
                        <a:pt x="741849" y="17998"/>
                      </a:lnTo>
                      <a:lnTo>
                        <a:pt x="739884" y="16361"/>
                      </a:lnTo>
                      <a:lnTo>
                        <a:pt x="718029" y="16361"/>
                      </a:lnTo>
                      <a:lnTo>
                        <a:pt x="685270" y="14538"/>
                      </a:lnTo>
                      <a:lnTo>
                        <a:pt x="646989" y="14538"/>
                      </a:lnTo>
                      <a:lnTo>
                        <a:pt x="625087" y="12715"/>
                      </a:lnTo>
                      <a:lnTo>
                        <a:pt x="548618" y="12715"/>
                      </a:lnTo>
                      <a:lnTo>
                        <a:pt x="541364" y="10892"/>
                      </a:lnTo>
                      <a:lnTo>
                        <a:pt x="450201" y="10892"/>
                      </a:lnTo>
                      <a:lnTo>
                        <a:pt x="431996" y="9069"/>
                      </a:lnTo>
                      <a:lnTo>
                        <a:pt x="357119" y="9069"/>
                      </a:lnTo>
                      <a:lnTo>
                        <a:pt x="338914" y="7246"/>
                      </a:lnTo>
                      <a:lnTo>
                        <a:pt x="271571" y="7246"/>
                      </a:lnTo>
                      <a:lnTo>
                        <a:pt x="262539" y="5469"/>
                      </a:lnTo>
                      <a:lnTo>
                        <a:pt x="209657" y="5469"/>
                      </a:lnTo>
                      <a:lnTo>
                        <a:pt x="209657" y="10939"/>
                      </a:lnTo>
                      <a:lnTo>
                        <a:pt x="204182" y="14585"/>
                      </a:lnTo>
                      <a:lnTo>
                        <a:pt x="198706" y="16361"/>
                      </a:lnTo>
                      <a:lnTo>
                        <a:pt x="184105" y="30947"/>
                      </a:lnTo>
                      <a:lnTo>
                        <a:pt x="171329" y="49084"/>
                      </a:lnTo>
                      <a:lnTo>
                        <a:pt x="167679" y="58434"/>
                      </a:lnTo>
                      <a:lnTo>
                        <a:pt x="167679" y="62080"/>
                      </a:lnTo>
                      <a:lnTo>
                        <a:pt x="169504" y="63903"/>
                      </a:lnTo>
                      <a:lnTo>
                        <a:pt x="189581" y="72972"/>
                      </a:lnTo>
                      <a:lnTo>
                        <a:pt x="191406" y="71149"/>
                      </a:lnTo>
                      <a:lnTo>
                        <a:pt x="200531" y="62080"/>
                      </a:lnTo>
                      <a:lnTo>
                        <a:pt x="202310" y="62080"/>
                      </a:lnTo>
                      <a:lnTo>
                        <a:pt x="209610" y="65726"/>
                      </a:lnTo>
                      <a:lnTo>
                        <a:pt x="215086" y="72972"/>
                      </a:lnTo>
                      <a:lnTo>
                        <a:pt x="215086" y="83911"/>
                      </a:lnTo>
                      <a:lnTo>
                        <a:pt x="213261" y="87557"/>
                      </a:lnTo>
                      <a:lnTo>
                        <a:pt x="211435" y="93027"/>
                      </a:lnTo>
                      <a:lnTo>
                        <a:pt x="207785" y="94850"/>
                      </a:lnTo>
                      <a:lnTo>
                        <a:pt x="205960" y="94850"/>
                      </a:lnTo>
                      <a:lnTo>
                        <a:pt x="197022" y="103778"/>
                      </a:lnTo>
                      <a:lnTo>
                        <a:pt x="193371" y="105602"/>
                      </a:lnTo>
                      <a:lnTo>
                        <a:pt x="191546" y="107425"/>
                      </a:lnTo>
                      <a:lnTo>
                        <a:pt x="184245" y="107425"/>
                      </a:lnTo>
                      <a:lnTo>
                        <a:pt x="184245" y="109248"/>
                      </a:lnTo>
                      <a:lnTo>
                        <a:pt x="187662" y="114530"/>
                      </a:lnTo>
                      <a:lnTo>
                        <a:pt x="189487" y="116353"/>
                      </a:lnTo>
                      <a:lnTo>
                        <a:pt x="227768" y="149076"/>
                      </a:lnTo>
                      <a:lnTo>
                        <a:pt x="231418" y="154546"/>
                      </a:lnTo>
                      <a:lnTo>
                        <a:pt x="235022" y="167308"/>
                      </a:lnTo>
                      <a:lnTo>
                        <a:pt x="235022" y="181846"/>
                      </a:lnTo>
                      <a:lnTo>
                        <a:pt x="233243" y="207370"/>
                      </a:lnTo>
                      <a:lnTo>
                        <a:pt x="235022" y="212793"/>
                      </a:lnTo>
                      <a:lnTo>
                        <a:pt x="238672" y="212793"/>
                      </a:lnTo>
                      <a:lnTo>
                        <a:pt x="242322" y="209146"/>
                      </a:lnTo>
                      <a:lnTo>
                        <a:pt x="242322" y="196665"/>
                      </a:lnTo>
                      <a:lnTo>
                        <a:pt x="245973" y="194842"/>
                      </a:lnTo>
                      <a:lnTo>
                        <a:pt x="253273" y="196665"/>
                      </a:lnTo>
                      <a:lnTo>
                        <a:pt x="266049" y="213026"/>
                      </a:lnTo>
                      <a:lnTo>
                        <a:pt x="267874" y="214849"/>
                      </a:lnTo>
                      <a:lnTo>
                        <a:pt x="275128" y="214849"/>
                      </a:lnTo>
                      <a:lnTo>
                        <a:pt x="275128" y="218496"/>
                      </a:lnTo>
                      <a:lnTo>
                        <a:pt x="273303" y="225788"/>
                      </a:lnTo>
                      <a:lnTo>
                        <a:pt x="264224" y="243973"/>
                      </a:lnTo>
                      <a:lnTo>
                        <a:pt x="260574" y="249442"/>
                      </a:lnTo>
                      <a:lnTo>
                        <a:pt x="257017" y="264121"/>
                      </a:lnTo>
                      <a:lnTo>
                        <a:pt x="273397" y="287775"/>
                      </a:lnTo>
                      <a:lnTo>
                        <a:pt x="282522" y="298714"/>
                      </a:lnTo>
                      <a:lnTo>
                        <a:pt x="289823" y="302360"/>
                      </a:lnTo>
                      <a:lnTo>
                        <a:pt x="293473" y="302360"/>
                      </a:lnTo>
                      <a:lnTo>
                        <a:pt x="298949" y="296844"/>
                      </a:lnTo>
                      <a:lnTo>
                        <a:pt x="298949" y="294974"/>
                      </a:lnTo>
                      <a:lnTo>
                        <a:pt x="295298" y="282212"/>
                      </a:lnTo>
                      <a:lnTo>
                        <a:pt x="286172" y="276789"/>
                      </a:lnTo>
                      <a:lnTo>
                        <a:pt x="278872" y="264121"/>
                      </a:lnTo>
                      <a:lnTo>
                        <a:pt x="278872" y="262298"/>
                      </a:lnTo>
                      <a:lnTo>
                        <a:pt x="286172" y="252948"/>
                      </a:lnTo>
                      <a:lnTo>
                        <a:pt x="298949" y="240233"/>
                      </a:lnTo>
                      <a:lnTo>
                        <a:pt x="304658" y="229434"/>
                      </a:lnTo>
                      <a:lnTo>
                        <a:pt x="306436" y="227611"/>
                      </a:lnTo>
                      <a:lnTo>
                        <a:pt x="324688" y="220319"/>
                      </a:lnTo>
                      <a:lnTo>
                        <a:pt x="328057" y="222048"/>
                      </a:lnTo>
                      <a:lnTo>
                        <a:pt x="340786" y="223872"/>
                      </a:lnTo>
                      <a:lnTo>
                        <a:pt x="344437" y="223872"/>
                      </a:lnTo>
                      <a:lnTo>
                        <a:pt x="349959" y="231398"/>
                      </a:lnTo>
                      <a:lnTo>
                        <a:pt x="360816" y="242196"/>
                      </a:lnTo>
                      <a:lnTo>
                        <a:pt x="371767" y="247619"/>
                      </a:lnTo>
                      <a:lnTo>
                        <a:pt x="373592" y="249442"/>
                      </a:lnTo>
                      <a:lnTo>
                        <a:pt x="371767" y="251265"/>
                      </a:lnTo>
                      <a:lnTo>
                        <a:pt x="370176" y="262204"/>
                      </a:lnTo>
                      <a:lnTo>
                        <a:pt x="362875" y="274966"/>
                      </a:lnTo>
                      <a:lnTo>
                        <a:pt x="360816" y="274966"/>
                      </a:lnTo>
                      <a:lnTo>
                        <a:pt x="357166" y="276789"/>
                      </a:lnTo>
                      <a:lnTo>
                        <a:pt x="353516" y="285858"/>
                      </a:lnTo>
                      <a:lnTo>
                        <a:pt x="360816" y="325920"/>
                      </a:lnTo>
                      <a:lnTo>
                        <a:pt x="360816" y="329567"/>
                      </a:lnTo>
                      <a:lnTo>
                        <a:pt x="364466" y="340505"/>
                      </a:lnTo>
                      <a:lnTo>
                        <a:pt x="368117" y="344152"/>
                      </a:lnTo>
                      <a:lnTo>
                        <a:pt x="371767" y="349574"/>
                      </a:lnTo>
                      <a:lnTo>
                        <a:pt x="803717" y="358924"/>
                      </a:lnTo>
                      <a:lnTo>
                        <a:pt x="1372505" y="364159"/>
                      </a:lnTo>
                      <a:lnTo>
                        <a:pt x="1374330" y="349574"/>
                      </a:lnTo>
                      <a:lnTo>
                        <a:pt x="1474619" y="349574"/>
                      </a:lnTo>
                      <a:lnTo>
                        <a:pt x="1485523" y="340505"/>
                      </a:lnTo>
                      <a:lnTo>
                        <a:pt x="1521979" y="289504"/>
                      </a:lnTo>
                      <a:close/>
                      <a:moveTo>
                        <a:pt x="289823" y="324097"/>
                      </a:moveTo>
                      <a:lnTo>
                        <a:pt x="273397" y="304090"/>
                      </a:lnTo>
                      <a:lnTo>
                        <a:pt x="262539" y="298620"/>
                      </a:lnTo>
                      <a:lnTo>
                        <a:pt x="258889" y="289504"/>
                      </a:lnTo>
                      <a:lnTo>
                        <a:pt x="242463" y="258558"/>
                      </a:lnTo>
                      <a:lnTo>
                        <a:pt x="238812" y="253088"/>
                      </a:lnTo>
                      <a:lnTo>
                        <a:pt x="229780" y="247619"/>
                      </a:lnTo>
                      <a:lnTo>
                        <a:pt x="226037" y="264121"/>
                      </a:lnTo>
                      <a:lnTo>
                        <a:pt x="226037" y="273470"/>
                      </a:lnTo>
                      <a:lnTo>
                        <a:pt x="227862" y="278893"/>
                      </a:lnTo>
                      <a:lnTo>
                        <a:pt x="238766" y="278893"/>
                      </a:lnTo>
                      <a:lnTo>
                        <a:pt x="244241" y="284362"/>
                      </a:lnTo>
                      <a:lnTo>
                        <a:pt x="255192" y="313532"/>
                      </a:lnTo>
                      <a:lnTo>
                        <a:pt x="278872" y="342656"/>
                      </a:lnTo>
                      <a:lnTo>
                        <a:pt x="289823" y="348078"/>
                      </a:lnTo>
                      <a:lnTo>
                        <a:pt x="295298" y="349902"/>
                      </a:lnTo>
                      <a:close/>
                      <a:moveTo>
                        <a:pt x="34631" y="0"/>
                      </a:moveTo>
                      <a:lnTo>
                        <a:pt x="0" y="0"/>
                      </a:lnTo>
                      <a:lnTo>
                        <a:pt x="3650" y="14585"/>
                      </a:lnTo>
                      <a:lnTo>
                        <a:pt x="3650" y="25711"/>
                      </a:lnTo>
                      <a:lnTo>
                        <a:pt x="18251" y="25711"/>
                      </a:lnTo>
                      <a:lnTo>
                        <a:pt x="30981" y="23888"/>
                      </a:lnTo>
                      <a:lnTo>
                        <a:pt x="38281" y="27534"/>
                      </a:lnTo>
                      <a:lnTo>
                        <a:pt x="41931" y="25711"/>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grpSp>
          <p:sp>
            <p:nvSpPr>
              <p:cNvPr id="42" name="Freeform 81">
                <a:extLst>
                  <a:ext uri="{FF2B5EF4-FFF2-40B4-BE49-F238E27FC236}">
                    <a16:creationId xmlns:a16="http://schemas.microsoft.com/office/drawing/2014/main" id="{03343B99-DCB2-13C5-E444-F0A24FBB02F6}"/>
                  </a:ext>
                </a:extLst>
              </p:cNvPr>
              <p:cNvSpPr/>
              <p:nvPr/>
            </p:nvSpPr>
            <p:spPr>
              <a:xfrm>
                <a:off x="8867616" y="3006676"/>
                <a:ext cx="869374" cy="888474"/>
              </a:xfrm>
              <a:custGeom>
                <a:avLst/>
                <a:gdLst>
                  <a:gd name="connsiteX0" fmla="*/ 869375 w 869374"/>
                  <a:gd name="connsiteY0" fmla="*/ 138371 h 888474"/>
                  <a:gd name="connsiteX1" fmla="*/ 854821 w 869374"/>
                  <a:gd name="connsiteY1" fmla="*/ 167495 h 888474"/>
                  <a:gd name="connsiteX2" fmla="*/ 838909 w 869374"/>
                  <a:gd name="connsiteY2" fmla="*/ 167869 h 888474"/>
                  <a:gd name="connsiteX3" fmla="*/ 778258 w 869374"/>
                  <a:gd name="connsiteY3" fmla="*/ 169318 h 888474"/>
                  <a:gd name="connsiteX4" fmla="*/ 778258 w 869374"/>
                  <a:gd name="connsiteY4" fmla="*/ 183856 h 888474"/>
                  <a:gd name="connsiteX5" fmla="*/ 763657 w 869374"/>
                  <a:gd name="connsiteY5" fmla="*/ 183856 h 888474"/>
                  <a:gd name="connsiteX6" fmla="*/ 763657 w 869374"/>
                  <a:gd name="connsiteY6" fmla="*/ 213026 h 888474"/>
                  <a:gd name="connsiteX7" fmla="*/ 750928 w 869374"/>
                  <a:gd name="connsiteY7" fmla="*/ 213026 h 888474"/>
                  <a:gd name="connsiteX8" fmla="*/ 750928 w 869374"/>
                  <a:gd name="connsiteY8" fmla="*/ 225741 h 888474"/>
                  <a:gd name="connsiteX9" fmla="*/ 723598 w 869374"/>
                  <a:gd name="connsiteY9" fmla="*/ 227565 h 888474"/>
                  <a:gd name="connsiteX10" fmla="*/ 723598 w 869374"/>
                  <a:gd name="connsiteY10" fmla="*/ 242150 h 888474"/>
                  <a:gd name="connsiteX11" fmla="*/ 708997 w 869374"/>
                  <a:gd name="connsiteY11" fmla="*/ 242150 h 888474"/>
                  <a:gd name="connsiteX12" fmla="*/ 710822 w 869374"/>
                  <a:gd name="connsiteY12" fmla="*/ 325874 h 888474"/>
                  <a:gd name="connsiteX13" fmla="*/ 698046 w 869374"/>
                  <a:gd name="connsiteY13" fmla="*/ 325874 h 888474"/>
                  <a:gd name="connsiteX14" fmla="*/ 698046 w 869374"/>
                  <a:gd name="connsiteY14" fmla="*/ 353221 h 888474"/>
                  <a:gd name="connsiteX15" fmla="*/ 683491 w 869374"/>
                  <a:gd name="connsiteY15" fmla="*/ 353221 h 888474"/>
                  <a:gd name="connsiteX16" fmla="*/ 683491 w 869374"/>
                  <a:gd name="connsiteY16" fmla="*/ 380521 h 888474"/>
                  <a:gd name="connsiteX17" fmla="*/ 670715 w 869374"/>
                  <a:gd name="connsiteY17" fmla="*/ 382344 h 888474"/>
                  <a:gd name="connsiteX18" fmla="*/ 670715 w 869374"/>
                  <a:gd name="connsiteY18" fmla="*/ 395059 h 888474"/>
                  <a:gd name="connsiteX19" fmla="*/ 656161 w 869374"/>
                  <a:gd name="connsiteY19" fmla="*/ 395059 h 888474"/>
                  <a:gd name="connsiteX20" fmla="*/ 657940 w 869374"/>
                  <a:gd name="connsiteY20" fmla="*/ 451530 h 888474"/>
                  <a:gd name="connsiteX21" fmla="*/ 643385 w 869374"/>
                  <a:gd name="connsiteY21" fmla="*/ 451530 h 888474"/>
                  <a:gd name="connsiteX22" fmla="*/ 645210 w 869374"/>
                  <a:gd name="connsiteY22" fmla="*/ 493415 h 888474"/>
                  <a:gd name="connsiteX23" fmla="*/ 630609 w 869374"/>
                  <a:gd name="connsiteY23" fmla="*/ 493415 h 888474"/>
                  <a:gd name="connsiteX24" fmla="*/ 630609 w 869374"/>
                  <a:gd name="connsiteY24" fmla="*/ 506130 h 888474"/>
                  <a:gd name="connsiteX25" fmla="*/ 590503 w 869374"/>
                  <a:gd name="connsiteY25" fmla="*/ 507953 h 888474"/>
                  <a:gd name="connsiteX26" fmla="*/ 590503 w 869374"/>
                  <a:gd name="connsiteY26" fmla="*/ 520715 h 888474"/>
                  <a:gd name="connsiteX27" fmla="*/ 575949 w 869374"/>
                  <a:gd name="connsiteY27" fmla="*/ 520715 h 888474"/>
                  <a:gd name="connsiteX28" fmla="*/ 577774 w 869374"/>
                  <a:gd name="connsiteY28" fmla="*/ 533477 h 888474"/>
                  <a:gd name="connsiteX29" fmla="*/ 563173 w 869374"/>
                  <a:gd name="connsiteY29" fmla="*/ 535254 h 888474"/>
                  <a:gd name="connsiteX30" fmla="*/ 563173 w 869374"/>
                  <a:gd name="connsiteY30" fmla="*/ 548016 h 888474"/>
                  <a:gd name="connsiteX31" fmla="*/ 550443 w 869374"/>
                  <a:gd name="connsiteY31" fmla="*/ 548016 h 888474"/>
                  <a:gd name="connsiteX32" fmla="*/ 550443 w 869374"/>
                  <a:gd name="connsiteY32" fmla="*/ 562601 h 888474"/>
                  <a:gd name="connsiteX33" fmla="*/ 535842 w 869374"/>
                  <a:gd name="connsiteY33" fmla="*/ 562601 h 888474"/>
                  <a:gd name="connsiteX34" fmla="*/ 535842 w 869374"/>
                  <a:gd name="connsiteY34" fmla="*/ 575316 h 888474"/>
                  <a:gd name="connsiteX35" fmla="*/ 523066 w 869374"/>
                  <a:gd name="connsiteY35" fmla="*/ 575316 h 888474"/>
                  <a:gd name="connsiteX36" fmla="*/ 523066 w 869374"/>
                  <a:gd name="connsiteY36" fmla="*/ 589901 h 888474"/>
                  <a:gd name="connsiteX37" fmla="*/ 508512 w 869374"/>
                  <a:gd name="connsiteY37" fmla="*/ 589901 h 888474"/>
                  <a:gd name="connsiteX38" fmla="*/ 510337 w 869374"/>
                  <a:gd name="connsiteY38" fmla="*/ 671849 h 888474"/>
                  <a:gd name="connsiteX39" fmla="*/ 287951 w 869374"/>
                  <a:gd name="connsiteY39" fmla="*/ 679094 h 888474"/>
                  <a:gd name="connsiteX40" fmla="*/ 287951 w 869374"/>
                  <a:gd name="connsiteY40" fmla="*/ 708264 h 888474"/>
                  <a:gd name="connsiteX41" fmla="*/ 273397 w 869374"/>
                  <a:gd name="connsiteY41" fmla="*/ 708264 h 888474"/>
                  <a:gd name="connsiteX42" fmla="*/ 275222 w 869374"/>
                  <a:gd name="connsiteY42" fmla="*/ 722803 h 888474"/>
                  <a:gd name="connsiteX43" fmla="*/ 260621 w 869374"/>
                  <a:gd name="connsiteY43" fmla="*/ 722803 h 888474"/>
                  <a:gd name="connsiteX44" fmla="*/ 260621 w 869374"/>
                  <a:gd name="connsiteY44" fmla="*/ 750103 h 888474"/>
                  <a:gd name="connsiteX45" fmla="*/ 246019 w 869374"/>
                  <a:gd name="connsiteY45" fmla="*/ 750103 h 888474"/>
                  <a:gd name="connsiteX46" fmla="*/ 246019 w 869374"/>
                  <a:gd name="connsiteY46" fmla="*/ 764688 h 888474"/>
                  <a:gd name="connsiteX47" fmla="*/ 233290 w 869374"/>
                  <a:gd name="connsiteY47" fmla="*/ 764688 h 888474"/>
                  <a:gd name="connsiteX48" fmla="*/ 233290 w 869374"/>
                  <a:gd name="connsiteY48" fmla="*/ 779273 h 888474"/>
                  <a:gd name="connsiteX49" fmla="*/ 218689 w 869374"/>
                  <a:gd name="connsiteY49" fmla="*/ 779273 h 888474"/>
                  <a:gd name="connsiteX50" fmla="*/ 218689 w 869374"/>
                  <a:gd name="connsiteY50" fmla="*/ 791988 h 888474"/>
                  <a:gd name="connsiteX51" fmla="*/ 205960 w 869374"/>
                  <a:gd name="connsiteY51" fmla="*/ 793812 h 888474"/>
                  <a:gd name="connsiteX52" fmla="*/ 205960 w 869374"/>
                  <a:gd name="connsiteY52" fmla="*/ 859351 h 888474"/>
                  <a:gd name="connsiteX53" fmla="*/ 204135 w 869374"/>
                  <a:gd name="connsiteY53" fmla="*/ 888474 h 888474"/>
                  <a:gd name="connsiteX54" fmla="*/ 200485 w 869374"/>
                  <a:gd name="connsiteY54" fmla="*/ 883052 h 888474"/>
                  <a:gd name="connsiteX55" fmla="*/ 160378 w 869374"/>
                  <a:gd name="connsiteY55" fmla="*/ 884828 h 888474"/>
                  <a:gd name="connsiteX56" fmla="*/ 149427 w 869374"/>
                  <a:gd name="connsiteY56" fmla="*/ 870290 h 888474"/>
                  <a:gd name="connsiteX57" fmla="*/ 147602 w 869374"/>
                  <a:gd name="connsiteY57" fmla="*/ 848459 h 888474"/>
                  <a:gd name="connsiteX58" fmla="*/ 153078 w 869374"/>
                  <a:gd name="connsiteY58" fmla="*/ 812043 h 888474"/>
                  <a:gd name="connsiteX59" fmla="*/ 149427 w 869374"/>
                  <a:gd name="connsiteY59" fmla="*/ 793812 h 888474"/>
                  <a:gd name="connsiteX60" fmla="*/ 154903 w 869374"/>
                  <a:gd name="connsiteY60" fmla="*/ 781050 h 888474"/>
                  <a:gd name="connsiteX61" fmla="*/ 127573 w 869374"/>
                  <a:gd name="connsiteY61" fmla="*/ 753749 h 888474"/>
                  <a:gd name="connsiteX62" fmla="*/ 100242 w 869374"/>
                  <a:gd name="connsiteY62" fmla="*/ 748280 h 888474"/>
                  <a:gd name="connsiteX63" fmla="*/ 76516 w 869374"/>
                  <a:gd name="connsiteY63" fmla="*/ 741034 h 888474"/>
                  <a:gd name="connsiteX64" fmla="*/ 54661 w 869374"/>
                  <a:gd name="connsiteY64" fmla="*/ 739211 h 888474"/>
                  <a:gd name="connsiteX65" fmla="*/ 32806 w 869374"/>
                  <a:gd name="connsiteY65" fmla="*/ 730095 h 888474"/>
                  <a:gd name="connsiteX66" fmla="*/ 29156 w 869374"/>
                  <a:gd name="connsiteY66" fmla="*/ 730095 h 888474"/>
                  <a:gd name="connsiteX67" fmla="*/ 29156 w 869374"/>
                  <a:gd name="connsiteY67" fmla="*/ 728272 h 888474"/>
                  <a:gd name="connsiteX68" fmla="*/ 25505 w 869374"/>
                  <a:gd name="connsiteY68" fmla="*/ 728272 h 888474"/>
                  <a:gd name="connsiteX69" fmla="*/ 21855 w 869374"/>
                  <a:gd name="connsiteY69" fmla="*/ 724626 h 888474"/>
                  <a:gd name="connsiteX70" fmla="*/ 20030 w 869374"/>
                  <a:gd name="connsiteY70" fmla="*/ 720980 h 888474"/>
                  <a:gd name="connsiteX71" fmla="*/ 18205 w 869374"/>
                  <a:gd name="connsiteY71" fmla="*/ 717333 h 888474"/>
                  <a:gd name="connsiteX72" fmla="*/ 16379 w 869374"/>
                  <a:gd name="connsiteY72" fmla="*/ 717333 h 888474"/>
                  <a:gd name="connsiteX73" fmla="*/ 16379 w 869374"/>
                  <a:gd name="connsiteY73" fmla="*/ 713687 h 888474"/>
                  <a:gd name="connsiteX74" fmla="*/ 14554 w 869374"/>
                  <a:gd name="connsiteY74" fmla="*/ 708264 h 888474"/>
                  <a:gd name="connsiteX75" fmla="*/ 14554 w 869374"/>
                  <a:gd name="connsiteY75" fmla="*/ 704618 h 888474"/>
                  <a:gd name="connsiteX76" fmla="*/ 12729 w 869374"/>
                  <a:gd name="connsiteY76" fmla="*/ 702795 h 888474"/>
                  <a:gd name="connsiteX77" fmla="*/ 12729 w 869374"/>
                  <a:gd name="connsiteY77" fmla="*/ 699149 h 888474"/>
                  <a:gd name="connsiteX78" fmla="*/ 10904 w 869374"/>
                  <a:gd name="connsiteY78" fmla="*/ 697326 h 888474"/>
                  <a:gd name="connsiteX79" fmla="*/ 10904 w 869374"/>
                  <a:gd name="connsiteY79" fmla="*/ 693679 h 888474"/>
                  <a:gd name="connsiteX80" fmla="*/ 9079 w 869374"/>
                  <a:gd name="connsiteY80" fmla="*/ 691856 h 888474"/>
                  <a:gd name="connsiteX81" fmla="*/ 7254 w 869374"/>
                  <a:gd name="connsiteY81" fmla="*/ 688210 h 888474"/>
                  <a:gd name="connsiteX82" fmla="*/ 7254 w 869374"/>
                  <a:gd name="connsiteY82" fmla="*/ 686387 h 888474"/>
                  <a:gd name="connsiteX83" fmla="*/ 5429 w 869374"/>
                  <a:gd name="connsiteY83" fmla="*/ 684564 h 888474"/>
                  <a:gd name="connsiteX84" fmla="*/ 5429 w 869374"/>
                  <a:gd name="connsiteY84" fmla="*/ 675448 h 888474"/>
                  <a:gd name="connsiteX85" fmla="*/ 3604 w 869374"/>
                  <a:gd name="connsiteY85" fmla="*/ 675448 h 888474"/>
                  <a:gd name="connsiteX86" fmla="*/ 3604 w 869374"/>
                  <a:gd name="connsiteY86" fmla="*/ 671849 h 888474"/>
                  <a:gd name="connsiteX87" fmla="*/ 1778 w 869374"/>
                  <a:gd name="connsiteY87" fmla="*/ 671849 h 888474"/>
                  <a:gd name="connsiteX88" fmla="*/ 1778 w 869374"/>
                  <a:gd name="connsiteY88" fmla="*/ 666379 h 888474"/>
                  <a:gd name="connsiteX89" fmla="*/ 0 w 869374"/>
                  <a:gd name="connsiteY89" fmla="*/ 664556 h 888474"/>
                  <a:gd name="connsiteX90" fmla="*/ 0 w 869374"/>
                  <a:gd name="connsiteY90" fmla="*/ 655440 h 888474"/>
                  <a:gd name="connsiteX91" fmla="*/ 1778 w 869374"/>
                  <a:gd name="connsiteY91" fmla="*/ 655440 h 888474"/>
                  <a:gd name="connsiteX92" fmla="*/ 1778 w 869374"/>
                  <a:gd name="connsiteY92" fmla="*/ 646325 h 888474"/>
                  <a:gd name="connsiteX93" fmla="*/ 3604 w 869374"/>
                  <a:gd name="connsiteY93" fmla="*/ 646325 h 888474"/>
                  <a:gd name="connsiteX94" fmla="*/ 3604 w 869374"/>
                  <a:gd name="connsiteY94" fmla="*/ 644501 h 888474"/>
                  <a:gd name="connsiteX95" fmla="*/ 1778 w 869374"/>
                  <a:gd name="connsiteY95" fmla="*/ 642678 h 888474"/>
                  <a:gd name="connsiteX96" fmla="*/ 1778 w 869374"/>
                  <a:gd name="connsiteY96" fmla="*/ 640855 h 888474"/>
                  <a:gd name="connsiteX97" fmla="*/ 3604 w 869374"/>
                  <a:gd name="connsiteY97" fmla="*/ 640855 h 888474"/>
                  <a:gd name="connsiteX98" fmla="*/ 3604 w 869374"/>
                  <a:gd name="connsiteY98" fmla="*/ 635433 h 888474"/>
                  <a:gd name="connsiteX99" fmla="*/ 5429 w 869374"/>
                  <a:gd name="connsiteY99" fmla="*/ 635433 h 888474"/>
                  <a:gd name="connsiteX100" fmla="*/ 5429 w 869374"/>
                  <a:gd name="connsiteY100" fmla="*/ 629963 h 888474"/>
                  <a:gd name="connsiteX101" fmla="*/ 16379 w 869374"/>
                  <a:gd name="connsiteY101" fmla="*/ 586255 h 888474"/>
                  <a:gd name="connsiteX102" fmla="*/ 38235 w 869374"/>
                  <a:gd name="connsiteY102" fmla="*/ 566247 h 888474"/>
                  <a:gd name="connsiteX103" fmla="*/ 49185 w 869374"/>
                  <a:gd name="connsiteY103" fmla="*/ 544369 h 888474"/>
                  <a:gd name="connsiteX104" fmla="*/ 52836 w 869374"/>
                  <a:gd name="connsiteY104" fmla="*/ 520715 h 888474"/>
                  <a:gd name="connsiteX105" fmla="*/ 51010 w 869374"/>
                  <a:gd name="connsiteY105" fmla="*/ 497061 h 888474"/>
                  <a:gd name="connsiteX106" fmla="*/ 63786 w 869374"/>
                  <a:gd name="connsiteY106" fmla="*/ 466068 h 888474"/>
                  <a:gd name="connsiteX107" fmla="*/ 76516 w 869374"/>
                  <a:gd name="connsiteY107" fmla="*/ 447883 h 888474"/>
                  <a:gd name="connsiteX108" fmla="*/ 71040 w 869374"/>
                  <a:gd name="connsiteY108" fmla="*/ 429652 h 888474"/>
                  <a:gd name="connsiteX109" fmla="*/ 60136 w 869374"/>
                  <a:gd name="connsiteY109" fmla="*/ 407821 h 888474"/>
                  <a:gd name="connsiteX110" fmla="*/ 71040 w 869374"/>
                  <a:gd name="connsiteY110" fmla="*/ 382344 h 888474"/>
                  <a:gd name="connsiteX111" fmla="*/ 80166 w 869374"/>
                  <a:gd name="connsiteY111" fmla="*/ 373228 h 888474"/>
                  <a:gd name="connsiteX112" fmla="*/ 118447 w 869374"/>
                  <a:gd name="connsiteY112" fmla="*/ 356867 h 888474"/>
                  <a:gd name="connsiteX113" fmla="*/ 142127 w 869374"/>
                  <a:gd name="connsiteY113" fmla="*/ 369582 h 888474"/>
                  <a:gd name="connsiteX114" fmla="*/ 196834 w 869374"/>
                  <a:gd name="connsiteY114" fmla="*/ 353221 h 888474"/>
                  <a:gd name="connsiteX115" fmla="*/ 205960 w 869374"/>
                  <a:gd name="connsiteY115" fmla="*/ 353221 h 888474"/>
                  <a:gd name="connsiteX116" fmla="*/ 216864 w 869374"/>
                  <a:gd name="connsiteY116" fmla="*/ 333166 h 888474"/>
                  <a:gd name="connsiteX117" fmla="*/ 227815 w 869374"/>
                  <a:gd name="connsiteY117" fmla="*/ 289458 h 888474"/>
                  <a:gd name="connsiteX118" fmla="*/ 255145 w 869374"/>
                  <a:gd name="connsiteY118" fmla="*/ 273096 h 888474"/>
                  <a:gd name="connsiteX119" fmla="*/ 260621 w 869374"/>
                  <a:gd name="connsiteY119" fmla="*/ 256688 h 888474"/>
                  <a:gd name="connsiteX120" fmla="*/ 256970 w 869374"/>
                  <a:gd name="connsiteY120" fmla="*/ 236680 h 888474"/>
                  <a:gd name="connsiteX121" fmla="*/ 289776 w 869374"/>
                  <a:gd name="connsiteY121" fmla="*/ 202087 h 888474"/>
                  <a:gd name="connsiteX122" fmla="*/ 284301 w 869374"/>
                  <a:gd name="connsiteY122" fmla="*/ 180257 h 888474"/>
                  <a:gd name="connsiteX123" fmla="*/ 275222 w 869374"/>
                  <a:gd name="connsiteY123" fmla="*/ 163848 h 888474"/>
                  <a:gd name="connsiteX124" fmla="*/ 286126 w 869374"/>
                  <a:gd name="connsiteY124" fmla="*/ 125609 h 888474"/>
                  <a:gd name="connsiteX125" fmla="*/ 304377 w 869374"/>
                  <a:gd name="connsiteY125" fmla="*/ 65539 h 888474"/>
                  <a:gd name="connsiteX126" fmla="*/ 329882 w 869374"/>
                  <a:gd name="connsiteY126" fmla="*/ 58247 h 888474"/>
                  <a:gd name="connsiteX127" fmla="*/ 375464 w 869374"/>
                  <a:gd name="connsiteY127" fmla="*/ 58247 h 888474"/>
                  <a:gd name="connsiteX128" fmla="*/ 404619 w 869374"/>
                  <a:gd name="connsiteY128" fmla="*/ 94663 h 888474"/>
                  <a:gd name="connsiteX129" fmla="*/ 416647 w 869374"/>
                  <a:gd name="connsiteY129" fmla="*/ 130751 h 888474"/>
                  <a:gd name="connsiteX130" fmla="*/ 417349 w 869374"/>
                  <a:gd name="connsiteY130" fmla="*/ 132902 h 888474"/>
                  <a:gd name="connsiteX131" fmla="*/ 420063 w 869374"/>
                  <a:gd name="connsiteY131" fmla="*/ 131873 h 888474"/>
                  <a:gd name="connsiteX132" fmla="*/ 420110 w 869374"/>
                  <a:gd name="connsiteY132" fmla="*/ 131873 h 888474"/>
                  <a:gd name="connsiteX133" fmla="*/ 466581 w 869374"/>
                  <a:gd name="connsiteY133" fmla="*/ 114670 h 888474"/>
                  <a:gd name="connsiteX134" fmla="*/ 492086 w 869374"/>
                  <a:gd name="connsiteY134" fmla="*/ 91016 h 888474"/>
                  <a:gd name="connsiteX135" fmla="*/ 510337 w 869374"/>
                  <a:gd name="connsiteY135" fmla="*/ 74655 h 888474"/>
                  <a:gd name="connsiteX136" fmla="*/ 539493 w 869374"/>
                  <a:gd name="connsiteY136" fmla="*/ 61893 h 888474"/>
                  <a:gd name="connsiteX137" fmla="*/ 579599 w 869374"/>
                  <a:gd name="connsiteY137" fmla="*/ 85547 h 888474"/>
                  <a:gd name="connsiteX138" fmla="*/ 703521 w 869374"/>
                  <a:gd name="connsiteY138" fmla="*/ 23654 h 888474"/>
                  <a:gd name="connsiteX139" fmla="*/ 738152 w 869374"/>
                  <a:gd name="connsiteY139" fmla="*/ 0 h 888474"/>
                  <a:gd name="connsiteX140" fmla="*/ 812889 w 869374"/>
                  <a:gd name="connsiteY140" fmla="*/ 10892 h 888474"/>
                  <a:gd name="connsiteX141" fmla="*/ 829315 w 869374"/>
                  <a:gd name="connsiteY141" fmla="*/ 61893 h 888474"/>
                  <a:gd name="connsiteX142" fmla="*/ 869375 w 869374"/>
                  <a:gd name="connsiteY142" fmla="*/ 138371 h 88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869374" h="888474">
                    <a:moveTo>
                      <a:pt x="869375" y="138371"/>
                    </a:moveTo>
                    <a:lnTo>
                      <a:pt x="854821" y="167495"/>
                    </a:lnTo>
                    <a:lnTo>
                      <a:pt x="838909" y="167869"/>
                    </a:lnTo>
                    <a:lnTo>
                      <a:pt x="778258" y="169318"/>
                    </a:lnTo>
                    <a:lnTo>
                      <a:pt x="778258" y="183856"/>
                    </a:lnTo>
                    <a:lnTo>
                      <a:pt x="763657" y="183856"/>
                    </a:lnTo>
                    <a:lnTo>
                      <a:pt x="763657" y="213026"/>
                    </a:lnTo>
                    <a:lnTo>
                      <a:pt x="750928" y="213026"/>
                    </a:lnTo>
                    <a:lnTo>
                      <a:pt x="750928" y="225741"/>
                    </a:lnTo>
                    <a:lnTo>
                      <a:pt x="723598" y="227565"/>
                    </a:lnTo>
                    <a:lnTo>
                      <a:pt x="723598" y="242150"/>
                    </a:lnTo>
                    <a:lnTo>
                      <a:pt x="708997" y="242150"/>
                    </a:lnTo>
                    <a:lnTo>
                      <a:pt x="710822" y="325874"/>
                    </a:lnTo>
                    <a:lnTo>
                      <a:pt x="698046" y="325874"/>
                    </a:lnTo>
                    <a:lnTo>
                      <a:pt x="698046" y="353221"/>
                    </a:lnTo>
                    <a:lnTo>
                      <a:pt x="683491" y="353221"/>
                    </a:lnTo>
                    <a:lnTo>
                      <a:pt x="683491" y="380521"/>
                    </a:lnTo>
                    <a:lnTo>
                      <a:pt x="670715" y="382344"/>
                    </a:lnTo>
                    <a:lnTo>
                      <a:pt x="670715" y="395059"/>
                    </a:lnTo>
                    <a:lnTo>
                      <a:pt x="656161" y="395059"/>
                    </a:lnTo>
                    <a:lnTo>
                      <a:pt x="657940" y="451530"/>
                    </a:lnTo>
                    <a:lnTo>
                      <a:pt x="643385" y="451530"/>
                    </a:lnTo>
                    <a:lnTo>
                      <a:pt x="645210" y="493415"/>
                    </a:lnTo>
                    <a:lnTo>
                      <a:pt x="630609" y="493415"/>
                    </a:lnTo>
                    <a:lnTo>
                      <a:pt x="630609" y="506130"/>
                    </a:lnTo>
                    <a:lnTo>
                      <a:pt x="590503" y="507953"/>
                    </a:lnTo>
                    <a:lnTo>
                      <a:pt x="590503" y="520715"/>
                    </a:lnTo>
                    <a:lnTo>
                      <a:pt x="575949" y="520715"/>
                    </a:lnTo>
                    <a:lnTo>
                      <a:pt x="577774" y="533477"/>
                    </a:lnTo>
                    <a:lnTo>
                      <a:pt x="563173" y="535254"/>
                    </a:lnTo>
                    <a:lnTo>
                      <a:pt x="563173" y="548016"/>
                    </a:lnTo>
                    <a:lnTo>
                      <a:pt x="550443" y="548016"/>
                    </a:lnTo>
                    <a:lnTo>
                      <a:pt x="550443" y="562601"/>
                    </a:lnTo>
                    <a:lnTo>
                      <a:pt x="535842" y="562601"/>
                    </a:lnTo>
                    <a:lnTo>
                      <a:pt x="535842" y="575316"/>
                    </a:lnTo>
                    <a:lnTo>
                      <a:pt x="523066" y="575316"/>
                    </a:lnTo>
                    <a:lnTo>
                      <a:pt x="523066" y="589901"/>
                    </a:lnTo>
                    <a:lnTo>
                      <a:pt x="508512" y="589901"/>
                    </a:lnTo>
                    <a:lnTo>
                      <a:pt x="510337" y="671849"/>
                    </a:lnTo>
                    <a:lnTo>
                      <a:pt x="287951" y="679094"/>
                    </a:lnTo>
                    <a:lnTo>
                      <a:pt x="287951" y="708264"/>
                    </a:lnTo>
                    <a:lnTo>
                      <a:pt x="273397" y="708264"/>
                    </a:lnTo>
                    <a:lnTo>
                      <a:pt x="275222" y="722803"/>
                    </a:lnTo>
                    <a:lnTo>
                      <a:pt x="260621" y="722803"/>
                    </a:lnTo>
                    <a:lnTo>
                      <a:pt x="260621" y="750103"/>
                    </a:lnTo>
                    <a:lnTo>
                      <a:pt x="246019" y="750103"/>
                    </a:lnTo>
                    <a:lnTo>
                      <a:pt x="246019" y="764688"/>
                    </a:lnTo>
                    <a:lnTo>
                      <a:pt x="233290" y="764688"/>
                    </a:lnTo>
                    <a:lnTo>
                      <a:pt x="233290" y="779273"/>
                    </a:lnTo>
                    <a:lnTo>
                      <a:pt x="218689" y="779273"/>
                    </a:lnTo>
                    <a:lnTo>
                      <a:pt x="218689" y="791988"/>
                    </a:lnTo>
                    <a:lnTo>
                      <a:pt x="205960" y="793812"/>
                    </a:lnTo>
                    <a:lnTo>
                      <a:pt x="205960" y="859351"/>
                    </a:lnTo>
                    <a:lnTo>
                      <a:pt x="204135" y="888474"/>
                    </a:lnTo>
                    <a:lnTo>
                      <a:pt x="200485" y="883052"/>
                    </a:lnTo>
                    <a:lnTo>
                      <a:pt x="160378" y="884828"/>
                    </a:lnTo>
                    <a:lnTo>
                      <a:pt x="149427" y="870290"/>
                    </a:lnTo>
                    <a:lnTo>
                      <a:pt x="147602" y="848459"/>
                    </a:lnTo>
                    <a:lnTo>
                      <a:pt x="153078" y="812043"/>
                    </a:lnTo>
                    <a:lnTo>
                      <a:pt x="149427" y="793812"/>
                    </a:lnTo>
                    <a:lnTo>
                      <a:pt x="154903" y="781050"/>
                    </a:lnTo>
                    <a:lnTo>
                      <a:pt x="127573" y="753749"/>
                    </a:lnTo>
                    <a:lnTo>
                      <a:pt x="100242" y="748280"/>
                    </a:lnTo>
                    <a:lnTo>
                      <a:pt x="76516" y="741034"/>
                    </a:lnTo>
                    <a:lnTo>
                      <a:pt x="54661" y="739211"/>
                    </a:lnTo>
                    <a:lnTo>
                      <a:pt x="32806" y="730095"/>
                    </a:lnTo>
                    <a:lnTo>
                      <a:pt x="29156" y="730095"/>
                    </a:lnTo>
                    <a:lnTo>
                      <a:pt x="29156" y="728272"/>
                    </a:lnTo>
                    <a:lnTo>
                      <a:pt x="25505" y="728272"/>
                    </a:lnTo>
                    <a:lnTo>
                      <a:pt x="21855" y="724626"/>
                    </a:lnTo>
                    <a:lnTo>
                      <a:pt x="20030" y="720980"/>
                    </a:lnTo>
                    <a:lnTo>
                      <a:pt x="18205" y="717333"/>
                    </a:lnTo>
                    <a:lnTo>
                      <a:pt x="16379" y="717333"/>
                    </a:lnTo>
                    <a:lnTo>
                      <a:pt x="16379" y="713687"/>
                    </a:lnTo>
                    <a:lnTo>
                      <a:pt x="14554" y="708264"/>
                    </a:lnTo>
                    <a:lnTo>
                      <a:pt x="14554" y="704618"/>
                    </a:lnTo>
                    <a:lnTo>
                      <a:pt x="12729" y="702795"/>
                    </a:lnTo>
                    <a:lnTo>
                      <a:pt x="12729" y="699149"/>
                    </a:lnTo>
                    <a:lnTo>
                      <a:pt x="10904" y="697326"/>
                    </a:lnTo>
                    <a:lnTo>
                      <a:pt x="10904" y="693679"/>
                    </a:lnTo>
                    <a:lnTo>
                      <a:pt x="9079" y="691856"/>
                    </a:lnTo>
                    <a:lnTo>
                      <a:pt x="7254" y="688210"/>
                    </a:lnTo>
                    <a:lnTo>
                      <a:pt x="7254" y="686387"/>
                    </a:lnTo>
                    <a:lnTo>
                      <a:pt x="5429" y="684564"/>
                    </a:lnTo>
                    <a:lnTo>
                      <a:pt x="5429" y="675448"/>
                    </a:lnTo>
                    <a:lnTo>
                      <a:pt x="3604" y="675448"/>
                    </a:lnTo>
                    <a:lnTo>
                      <a:pt x="3604" y="671849"/>
                    </a:lnTo>
                    <a:lnTo>
                      <a:pt x="1778" y="671849"/>
                    </a:lnTo>
                    <a:lnTo>
                      <a:pt x="1778" y="666379"/>
                    </a:lnTo>
                    <a:lnTo>
                      <a:pt x="0" y="664556"/>
                    </a:lnTo>
                    <a:lnTo>
                      <a:pt x="0" y="655440"/>
                    </a:lnTo>
                    <a:lnTo>
                      <a:pt x="1778" y="655440"/>
                    </a:lnTo>
                    <a:lnTo>
                      <a:pt x="1778" y="646325"/>
                    </a:lnTo>
                    <a:lnTo>
                      <a:pt x="3604" y="646325"/>
                    </a:lnTo>
                    <a:lnTo>
                      <a:pt x="3604" y="644501"/>
                    </a:lnTo>
                    <a:lnTo>
                      <a:pt x="1778" y="642678"/>
                    </a:lnTo>
                    <a:lnTo>
                      <a:pt x="1778" y="640855"/>
                    </a:lnTo>
                    <a:lnTo>
                      <a:pt x="3604" y="640855"/>
                    </a:lnTo>
                    <a:lnTo>
                      <a:pt x="3604" y="635433"/>
                    </a:lnTo>
                    <a:lnTo>
                      <a:pt x="5429" y="635433"/>
                    </a:lnTo>
                    <a:lnTo>
                      <a:pt x="5429" y="629963"/>
                    </a:lnTo>
                    <a:lnTo>
                      <a:pt x="16379" y="586255"/>
                    </a:lnTo>
                    <a:lnTo>
                      <a:pt x="38235" y="566247"/>
                    </a:lnTo>
                    <a:lnTo>
                      <a:pt x="49185" y="544369"/>
                    </a:lnTo>
                    <a:lnTo>
                      <a:pt x="52836" y="520715"/>
                    </a:lnTo>
                    <a:lnTo>
                      <a:pt x="51010" y="497061"/>
                    </a:lnTo>
                    <a:lnTo>
                      <a:pt x="63786" y="466068"/>
                    </a:lnTo>
                    <a:lnTo>
                      <a:pt x="76516" y="447883"/>
                    </a:lnTo>
                    <a:lnTo>
                      <a:pt x="71040" y="429652"/>
                    </a:lnTo>
                    <a:lnTo>
                      <a:pt x="60136" y="407821"/>
                    </a:lnTo>
                    <a:lnTo>
                      <a:pt x="71040" y="382344"/>
                    </a:lnTo>
                    <a:lnTo>
                      <a:pt x="80166" y="373228"/>
                    </a:lnTo>
                    <a:lnTo>
                      <a:pt x="118447" y="356867"/>
                    </a:lnTo>
                    <a:lnTo>
                      <a:pt x="142127" y="369582"/>
                    </a:lnTo>
                    <a:lnTo>
                      <a:pt x="196834" y="353221"/>
                    </a:lnTo>
                    <a:lnTo>
                      <a:pt x="205960" y="353221"/>
                    </a:lnTo>
                    <a:lnTo>
                      <a:pt x="216864" y="333166"/>
                    </a:lnTo>
                    <a:lnTo>
                      <a:pt x="227815" y="289458"/>
                    </a:lnTo>
                    <a:lnTo>
                      <a:pt x="255145" y="273096"/>
                    </a:lnTo>
                    <a:lnTo>
                      <a:pt x="260621" y="256688"/>
                    </a:lnTo>
                    <a:lnTo>
                      <a:pt x="256970" y="236680"/>
                    </a:lnTo>
                    <a:lnTo>
                      <a:pt x="289776" y="202087"/>
                    </a:lnTo>
                    <a:lnTo>
                      <a:pt x="284301" y="180257"/>
                    </a:lnTo>
                    <a:lnTo>
                      <a:pt x="275222" y="163848"/>
                    </a:lnTo>
                    <a:lnTo>
                      <a:pt x="286126" y="125609"/>
                    </a:lnTo>
                    <a:lnTo>
                      <a:pt x="304377" y="65539"/>
                    </a:lnTo>
                    <a:lnTo>
                      <a:pt x="329882" y="58247"/>
                    </a:lnTo>
                    <a:lnTo>
                      <a:pt x="375464" y="58247"/>
                    </a:lnTo>
                    <a:lnTo>
                      <a:pt x="404619" y="94663"/>
                    </a:lnTo>
                    <a:lnTo>
                      <a:pt x="416647" y="130751"/>
                    </a:lnTo>
                    <a:lnTo>
                      <a:pt x="417349" y="132902"/>
                    </a:lnTo>
                    <a:lnTo>
                      <a:pt x="420063" y="131873"/>
                    </a:lnTo>
                    <a:lnTo>
                      <a:pt x="420110" y="131873"/>
                    </a:lnTo>
                    <a:lnTo>
                      <a:pt x="466581" y="114670"/>
                    </a:lnTo>
                    <a:lnTo>
                      <a:pt x="492086" y="91016"/>
                    </a:lnTo>
                    <a:lnTo>
                      <a:pt x="510337" y="74655"/>
                    </a:lnTo>
                    <a:lnTo>
                      <a:pt x="539493" y="61893"/>
                    </a:lnTo>
                    <a:lnTo>
                      <a:pt x="579599" y="85547"/>
                    </a:lnTo>
                    <a:lnTo>
                      <a:pt x="703521" y="23654"/>
                    </a:lnTo>
                    <a:lnTo>
                      <a:pt x="738152" y="0"/>
                    </a:lnTo>
                    <a:lnTo>
                      <a:pt x="812889" y="10892"/>
                    </a:lnTo>
                    <a:lnTo>
                      <a:pt x="829315" y="61893"/>
                    </a:lnTo>
                    <a:lnTo>
                      <a:pt x="869375" y="138371"/>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43" name="Freeform 82">
                <a:extLst>
                  <a:ext uri="{FF2B5EF4-FFF2-40B4-BE49-F238E27FC236}">
                    <a16:creationId xmlns:a16="http://schemas.microsoft.com/office/drawing/2014/main" id="{E4B147FE-41D0-9828-7DF3-F6E9B5DD37EE}"/>
                  </a:ext>
                </a:extLst>
              </p:cNvPr>
              <p:cNvSpPr/>
              <p:nvPr/>
            </p:nvSpPr>
            <p:spPr>
              <a:xfrm>
                <a:off x="9049849" y="3174171"/>
                <a:ext cx="698092" cy="1289049"/>
              </a:xfrm>
              <a:custGeom>
                <a:avLst/>
                <a:gdLst>
                  <a:gd name="connsiteX0" fmla="*/ 698092 w 698092"/>
                  <a:gd name="connsiteY0" fmla="*/ 1005015 h 1289049"/>
                  <a:gd name="connsiteX1" fmla="*/ 597850 w 698092"/>
                  <a:gd name="connsiteY1" fmla="*/ 1006838 h 1289049"/>
                  <a:gd name="connsiteX2" fmla="*/ 579599 w 698092"/>
                  <a:gd name="connsiteY2" fmla="*/ 1006838 h 1289049"/>
                  <a:gd name="connsiteX3" fmla="*/ 444726 w 698092"/>
                  <a:gd name="connsiteY3" fmla="*/ 1008661 h 1289049"/>
                  <a:gd name="connsiteX4" fmla="*/ 446551 w 698092"/>
                  <a:gd name="connsiteY4" fmla="*/ 1176156 h 1289049"/>
                  <a:gd name="connsiteX5" fmla="*/ 448376 w 698092"/>
                  <a:gd name="connsiteY5" fmla="*/ 1232626 h 1289049"/>
                  <a:gd name="connsiteX6" fmla="*/ 393715 w 698092"/>
                  <a:gd name="connsiteY6" fmla="*/ 1232626 h 1289049"/>
                  <a:gd name="connsiteX7" fmla="*/ 395541 w 698092"/>
                  <a:gd name="connsiteY7" fmla="*/ 1225334 h 1289049"/>
                  <a:gd name="connsiteX8" fmla="*/ 370035 w 698092"/>
                  <a:gd name="connsiteY8" fmla="*/ 1196210 h 1289049"/>
                  <a:gd name="connsiteX9" fmla="*/ 357259 w 698092"/>
                  <a:gd name="connsiteY9" fmla="*/ 1188918 h 1289049"/>
                  <a:gd name="connsiteX10" fmla="*/ 348134 w 698092"/>
                  <a:gd name="connsiteY10" fmla="*/ 1190741 h 1289049"/>
                  <a:gd name="connsiteX11" fmla="*/ 311678 w 698092"/>
                  <a:gd name="connsiteY11" fmla="*/ 1239919 h 1289049"/>
                  <a:gd name="connsiteX12" fmla="*/ 280697 w 698092"/>
                  <a:gd name="connsiteY12" fmla="*/ 1267219 h 1289049"/>
                  <a:gd name="connsiteX13" fmla="*/ 255192 w 698092"/>
                  <a:gd name="connsiteY13" fmla="*/ 1272688 h 1289049"/>
                  <a:gd name="connsiteX14" fmla="*/ 242416 w 698092"/>
                  <a:gd name="connsiteY14" fmla="*/ 1265396 h 1289049"/>
                  <a:gd name="connsiteX15" fmla="*/ 218736 w 698092"/>
                  <a:gd name="connsiteY15" fmla="*/ 1265396 h 1289049"/>
                  <a:gd name="connsiteX16" fmla="*/ 198706 w 698092"/>
                  <a:gd name="connsiteY16" fmla="*/ 1278158 h 1289049"/>
                  <a:gd name="connsiteX17" fmla="*/ 178630 w 698092"/>
                  <a:gd name="connsiteY17" fmla="*/ 1279934 h 1289049"/>
                  <a:gd name="connsiteX18" fmla="*/ 145824 w 698092"/>
                  <a:gd name="connsiteY18" fmla="*/ 1289050 h 1289049"/>
                  <a:gd name="connsiteX19" fmla="*/ 116668 w 698092"/>
                  <a:gd name="connsiteY19" fmla="*/ 1285403 h 1289049"/>
                  <a:gd name="connsiteX20" fmla="*/ 98417 w 698092"/>
                  <a:gd name="connsiteY20" fmla="*/ 1279934 h 1289049"/>
                  <a:gd name="connsiteX21" fmla="*/ 87513 w 698092"/>
                  <a:gd name="connsiteY21" fmla="*/ 1259926 h 1289049"/>
                  <a:gd name="connsiteX22" fmla="*/ 69262 w 698092"/>
                  <a:gd name="connsiteY22" fmla="*/ 1241742 h 1289049"/>
                  <a:gd name="connsiteX23" fmla="*/ 51057 w 698092"/>
                  <a:gd name="connsiteY23" fmla="*/ 1196210 h 1289049"/>
                  <a:gd name="connsiteX24" fmla="*/ 51057 w 698092"/>
                  <a:gd name="connsiteY24" fmla="*/ 1183448 h 1289049"/>
                  <a:gd name="connsiteX25" fmla="*/ 52882 w 698092"/>
                  <a:gd name="connsiteY25" fmla="*/ 1165264 h 1289049"/>
                  <a:gd name="connsiteX26" fmla="*/ 69262 w 698092"/>
                  <a:gd name="connsiteY26" fmla="*/ 1147032 h 1289049"/>
                  <a:gd name="connsiteX27" fmla="*/ 80213 w 698092"/>
                  <a:gd name="connsiteY27" fmla="*/ 1123378 h 1289049"/>
                  <a:gd name="connsiteX28" fmla="*/ 78387 w 698092"/>
                  <a:gd name="connsiteY28" fmla="*/ 1105147 h 1289049"/>
                  <a:gd name="connsiteX29" fmla="*/ 54707 w 698092"/>
                  <a:gd name="connsiteY29" fmla="*/ 1066955 h 1289049"/>
                  <a:gd name="connsiteX30" fmla="*/ 54707 w 698092"/>
                  <a:gd name="connsiteY30" fmla="*/ 1008661 h 1289049"/>
                  <a:gd name="connsiteX31" fmla="*/ 52882 w 698092"/>
                  <a:gd name="connsiteY31" fmla="*/ 985007 h 1289049"/>
                  <a:gd name="connsiteX32" fmla="*/ 29156 w 698092"/>
                  <a:gd name="connsiteY32" fmla="*/ 937652 h 1289049"/>
                  <a:gd name="connsiteX33" fmla="*/ 23727 w 698092"/>
                  <a:gd name="connsiteY33" fmla="*/ 897590 h 1289049"/>
                  <a:gd name="connsiteX34" fmla="*/ 7301 w 698092"/>
                  <a:gd name="connsiteY34" fmla="*/ 879405 h 1289049"/>
                  <a:gd name="connsiteX35" fmla="*/ 0 w 698092"/>
                  <a:gd name="connsiteY35" fmla="*/ 862997 h 1289049"/>
                  <a:gd name="connsiteX36" fmla="*/ 10951 w 698092"/>
                  <a:gd name="connsiteY36" fmla="*/ 830227 h 1289049"/>
                  <a:gd name="connsiteX37" fmla="*/ 27330 w 698092"/>
                  <a:gd name="connsiteY37" fmla="*/ 810220 h 1289049"/>
                  <a:gd name="connsiteX38" fmla="*/ 27330 w 698092"/>
                  <a:gd name="connsiteY38" fmla="*/ 791988 h 1289049"/>
                  <a:gd name="connsiteX39" fmla="*/ 21902 w 698092"/>
                  <a:gd name="connsiteY39" fmla="*/ 777450 h 1289049"/>
                  <a:gd name="connsiteX40" fmla="*/ 25552 w 698092"/>
                  <a:gd name="connsiteY40" fmla="*/ 757396 h 1289049"/>
                  <a:gd name="connsiteX41" fmla="*/ 21902 w 698092"/>
                  <a:gd name="connsiteY41" fmla="*/ 720980 h 1289049"/>
                  <a:gd name="connsiteX42" fmla="*/ 23727 w 698092"/>
                  <a:gd name="connsiteY42" fmla="*/ 691856 h 1289049"/>
                  <a:gd name="connsiteX43" fmla="*/ 23727 w 698092"/>
                  <a:gd name="connsiteY43" fmla="*/ 626317 h 1289049"/>
                  <a:gd name="connsiteX44" fmla="*/ 36456 w 698092"/>
                  <a:gd name="connsiteY44" fmla="*/ 624494 h 1289049"/>
                  <a:gd name="connsiteX45" fmla="*/ 36456 w 698092"/>
                  <a:gd name="connsiteY45" fmla="*/ 611779 h 1289049"/>
                  <a:gd name="connsiteX46" fmla="*/ 51057 w 698092"/>
                  <a:gd name="connsiteY46" fmla="*/ 611779 h 1289049"/>
                  <a:gd name="connsiteX47" fmla="*/ 51057 w 698092"/>
                  <a:gd name="connsiteY47" fmla="*/ 597193 h 1289049"/>
                  <a:gd name="connsiteX48" fmla="*/ 63786 w 698092"/>
                  <a:gd name="connsiteY48" fmla="*/ 597193 h 1289049"/>
                  <a:gd name="connsiteX49" fmla="*/ 63786 w 698092"/>
                  <a:gd name="connsiteY49" fmla="*/ 582608 h 1289049"/>
                  <a:gd name="connsiteX50" fmla="*/ 78387 w 698092"/>
                  <a:gd name="connsiteY50" fmla="*/ 582608 h 1289049"/>
                  <a:gd name="connsiteX51" fmla="*/ 78387 w 698092"/>
                  <a:gd name="connsiteY51" fmla="*/ 555308 h 1289049"/>
                  <a:gd name="connsiteX52" fmla="*/ 92988 w 698092"/>
                  <a:gd name="connsiteY52" fmla="*/ 555308 h 1289049"/>
                  <a:gd name="connsiteX53" fmla="*/ 91164 w 698092"/>
                  <a:gd name="connsiteY53" fmla="*/ 540770 h 1289049"/>
                  <a:gd name="connsiteX54" fmla="*/ 105718 w 698092"/>
                  <a:gd name="connsiteY54" fmla="*/ 540770 h 1289049"/>
                  <a:gd name="connsiteX55" fmla="*/ 105718 w 698092"/>
                  <a:gd name="connsiteY55" fmla="*/ 511600 h 1289049"/>
                  <a:gd name="connsiteX56" fmla="*/ 328104 w 698092"/>
                  <a:gd name="connsiteY56" fmla="*/ 504354 h 1289049"/>
                  <a:gd name="connsiteX57" fmla="*/ 326279 w 698092"/>
                  <a:gd name="connsiteY57" fmla="*/ 422406 h 1289049"/>
                  <a:gd name="connsiteX58" fmla="*/ 340833 w 698092"/>
                  <a:gd name="connsiteY58" fmla="*/ 422406 h 1289049"/>
                  <a:gd name="connsiteX59" fmla="*/ 340833 w 698092"/>
                  <a:gd name="connsiteY59" fmla="*/ 407821 h 1289049"/>
                  <a:gd name="connsiteX60" fmla="*/ 353609 w 698092"/>
                  <a:gd name="connsiteY60" fmla="*/ 407821 h 1289049"/>
                  <a:gd name="connsiteX61" fmla="*/ 353609 w 698092"/>
                  <a:gd name="connsiteY61" fmla="*/ 395106 h 1289049"/>
                  <a:gd name="connsiteX62" fmla="*/ 368210 w 698092"/>
                  <a:gd name="connsiteY62" fmla="*/ 395106 h 1289049"/>
                  <a:gd name="connsiteX63" fmla="*/ 368210 w 698092"/>
                  <a:gd name="connsiteY63" fmla="*/ 380521 h 1289049"/>
                  <a:gd name="connsiteX64" fmla="*/ 380939 w 698092"/>
                  <a:gd name="connsiteY64" fmla="*/ 380521 h 1289049"/>
                  <a:gd name="connsiteX65" fmla="*/ 380939 w 698092"/>
                  <a:gd name="connsiteY65" fmla="*/ 367759 h 1289049"/>
                  <a:gd name="connsiteX66" fmla="*/ 395541 w 698092"/>
                  <a:gd name="connsiteY66" fmla="*/ 365983 h 1289049"/>
                  <a:gd name="connsiteX67" fmla="*/ 393715 w 698092"/>
                  <a:gd name="connsiteY67" fmla="*/ 353221 h 1289049"/>
                  <a:gd name="connsiteX68" fmla="*/ 408270 w 698092"/>
                  <a:gd name="connsiteY68" fmla="*/ 353221 h 1289049"/>
                  <a:gd name="connsiteX69" fmla="*/ 408270 w 698092"/>
                  <a:gd name="connsiteY69" fmla="*/ 340459 h 1289049"/>
                  <a:gd name="connsiteX70" fmla="*/ 448376 w 698092"/>
                  <a:gd name="connsiteY70" fmla="*/ 338636 h 1289049"/>
                  <a:gd name="connsiteX71" fmla="*/ 448376 w 698092"/>
                  <a:gd name="connsiteY71" fmla="*/ 325920 h 1289049"/>
                  <a:gd name="connsiteX72" fmla="*/ 462977 w 698092"/>
                  <a:gd name="connsiteY72" fmla="*/ 325920 h 1289049"/>
                  <a:gd name="connsiteX73" fmla="*/ 461152 w 698092"/>
                  <a:gd name="connsiteY73" fmla="*/ 284035 h 1289049"/>
                  <a:gd name="connsiteX74" fmla="*/ 475706 w 698092"/>
                  <a:gd name="connsiteY74" fmla="*/ 284035 h 1289049"/>
                  <a:gd name="connsiteX75" fmla="*/ 473928 w 698092"/>
                  <a:gd name="connsiteY75" fmla="*/ 227565 h 1289049"/>
                  <a:gd name="connsiteX76" fmla="*/ 488482 w 698092"/>
                  <a:gd name="connsiteY76" fmla="*/ 227565 h 1289049"/>
                  <a:gd name="connsiteX77" fmla="*/ 488482 w 698092"/>
                  <a:gd name="connsiteY77" fmla="*/ 214849 h 1289049"/>
                  <a:gd name="connsiteX78" fmla="*/ 501258 w 698092"/>
                  <a:gd name="connsiteY78" fmla="*/ 213026 h 1289049"/>
                  <a:gd name="connsiteX79" fmla="*/ 501258 w 698092"/>
                  <a:gd name="connsiteY79" fmla="*/ 185726 h 1289049"/>
                  <a:gd name="connsiteX80" fmla="*/ 515813 w 698092"/>
                  <a:gd name="connsiteY80" fmla="*/ 185726 h 1289049"/>
                  <a:gd name="connsiteX81" fmla="*/ 515813 w 698092"/>
                  <a:gd name="connsiteY81" fmla="*/ 158379 h 1289049"/>
                  <a:gd name="connsiteX82" fmla="*/ 528589 w 698092"/>
                  <a:gd name="connsiteY82" fmla="*/ 158379 h 1289049"/>
                  <a:gd name="connsiteX83" fmla="*/ 526763 w 698092"/>
                  <a:gd name="connsiteY83" fmla="*/ 74655 h 1289049"/>
                  <a:gd name="connsiteX84" fmla="*/ 541364 w 698092"/>
                  <a:gd name="connsiteY84" fmla="*/ 74655 h 1289049"/>
                  <a:gd name="connsiteX85" fmla="*/ 541364 w 698092"/>
                  <a:gd name="connsiteY85" fmla="*/ 60070 h 1289049"/>
                  <a:gd name="connsiteX86" fmla="*/ 568695 w 698092"/>
                  <a:gd name="connsiteY86" fmla="*/ 58247 h 1289049"/>
                  <a:gd name="connsiteX87" fmla="*/ 568695 w 698092"/>
                  <a:gd name="connsiteY87" fmla="*/ 45532 h 1289049"/>
                  <a:gd name="connsiteX88" fmla="*/ 581424 w 698092"/>
                  <a:gd name="connsiteY88" fmla="*/ 45532 h 1289049"/>
                  <a:gd name="connsiteX89" fmla="*/ 581424 w 698092"/>
                  <a:gd name="connsiteY89" fmla="*/ 16361 h 1289049"/>
                  <a:gd name="connsiteX90" fmla="*/ 596025 w 698092"/>
                  <a:gd name="connsiteY90" fmla="*/ 16361 h 1289049"/>
                  <a:gd name="connsiteX91" fmla="*/ 596025 w 698092"/>
                  <a:gd name="connsiteY91" fmla="*/ 1823 h 1289049"/>
                  <a:gd name="connsiteX92" fmla="*/ 656676 w 698092"/>
                  <a:gd name="connsiteY92" fmla="*/ 374 h 1289049"/>
                  <a:gd name="connsiteX93" fmla="*/ 672587 w 698092"/>
                  <a:gd name="connsiteY93" fmla="*/ 0 h 1289049"/>
                  <a:gd name="connsiteX94" fmla="*/ 674412 w 698092"/>
                  <a:gd name="connsiteY94" fmla="*/ 10939 h 1289049"/>
                  <a:gd name="connsiteX95" fmla="*/ 679888 w 698092"/>
                  <a:gd name="connsiteY95" fmla="*/ 18185 h 1289049"/>
                  <a:gd name="connsiteX96" fmla="*/ 680028 w 698092"/>
                  <a:gd name="connsiteY96" fmla="*/ 25945 h 1289049"/>
                  <a:gd name="connsiteX97" fmla="*/ 687142 w 698092"/>
                  <a:gd name="connsiteY97" fmla="*/ 446060 h 1289049"/>
                  <a:gd name="connsiteX98" fmla="*/ 690792 w 698092"/>
                  <a:gd name="connsiteY98" fmla="*/ 670025 h 1289049"/>
                  <a:gd name="connsiteX99" fmla="*/ 698092 w 698092"/>
                  <a:gd name="connsiteY99" fmla="*/ 1005015 h 128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98092" h="1289049">
                    <a:moveTo>
                      <a:pt x="698092" y="1005015"/>
                    </a:moveTo>
                    <a:lnTo>
                      <a:pt x="597850" y="1006838"/>
                    </a:lnTo>
                    <a:lnTo>
                      <a:pt x="579599" y="1006838"/>
                    </a:lnTo>
                    <a:lnTo>
                      <a:pt x="444726" y="1008661"/>
                    </a:lnTo>
                    <a:lnTo>
                      <a:pt x="446551" y="1176156"/>
                    </a:lnTo>
                    <a:lnTo>
                      <a:pt x="448376" y="1232626"/>
                    </a:lnTo>
                    <a:lnTo>
                      <a:pt x="393715" y="1232626"/>
                    </a:lnTo>
                    <a:lnTo>
                      <a:pt x="395541" y="1225334"/>
                    </a:lnTo>
                    <a:lnTo>
                      <a:pt x="370035" y="1196210"/>
                    </a:lnTo>
                    <a:lnTo>
                      <a:pt x="357259" y="1188918"/>
                    </a:lnTo>
                    <a:lnTo>
                      <a:pt x="348134" y="1190741"/>
                    </a:lnTo>
                    <a:lnTo>
                      <a:pt x="311678" y="1239919"/>
                    </a:lnTo>
                    <a:lnTo>
                      <a:pt x="280697" y="1267219"/>
                    </a:lnTo>
                    <a:lnTo>
                      <a:pt x="255192" y="1272688"/>
                    </a:lnTo>
                    <a:lnTo>
                      <a:pt x="242416" y="1265396"/>
                    </a:lnTo>
                    <a:lnTo>
                      <a:pt x="218736" y="1265396"/>
                    </a:lnTo>
                    <a:lnTo>
                      <a:pt x="198706" y="1278158"/>
                    </a:lnTo>
                    <a:lnTo>
                      <a:pt x="178630" y="1279934"/>
                    </a:lnTo>
                    <a:lnTo>
                      <a:pt x="145824" y="1289050"/>
                    </a:lnTo>
                    <a:lnTo>
                      <a:pt x="116668" y="1285403"/>
                    </a:lnTo>
                    <a:lnTo>
                      <a:pt x="98417" y="1279934"/>
                    </a:lnTo>
                    <a:lnTo>
                      <a:pt x="87513" y="1259926"/>
                    </a:lnTo>
                    <a:lnTo>
                      <a:pt x="69262" y="1241742"/>
                    </a:lnTo>
                    <a:lnTo>
                      <a:pt x="51057" y="1196210"/>
                    </a:lnTo>
                    <a:lnTo>
                      <a:pt x="51057" y="1183448"/>
                    </a:lnTo>
                    <a:lnTo>
                      <a:pt x="52882" y="1165264"/>
                    </a:lnTo>
                    <a:lnTo>
                      <a:pt x="69262" y="1147032"/>
                    </a:lnTo>
                    <a:lnTo>
                      <a:pt x="80213" y="1123378"/>
                    </a:lnTo>
                    <a:lnTo>
                      <a:pt x="78387" y="1105147"/>
                    </a:lnTo>
                    <a:lnTo>
                      <a:pt x="54707" y="1066955"/>
                    </a:lnTo>
                    <a:lnTo>
                      <a:pt x="54707" y="1008661"/>
                    </a:lnTo>
                    <a:lnTo>
                      <a:pt x="52882" y="985007"/>
                    </a:lnTo>
                    <a:lnTo>
                      <a:pt x="29156" y="937652"/>
                    </a:lnTo>
                    <a:lnTo>
                      <a:pt x="23727" y="897590"/>
                    </a:lnTo>
                    <a:lnTo>
                      <a:pt x="7301" y="879405"/>
                    </a:lnTo>
                    <a:lnTo>
                      <a:pt x="0" y="862997"/>
                    </a:lnTo>
                    <a:lnTo>
                      <a:pt x="10951" y="830227"/>
                    </a:lnTo>
                    <a:lnTo>
                      <a:pt x="27330" y="810220"/>
                    </a:lnTo>
                    <a:lnTo>
                      <a:pt x="27330" y="791988"/>
                    </a:lnTo>
                    <a:lnTo>
                      <a:pt x="21902" y="777450"/>
                    </a:lnTo>
                    <a:lnTo>
                      <a:pt x="25552" y="757396"/>
                    </a:lnTo>
                    <a:lnTo>
                      <a:pt x="21902" y="720980"/>
                    </a:lnTo>
                    <a:lnTo>
                      <a:pt x="23727" y="691856"/>
                    </a:lnTo>
                    <a:lnTo>
                      <a:pt x="23727" y="626317"/>
                    </a:lnTo>
                    <a:lnTo>
                      <a:pt x="36456" y="624494"/>
                    </a:lnTo>
                    <a:lnTo>
                      <a:pt x="36456" y="611779"/>
                    </a:lnTo>
                    <a:lnTo>
                      <a:pt x="51057" y="611779"/>
                    </a:lnTo>
                    <a:lnTo>
                      <a:pt x="51057" y="597193"/>
                    </a:lnTo>
                    <a:lnTo>
                      <a:pt x="63786" y="597193"/>
                    </a:lnTo>
                    <a:lnTo>
                      <a:pt x="63786" y="582608"/>
                    </a:lnTo>
                    <a:lnTo>
                      <a:pt x="78387" y="582608"/>
                    </a:lnTo>
                    <a:lnTo>
                      <a:pt x="78387" y="555308"/>
                    </a:lnTo>
                    <a:lnTo>
                      <a:pt x="92988" y="555308"/>
                    </a:lnTo>
                    <a:lnTo>
                      <a:pt x="91164" y="540770"/>
                    </a:lnTo>
                    <a:lnTo>
                      <a:pt x="105718" y="540770"/>
                    </a:lnTo>
                    <a:lnTo>
                      <a:pt x="105718" y="511600"/>
                    </a:lnTo>
                    <a:lnTo>
                      <a:pt x="328104" y="504354"/>
                    </a:lnTo>
                    <a:lnTo>
                      <a:pt x="326279" y="422406"/>
                    </a:lnTo>
                    <a:lnTo>
                      <a:pt x="340833" y="422406"/>
                    </a:lnTo>
                    <a:lnTo>
                      <a:pt x="340833" y="407821"/>
                    </a:lnTo>
                    <a:lnTo>
                      <a:pt x="353609" y="407821"/>
                    </a:lnTo>
                    <a:lnTo>
                      <a:pt x="353609" y="395106"/>
                    </a:lnTo>
                    <a:lnTo>
                      <a:pt x="368210" y="395106"/>
                    </a:lnTo>
                    <a:lnTo>
                      <a:pt x="368210" y="380521"/>
                    </a:lnTo>
                    <a:lnTo>
                      <a:pt x="380939" y="380521"/>
                    </a:lnTo>
                    <a:lnTo>
                      <a:pt x="380939" y="367759"/>
                    </a:lnTo>
                    <a:lnTo>
                      <a:pt x="395541" y="365983"/>
                    </a:lnTo>
                    <a:lnTo>
                      <a:pt x="393715" y="353221"/>
                    </a:lnTo>
                    <a:lnTo>
                      <a:pt x="408270" y="353221"/>
                    </a:lnTo>
                    <a:lnTo>
                      <a:pt x="408270" y="340459"/>
                    </a:lnTo>
                    <a:lnTo>
                      <a:pt x="448376" y="338636"/>
                    </a:lnTo>
                    <a:lnTo>
                      <a:pt x="448376" y="325920"/>
                    </a:lnTo>
                    <a:lnTo>
                      <a:pt x="462977" y="325920"/>
                    </a:lnTo>
                    <a:lnTo>
                      <a:pt x="461152" y="284035"/>
                    </a:lnTo>
                    <a:lnTo>
                      <a:pt x="475706" y="284035"/>
                    </a:lnTo>
                    <a:lnTo>
                      <a:pt x="473928" y="227565"/>
                    </a:lnTo>
                    <a:lnTo>
                      <a:pt x="488482" y="227565"/>
                    </a:lnTo>
                    <a:lnTo>
                      <a:pt x="488482" y="214849"/>
                    </a:lnTo>
                    <a:lnTo>
                      <a:pt x="501258" y="213026"/>
                    </a:lnTo>
                    <a:lnTo>
                      <a:pt x="501258" y="185726"/>
                    </a:lnTo>
                    <a:lnTo>
                      <a:pt x="515813" y="185726"/>
                    </a:lnTo>
                    <a:lnTo>
                      <a:pt x="515813" y="158379"/>
                    </a:lnTo>
                    <a:lnTo>
                      <a:pt x="528589" y="158379"/>
                    </a:lnTo>
                    <a:lnTo>
                      <a:pt x="526763" y="74655"/>
                    </a:lnTo>
                    <a:lnTo>
                      <a:pt x="541364" y="74655"/>
                    </a:lnTo>
                    <a:lnTo>
                      <a:pt x="541364" y="60070"/>
                    </a:lnTo>
                    <a:lnTo>
                      <a:pt x="568695" y="58247"/>
                    </a:lnTo>
                    <a:lnTo>
                      <a:pt x="568695" y="45532"/>
                    </a:lnTo>
                    <a:lnTo>
                      <a:pt x="581424" y="45532"/>
                    </a:lnTo>
                    <a:lnTo>
                      <a:pt x="581424" y="16361"/>
                    </a:lnTo>
                    <a:lnTo>
                      <a:pt x="596025" y="16361"/>
                    </a:lnTo>
                    <a:lnTo>
                      <a:pt x="596025" y="1823"/>
                    </a:lnTo>
                    <a:lnTo>
                      <a:pt x="656676" y="374"/>
                    </a:lnTo>
                    <a:lnTo>
                      <a:pt x="672587" y="0"/>
                    </a:lnTo>
                    <a:lnTo>
                      <a:pt x="674412" y="10939"/>
                    </a:lnTo>
                    <a:lnTo>
                      <a:pt x="679888" y="18185"/>
                    </a:lnTo>
                    <a:lnTo>
                      <a:pt x="680028" y="25945"/>
                    </a:lnTo>
                    <a:lnTo>
                      <a:pt x="687142" y="446060"/>
                    </a:lnTo>
                    <a:lnTo>
                      <a:pt x="690792" y="670025"/>
                    </a:lnTo>
                    <a:lnTo>
                      <a:pt x="698092" y="1005015"/>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sp>
            <p:nvSpPr>
              <p:cNvPr id="44" name="Freeform 83">
                <a:extLst>
                  <a:ext uri="{FF2B5EF4-FFF2-40B4-BE49-F238E27FC236}">
                    <a16:creationId xmlns:a16="http://schemas.microsoft.com/office/drawing/2014/main" id="{D611CABA-CC5F-9EE7-4262-51D10C0A3748}"/>
                  </a:ext>
                </a:extLst>
              </p:cNvPr>
              <p:cNvSpPr/>
              <p:nvPr/>
            </p:nvSpPr>
            <p:spPr>
              <a:xfrm>
                <a:off x="8506847" y="2178225"/>
                <a:ext cx="1303055" cy="1015953"/>
              </a:xfrm>
              <a:custGeom>
                <a:avLst/>
                <a:gdLst>
                  <a:gd name="connsiteX0" fmla="*/ 1303056 w 1303055"/>
                  <a:gd name="connsiteY0" fmla="*/ 975938 h 1015953"/>
                  <a:gd name="connsiteX1" fmla="*/ 1301231 w 1303055"/>
                  <a:gd name="connsiteY1" fmla="*/ 997769 h 1015953"/>
                  <a:gd name="connsiteX2" fmla="*/ 1235713 w 1303055"/>
                  <a:gd name="connsiteY2" fmla="*/ 1015953 h 1015953"/>
                  <a:gd name="connsiteX3" fmla="*/ 1222984 w 1303055"/>
                  <a:gd name="connsiteY3" fmla="*/ 1014130 h 1015953"/>
                  <a:gd name="connsiteX4" fmla="*/ 1217508 w 1303055"/>
                  <a:gd name="connsiteY4" fmla="*/ 1006885 h 1015953"/>
                  <a:gd name="connsiteX5" fmla="*/ 1215683 w 1303055"/>
                  <a:gd name="connsiteY5" fmla="*/ 995946 h 1015953"/>
                  <a:gd name="connsiteX6" fmla="*/ 1230238 w 1303055"/>
                  <a:gd name="connsiteY6" fmla="*/ 966822 h 1015953"/>
                  <a:gd name="connsiteX7" fmla="*/ 1190178 w 1303055"/>
                  <a:gd name="connsiteY7" fmla="*/ 890344 h 1015953"/>
                  <a:gd name="connsiteX8" fmla="*/ 1173752 w 1303055"/>
                  <a:gd name="connsiteY8" fmla="*/ 839343 h 1015953"/>
                  <a:gd name="connsiteX9" fmla="*/ 1098874 w 1303055"/>
                  <a:gd name="connsiteY9" fmla="*/ 828451 h 1015953"/>
                  <a:gd name="connsiteX10" fmla="*/ 1064243 w 1303055"/>
                  <a:gd name="connsiteY10" fmla="*/ 852105 h 1015953"/>
                  <a:gd name="connsiteX11" fmla="*/ 940368 w 1303055"/>
                  <a:gd name="connsiteY11" fmla="*/ 913998 h 1015953"/>
                  <a:gd name="connsiteX12" fmla="*/ 900262 w 1303055"/>
                  <a:gd name="connsiteY12" fmla="*/ 890344 h 1015953"/>
                  <a:gd name="connsiteX13" fmla="*/ 871106 w 1303055"/>
                  <a:gd name="connsiteY13" fmla="*/ 903106 h 1015953"/>
                  <a:gd name="connsiteX14" fmla="*/ 852855 w 1303055"/>
                  <a:gd name="connsiteY14" fmla="*/ 919468 h 1015953"/>
                  <a:gd name="connsiteX15" fmla="*/ 827350 w 1303055"/>
                  <a:gd name="connsiteY15" fmla="*/ 942981 h 1015953"/>
                  <a:gd name="connsiteX16" fmla="*/ 780879 w 1303055"/>
                  <a:gd name="connsiteY16" fmla="*/ 960184 h 1015953"/>
                  <a:gd name="connsiteX17" fmla="*/ 780879 w 1303055"/>
                  <a:gd name="connsiteY17" fmla="*/ 960184 h 1015953"/>
                  <a:gd name="connsiteX18" fmla="*/ 777463 w 1303055"/>
                  <a:gd name="connsiteY18" fmla="*/ 959062 h 1015953"/>
                  <a:gd name="connsiteX19" fmla="*/ 765435 w 1303055"/>
                  <a:gd name="connsiteY19" fmla="*/ 922974 h 1015953"/>
                  <a:gd name="connsiteX20" fmla="*/ 736233 w 1303055"/>
                  <a:gd name="connsiteY20" fmla="*/ 886885 h 1015953"/>
                  <a:gd name="connsiteX21" fmla="*/ 690651 w 1303055"/>
                  <a:gd name="connsiteY21" fmla="*/ 886885 h 1015953"/>
                  <a:gd name="connsiteX22" fmla="*/ 665146 w 1303055"/>
                  <a:gd name="connsiteY22" fmla="*/ 894177 h 1015953"/>
                  <a:gd name="connsiteX23" fmla="*/ 646895 w 1303055"/>
                  <a:gd name="connsiteY23" fmla="*/ 954247 h 1015953"/>
                  <a:gd name="connsiteX24" fmla="*/ 635991 w 1303055"/>
                  <a:gd name="connsiteY24" fmla="*/ 992486 h 1015953"/>
                  <a:gd name="connsiteX25" fmla="*/ 645070 w 1303055"/>
                  <a:gd name="connsiteY25" fmla="*/ 1008895 h 1015953"/>
                  <a:gd name="connsiteX26" fmla="*/ 602951 w 1303055"/>
                  <a:gd name="connsiteY26" fmla="*/ 1008895 h 1015953"/>
                  <a:gd name="connsiteX27" fmla="*/ 515672 w 1303055"/>
                  <a:gd name="connsiteY27" fmla="*/ 985054 h 1015953"/>
                  <a:gd name="connsiteX28" fmla="*/ 484692 w 1303055"/>
                  <a:gd name="connsiteY28" fmla="*/ 946815 h 1015953"/>
                  <a:gd name="connsiteX29" fmla="*/ 466440 w 1303055"/>
                  <a:gd name="connsiteY29" fmla="*/ 910399 h 1015953"/>
                  <a:gd name="connsiteX30" fmla="*/ 409954 w 1303055"/>
                  <a:gd name="connsiteY30" fmla="*/ 883098 h 1015953"/>
                  <a:gd name="connsiteX31" fmla="*/ 384449 w 1303055"/>
                  <a:gd name="connsiteY31" fmla="*/ 857621 h 1015953"/>
                  <a:gd name="connsiteX32" fmla="*/ 349725 w 1303055"/>
                  <a:gd name="connsiteY32" fmla="*/ 844813 h 1015953"/>
                  <a:gd name="connsiteX33" fmla="*/ 335124 w 1303055"/>
                  <a:gd name="connsiteY33" fmla="*/ 786566 h 1015953"/>
                  <a:gd name="connsiteX34" fmla="*/ 302365 w 1303055"/>
                  <a:gd name="connsiteY34" fmla="*/ 739211 h 1015953"/>
                  <a:gd name="connsiteX35" fmla="*/ 260246 w 1303055"/>
                  <a:gd name="connsiteY35" fmla="*/ 711911 h 1015953"/>
                  <a:gd name="connsiteX36" fmla="*/ 231091 w 1303055"/>
                  <a:gd name="connsiteY36" fmla="*/ 679188 h 1015953"/>
                  <a:gd name="connsiteX37" fmla="*/ 198332 w 1303055"/>
                  <a:gd name="connsiteY37" fmla="*/ 671895 h 1015953"/>
                  <a:gd name="connsiteX38" fmla="*/ 187428 w 1303055"/>
                  <a:gd name="connsiteY38" fmla="*/ 648241 h 1015953"/>
                  <a:gd name="connsiteX39" fmla="*/ 196507 w 1303055"/>
                  <a:gd name="connsiteY39" fmla="*/ 631833 h 1015953"/>
                  <a:gd name="connsiteX40" fmla="*/ 187428 w 1303055"/>
                  <a:gd name="connsiteY40" fmla="*/ 611825 h 1015953"/>
                  <a:gd name="connsiteX41" fmla="*/ 172827 w 1303055"/>
                  <a:gd name="connsiteY41" fmla="*/ 602476 h 1015953"/>
                  <a:gd name="connsiteX42" fmla="*/ 145496 w 1303055"/>
                  <a:gd name="connsiteY42" fmla="*/ 589761 h 1015953"/>
                  <a:gd name="connsiteX43" fmla="*/ 141846 w 1303055"/>
                  <a:gd name="connsiteY43" fmla="*/ 560591 h 1015953"/>
                  <a:gd name="connsiteX44" fmla="*/ 140021 w 1303055"/>
                  <a:gd name="connsiteY44" fmla="*/ 538760 h 1015953"/>
                  <a:gd name="connsiteX45" fmla="*/ 143671 w 1303055"/>
                  <a:gd name="connsiteY45" fmla="*/ 518752 h 1015953"/>
                  <a:gd name="connsiteX46" fmla="*/ 138196 w 1303055"/>
                  <a:gd name="connsiteY46" fmla="*/ 478690 h 1015953"/>
                  <a:gd name="connsiteX47" fmla="*/ 109227 w 1303055"/>
                  <a:gd name="connsiteY47" fmla="*/ 466162 h 1015953"/>
                  <a:gd name="connsiteX48" fmla="*/ 105577 w 1303055"/>
                  <a:gd name="connsiteY48" fmla="*/ 458869 h 1015953"/>
                  <a:gd name="connsiteX49" fmla="*/ 116528 w 1303055"/>
                  <a:gd name="connsiteY49" fmla="*/ 437038 h 1015953"/>
                  <a:gd name="connsiteX50" fmla="*/ 111053 w 1303055"/>
                  <a:gd name="connsiteY50" fmla="*/ 415114 h 1015953"/>
                  <a:gd name="connsiteX51" fmla="*/ 103752 w 1303055"/>
                  <a:gd name="connsiteY51" fmla="*/ 407868 h 1015953"/>
                  <a:gd name="connsiteX52" fmla="*/ 96452 w 1303055"/>
                  <a:gd name="connsiteY52" fmla="*/ 411514 h 1015953"/>
                  <a:gd name="connsiteX53" fmla="*/ 90976 w 1303055"/>
                  <a:gd name="connsiteY53" fmla="*/ 416937 h 1015953"/>
                  <a:gd name="connsiteX54" fmla="*/ 78247 w 1303055"/>
                  <a:gd name="connsiteY54" fmla="*/ 418760 h 1015953"/>
                  <a:gd name="connsiteX55" fmla="*/ 68887 w 1303055"/>
                  <a:gd name="connsiteY55" fmla="*/ 411514 h 1015953"/>
                  <a:gd name="connsiteX56" fmla="*/ 57937 w 1303055"/>
                  <a:gd name="connsiteY56" fmla="*/ 387813 h 1015953"/>
                  <a:gd name="connsiteX57" fmla="*/ 56111 w 1303055"/>
                  <a:gd name="connsiteY57" fmla="*/ 373275 h 1015953"/>
                  <a:gd name="connsiteX58" fmla="*/ 63412 w 1303055"/>
                  <a:gd name="connsiteY58" fmla="*/ 364159 h 1015953"/>
                  <a:gd name="connsiteX59" fmla="*/ 70946 w 1303055"/>
                  <a:gd name="connsiteY59" fmla="*/ 358643 h 1015953"/>
                  <a:gd name="connsiteX60" fmla="*/ 76422 w 1303055"/>
                  <a:gd name="connsiteY60" fmla="*/ 353174 h 1015953"/>
                  <a:gd name="connsiteX61" fmla="*/ 78247 w 1303055"/>
                  <a:gd name="connsiteY61" fmla="*/ 345881 h 1015953"/>
                  <a:gd name="connsiteX62" fmla="*/ 89151 w 1303055"/>
                  <a:gd name="connsiteY62" fmla="*/ 336812 h 1015953"/>
                  <a:gd name="connsiteX63" fmla="*/ 125607 w 1303055"/>
                  <a:gd name="connsiteY63" fmla="*/ 285811 h 1015953"/>
                  <a:gd name="connsiteX64" fmla="*/ 112878 w 1303055"/>
                  <a:gd name="connsiteY64" fmla="*/ 251125 h 1015953"/>
                  <a:gd name="connsiteX65" fmla="*/ 90976 w 1303055"/>
                  <a:gd name="connsiteY65" fmla="*/ 227752 h 1015953"/>
                  <a:gd name="connsiteX66" fmla="*/ 83722 w 1303055"/>
                  <a:gd name="connsiteY66" fmla="*/ 196805 h 1015953"/>
                  <a:gd name="connsiteX67" fmla="*/ 87326 w 1303055"/>
                  <a:gd name="connsiteY67" fmla="*/ 173104 h 1015953"/>
                  <a:gd name="connsiteX68" fmla="*/ 85501 w 1303055"/>
                  <a:gd name="connsiteY68" fmla="*/ 147627 h 1015953"/>
                  <a:gd name="connsiteX69" fmla="*/ 67296 w 1303055"/>
                  <a:gd name="connsiteY69" fmla="*/ 133089 h 1015953"/>
                  <a:gd name="connsiteX70" fmla="*/ 67296 w 1303055"/>
                  <a:gd name="connsiteY70" fmla="*/ 110884 h 1015953"/>
                  <a:gd name="connsiteX71" fmla="*/ 65471 w 1303055"/>
                  <a:gd name="connsiteY71" fmla="*/ 90876 h 1015953"/>
                  <a:gd name="connsiteX72" fmla="*/ 74831 w 1303055"/>
                  <a:gd name="connsiteY72" fmla="*/ 79937 h 1015953"/>
                  <a:gd name="connsiteX73" fmla="*/ 68934 w 1303055"/>
                  <a:gd name="connsiteY73" fmla="*/ 65539 h 1015953"/>
                  <a:gd name="connsiteX74" fmla="*/ 57983 w 1303055"/>
                  <a:gd name="connsiteY74" fmla="*/ 58294 h 1015953"/>
                  <a:gd name="connsiteX75" fmla="*/ 43429 w 1303055"/>
                  <a:gd name="connsiteY75" fmla="*/ 63716 h 1015953"/>
                  <a:gd name="connsiteX76" fmla="*/ 37953 w 1303055"/>
                  <a:gd name="connsiteY76" fmla="*/ 69186 h 1015953"/>
                  <a:gd name="connsiteX77" fmla="*/ 21527 w 1303055"/>
                  <a:gd name="connsiteY77" fmla="*/ 69186 h 1015953"/>
                  <a:gd name="connsiteX78" fmla="*/ 12776 w 1303055"/>
                  <a:gd name="connsiteY78" fmla="*/ 60117 h 1015953"/>
                  <a:gd name="connsiteX79" fmla="*/ 0 w 1303055"/>
                  <a:gd name="connsiteY79" fmla="*/ 52824 h 1015953"/>
                  <a:gd name="connsiteX80" fmla="*/ 3650 w 1303055"/>
                  <a:gd name="connsiteY80" fmla="*/ 38239 h 1015953"/>
                  <a:gd name="connsiteX81" fmla="*/ 13010 w 1303055"/>
                  <a:gd name="connsiteY81" fmla="*/ 27347 h 1015953"/>
                  <a:gd name="connsiteX82" fmla="*/ 14835 w 1303055"/>
                  <a:gd name="connsiteY82" fmla="*/ 17998 h 1015953"/>
                  <a:gd name="connsiteX83" fmla="*/ 127432 w 1303055"/>
                  <a:gd name="connsiteY83" fmla="*/ 17998 h 1015953"/>
                  <a:gd name="connsiteX84" fmla="*/ 145684 w 1303055"/>
                  <a:gd name="connsiteY84" fmla="*/ 16174 h 1015953"/>
                  <a:gd name="connsiteX85" fmla="*/ 510196 w 1303055"/>
                  <a:gd name="connsiteY85" fmla="*/ 16174 h 1015953"/>
                  <a:gd name="connsiteX86" fmla="*/ 519556 w 1303055"/>
                  <a:gd name="connsiteY86" fmla="*/ 14351 h 1015953"/>
                  <a:gd name="connsiteX87" fmla="*/ 607023 w 1303055"/>
                  <a:gd name="connsiteY87" fmla="*/ 14351 h 1015953"/>
                  <a:gd name="connsiteX88" fmla="*/ 619564 w 1303055"/>
                  <a:gd name="connsiteY88" fmla="*/ 12715 h 1015953"/>
                  <a:gd name="connsiteX89" fmla="*/ 741709 w 1303055"/>
                  <a:gd name="connsiteY89" fmla="*/ 12715 h 1015953"/>
                  <a:gd name="connsiteX90" fmla="*/ 750787 w 1303055"/>
                  <a:gd name="connsiteY90" fmla="*/ 10892 h 1015953"/>
                  <a:gd name="connsiteX91" fmla="*/ 854680 w 1303055"/>
                  <a:gd name="connsiteY91" fmla="*/ 10892 h 1015953"/>
                  <a:gd name="connsiteX92" fmla="*/ 856505 w 1303055"/>
                  <a:gd name="connsiteY92" fmla="*/ 9069 h 1015953"/>
                  <a:gd name="connsiteX93" fmla="*/ 944065 w 1303055"/>
                  <a:gd name="connsiteY93" fmla="*/ 9069 h 1015953"/>
                  <a:gd name="connsiteX94" fmla="*/ 978696 w 1303055"/>
                  <a:gd name="connsiteY94" fmla="*/ 7246 h 1015953"/>
                  <a:gd name="connsiteX95" fmla="*/ 1040657 w 1303055"/>
                  <a:gd name="connsiteY95" fmla="*/ 7246 h 1015953"/>
                  <a:gd name="connsiteX96" fmla="*/ 1058862 w 1303055"/>
                  <a:gd name="connsiteY96" fmla="*/ 5423 h 1015953"/>
                  <a:gd name="connsiteX97" fmla="*/ 1122648 w 1303055"/>
                  <a:gd name="connsiteY97" fmla="*/ 5423 h 1015953"/>
                  <a:gd name="connsiteX98" fmla="*/ 1132007 w 1303055"/>
                  <a:gd name="connsiteY98" fmla="*/ 3600 h 1015953"/>
                  <a:gd name="connsiteX99" fmla="*/ 1186715 w 1303055"/>
                  <a:gd name="connsiteY99" fmla="*/ 3600 h 1015953"/>
                  <a:gd name="connsiteX100" fmla="*/ 1203094 w 1303055"/>
                  <a:gd name="connsiteY100" fmla="*/ 1776 h 1015953"/>
                  <a:gd name="connsiteX101" fmla="*/ 1270250 w 1303055"/>
                  <a:gd name="connsiteY101" fmla="*/ 1776 h 1015953"/>
                  <a:gd name="connsiteX102" fmla="*/ 1270250 w 1303055"/>
                  <a:gd name="connsiteY102" fmla="*/ 0 h 1015953"/>
                  <a:gd name="connsiteX103" fmla="*/ 1283026 w 1303055"/>
                  <a:gd name="connsiteY103" fmla="*/ 0 h 1015953"/>
                  <a:gd name="connsiteX104" fmla="*/ 1293977 w 1303055"/>
                  <a:gd name="connsiteY104" fmla="*/ 331390 h 1015953"/>
                  <a:gd name="connsiteX105" fmla="*/ 1272075 w 1303055"/>
                  <a:gd name="connsiteY105" fmla="*/ 333213 h 1015953"/>
                  <a:gd name="connsiteX106" fmla="*/ 1275726 w 1303055"/>
                  <a:gd name="connsiteY106" fmla="*/ 497061 h 1015953"/>
                  <a:gd name="connsiteX107" fmla="*/ 1292152 w 1303055"/>
                  <a:gd name="connsiteY107" fmla="*/ 497061 h 1015953"/>
                  <a:gd name="connsiteX108" fmla="*/ 1292152 w 1303055"/>
                  <a:gd name="connsiteY108" fmla="*/ 506411 h 1015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1303055" h="1015953">
                    <a:moveTo>
                      <a:pt x="1303056" y="975938"/>
                    </a:moveTo>
                    <a:lnTo>
                      <a:pt x="1301231" y="997769"/>
                    </a:lnTo>
                    <a:lnTo>
                      <a:pt x="1235713" y="1015953"/>
                    </a:lnTo>
                    <a:lnTo>
                      <a:pt x="1222984" y="1014130"/>
                    </a:lnTo>
                    <a:lnTo>
                      <a:pt x="1217508" y="1006885"/>
                    </a:lnTo>
                    <a:lnTo>
                      <a:pt x="1215683" y="995946"/>
                    </a:lnTo>
                    <a:lnTo>
                      <a:pt x="1230238" y="966822"/>
                    </a:lnTo>
                    <a:lnTo>
                      <a:pt x="1190178" y="890344"/>
                    </a:lnTo>
                    <a:lnTo>
                      <a:pt x="1173752" y="839343"/>
                    </a:lnTo>
                    <a:lnTo>
                      <a:pt x="1098874" y="828451"/>
                    </a:lnTo>
                    <a:lnTo>
                      <a:pt x="1064243" y="852105"/>
                    </a:lnTo>
                    <a:lnTo>
                      <a:pt x="940368" y="913998"/>
                    </a:lnTo>
                    <a:lnTo>
                      <a:pt x="900262" y="890344"/>
                    </a:lnTo>
                    <a:lnTo>
                      <a:pt x="871106" y="903106"/>
                    </a:lnTo>
                    <a:lnTo>
                      <a:pt x="852855" y="919468"/>
                    </a:lnTo>
                    <a:lnTo>
                      <a:pt x="827350" y="942981"/>
                    </a:lnTo>
                    <a:lnTo>
                      <a:pt x="780879" y="960184"/>
                    </a:lnTo>
                    <a:lnTo>
                      <a:pt x="780879" y="960184"/>
                    </a:lnTo>
                    <a:cubicBezTo>
                      <a:pt x="779709" y="959857"/>
                      <a:pt x="778586" y="959483"/>
                      <a:pt x="777463" y="959062"/>
                    </a:cubicBezTo>
                    <a:lnTo>
                      <a:pt x="765435" y="922974"/>
                    </a:lnTo>
                    <a:lnTo>
                      <a:pt x="736233" y="886885"/>
                    </a:lnTo>
                    <a:lnTo>
                      <a:pt x="690651" y="886885"/>
                    </a:lnTo>
                    <a:lnTo>
                      <a:pt x="665146" y="894177"/>
                    </a:lnTo>
                    <a:lnTo>
                      <a:pt x="646895" y="954247"/>
                    </a:lnTo>
                    <a:lnTo>
                      <a:pt x="635991" y="992486"/>
                    </a:lnTo>
                    <a:lnTo>
                      <a:pt x="645070" y="1008895"/>
                    </a:lnTo>
                    <a:lnTo>
                      <a:pt x="602951" y="1008895"/>
                    </a:lnTo>
                    <a:lnTo>
                      <a:pt x="515672" y="985054"/>
                    </a:lnTo>
                    <a:lnTo>
                      <a:pt x="484692" y="946815"/>
                    </a:lnTo>
                    <a:lnTo>
                      <a:pt x="466440" y="910399"/>
                    </a:lnTo>
                    <a:lnTo>
                      <a:pt x="409954" y="883098"/>
                    </a:lnTo>
                    <a:lnTo>
                      <a:pt x="384449" y="857621"/>
                    </a:lnTo>
                    <a:lnTo>
                      <a:pt x="349725" y="844813"/>
                    </a:lnTo>
                    <a:lnTo>
                      <a:pt x="335124" y="786566"/>
                    </a:lnTo>
                    <a:lnTo>
                      <a:pt x="302365" y="739211"/>
                    </a:lnTo>
                    <a:lnTo>
                      <a:pt x="260246" y="711911"/>
                    </a:lnTo>
                    <a:lnTo>
                      <a:pt x="231091" y="679188"/>
                    </a:lnTo>
                    <a:lnTo>
                      <a:pt x="198332" y="671895"/>
                    </a:lnTo>
                    <a:lnTo>
                      <a:pt x="187428" y="648241"/>
                    </a:lnTo>
                    <a:lnTo>
                      <a:pt x="196507" y="631833"/>
                    </a:lnTo>
                    <a:lnTo>
                      <a:pt x="187428" y="611825"/>
                    </a:lnTo>
                    <a:lnTo>
                      <a:pt x="172827" y="602476"/>
                    </a:lnTo>
                    <a:lnTo>
                      <a:pt x="145496" y="589761"/>
                    </a:lnTo>
                    <a:lnTo>
                      <a:pt x="141846" y="560591"/>
                    </a:lnTo>
                    <a:lnTo>
                      <a:pt x="140021" y="538760"/>
                    </a:lnTo>
                    <a:lnTo>
                      <a:pt x="143671" y="518752"/>
                    </a:lnTo>
                    <a:lnTo>
                      <a:pt x="138196" y="478690"/>
                    </a:lnTo>
                    <a:lnTo>
                      <a:pt x="109227" y="466162"/>
                    </a:lnTo>
                    <a:lnTo>
                      <a:pt x="105577" y="458869"/>
                    </a:lnTo>
                    <a:lnTo>
                      <a:pt x="116528" y="437038"/>
                    </a:lnTo>
                    <a:lnTo>
                      <a:pt x="111053" y="415114"/>
                    </a:lnTo>
                    <a:lnTo>
                      <a:pt x="103752" y="407868"/>
                    </a:lnTo>
                    <a:lnTo>
                      <a:pt x="96452" y="411514"/>
                    </a:lnTo>
                    <a:lnTo>
                      <a:pt x="90976" y="416937"/>
                    </a:lnTo>
                    <a:lnTo>
                      <a:pt x="78247" y="418760"/>
                    </a:lnTo>
                    <a:lnTo>
                      <a:pt x="68887" y="411514"/>
                    </a:lnTo>
                    <a:lnTo>
                      <a:pt x="57937" y="387813"/>
                    </a:lnTo>
                    <a:lnTo>
                      <a:pt x="56111" y="373275"/>
                    </a:lnTo>
                    <a:lnTo>
                      <a:pt x="63412" y="364159"/>
                    </a:lnTo>
                    <a:lnTo>
                      <a:pt x="70946" y="358643"/>
                    </a:lnTo>
                    <a:lnTo>
                      <a:pt x="76422" y="353174"/>
                    </a:lnTo>
                    <a:lnTo>
                      <a:pt x="78247" y="345881"/>
                    </a:lnTo>
                    <a:lnTo>
                      <a:pt x="89151" y="336812"/>
                    </a:lnTo>
                    <a:lnTo>
                      <a:pt x="125607" y="285811"/>
                    </a:lnTo>
                    <a:lnTo>
                      <a:pt x="112878" y="251125"/>
                    </a:lnTo>
                    <a:lnTo>
                      <a:pt x="90976" y="227752"/>
                    </a:lnTo>
                    <a:lnTo>
                      <a:pt x="83722" y="196805"/>
                    </a:lnTo>
                    <a:lnTo>
                      <a:pt x="87326" y="173104"/>
                    </a:lnTo>
                    <a:lnTo>
                      <a:pt x="85501" y="147627"/>
                    </a:lnTo>
                    <a:lnTo>
                      <a:pt x="67296" y="133089"/>
                    </a:lnTo>
                    <a:lnTo>
                      <a:pt x="67296" y="110884"/>
                    </a:lnTo>
                    <a:lnTo>
                      <a:pt x="65471" y="90876"/>
                    </a:lnTo>
                    <a:lnTo>
                      <a:pt x="74831" y="79937"/>
                    </a:lnTo>
                    <a:lnTo>
                      <a:pt x="68934" y="65539"/>
                    </a:lnTo>
                    <a:lnTo>
                      <a:pt x="57983" y="58294"/>
                    </a:lnTo>
                    <a:lnTo>
                      <a:pt x="43429" y="63716"/>
                    </a:lnTo>
                    <a:lnTo>
                      <a:pt x="37953" y="69186"/>
                    </a:lnTo>
                    <a:lnTo>
                      <a:pt x="21527" y="69186"/>
                    </a:lnTo>
                    <a:lnTo>
                      <a:pt x="12776" y="60117"/>
                    </a:lnTo>
                    <a:lnTo>
                      <a:pt x="0" y="52824"/>
                    </a:lnTo>
                    <a:lnTo>
                      <a:pt x="3650" y="38239"/>
                    </a:lnTo>
                    <a:lnTo>
                      <a:pt x="13010" y="27347"/>
                    </a:lnTo>
                    <a:lnTo>
                      <a:pt x="14835" y="17998"/>
                    </a:lnTo>
                    <a:lnTo>
                      <a:pt x="127432" y="17998"/>
                    </a:lnTo>
                    <a:lnTo>
                      <a:pt x="145684" y="16174"/>
                    </a:lnTo>
                    <a:lnTo>
                      <a:pt x="510196" y="16174"/>
                    </a:lnTo>
                    <a:lnTo>
                      <a:pt x="519556" y="14351"/>
                    </a:lnTo>
                    <a:lnTo>
                      <a:pt x="607023" y="14351"/>
                    </a:lnTo>
                    <a:lnTo>
                      <a:pt x="619564" y="12715"/>
                    </a:lnTo>
                    <a:lnTo>
                      <a:pt x="741709" y="12715"/>
                    </a:lnTo>
                    <a:lnTo>
                      <a:pt x="750787" y="10892"/>
                    </a:lnTo>
                    <a:lnTo>
                      <a:pt x="854680" y="10892"/>
                    </a:lnTo>
                    <a:lnTo>
                      <a:pt x="856505" y="9069"/>
                    </a:lnTo>
                    <a:lnTo>
                      <a:pt x="944065" y="9069"/>
                    </a:lnTo>
                    <a:lnTo>
                      <a:pt x="978696" y="7246"/>
                    </a:lnTo>
                    <a:lnTo>
                      <a:pt x="1040657" y="7246"/>
                    </a:lnTo>
                    <a:lnTo>
                      <a:pt x="1058862" y="5423"/>
                    </a:lnTo>
                    <a:lnTo>
                      <a:pt x="1122648" y="5423"/>
                    </a:lnTo>
                    <a:lnTo>
                      <a:pt x="1132007" y="3600"/>
                    </a:lnTo>
                    <a:lnTo>
                      <a:pt x="1186715" y="3600"/>
                    </a:lnTo>
                    <a:lnTo>
                      <a:pt x="1203094" y="1776"/>
                    </a:lnTo>
                    <a:lnTo>
                      <a:pt x="1270250" y="1776"/>
                    </a:lnTo>
                    <a:lnTo>
                      <a:pt x="1270250" y="0"/>
                    </a:lnTo>
                    <a:lnTo>
                      <a:pt x="1283026" y="0"/>
                    </a:lnTo>
                    <a:lnTo>
                      <a:pt x="1293977" y="331390"/>
                    </a:lnTo>
                    <a:lnTo>
                      <a:pt x="1272075" y="333213"/>
                    </a:lnTo>
                    <a:lnTo>
                      <a:pt x="1275726" y="497061"/>
                    </a:lnTo>
                    <a:lnTo>
                      <a:pt x="1292152" y="497061"/>
                    </a:lnTo>
                    <a:lnTo>
                      <a:pt x="1292152" y="506411"/>
                    </a:lnTo>
                    <a:close/>
                  </a:path>
                </a:pathLst>
              </a:custGeom>
              <a:solidFill>
                <a:schemeClr val="bg1">
                  <a:lumMod val="85000"/>
                </a:schemeClr>
              </a:solidFill>
              <a:ln w="14013" cap="flat">
                <a:solidFill>
                  <a:srgbClr val="FFFFFF"/>
                </a:solidFill>
                <a:prstDash val="solid"/>
                <a:miter/>
              </a:ln>
            </p:spPr>
            <p:txBody>
              <a:bodyPr rtlCol="0" anchor="ctr"/>
              <a:lstStyle/>
              <a:p>
                <a:endParaRPr lang="en-US"/>
              </a:p>
            </p:txBody>
          </p:sp>
        </p:grpSp>
        <p:grpSp>
          <p:nvGrpSpPr>
            <p:cNvPr id="11" name="BHT section">
              <a:extLst>
                <a:ext uri="{FF2B5EF4-FFF2-40B4-BE49-F238E27FC236}">
                  <a16:creationId xmlns:a16="http://schemas.microsoft.com/office/drawing/2014/main" id="{1934C8B4-F9BA-5971-0124-F03435ECD7DC}"/>
                </a:ext>
              </a:extLst>
            </p:cNvPr>
            <p:cNvGrpSpPr/>
            <p:nvPr/>
          </p:nvGrpSpPr>
          <p:grpSpPr>
            <a:xfrm>
              <a:off x="8676785" y="417581"/>
              <a:ext cx="3521721" cy="4161132"/>
              <a:chOff x="8676785" y="417581"/>
              <a:chExt cx="3521721" cy="4161132"/>
            </a:xfrm>
          </p:grpSpPr>
          <p:grpSp>
            <p:nvGrpSpPr>
              <p:cNvPr id="12" name="BHT COUNTIES">
                <a:extLst>
                  <a:ext uri="{FF2B5EF4-FFF2-40B4-BE49-F238E27FC236}">
                    <a16:creationId xmlns:a16="http://schemas.microsoft.com/office/drawing/2014/main" id="{798C731D-3F18-8792-EE3E-810D2CEC59E4}"/>
                  </a:ext>
                </a:extLst>
              </p:cNvPr>
              <p:cNvGrpSpPr/>
              <p:nvPr/>
            </p:nvGrpSpPr>
            <p:grpSpPr>
              <a:xfrm>
                <a:off x="9121239" y="417581"/>
                <a:ext cx="2601292" cy="4161132"/>
                <a:chOff x="9496577" y="2148056"/>
                <a:chExt cx="1546688" cy="2474145"/>
              </a:xfrm>
              <a:solidFill>
                <a:srgbClr val="BABABF"/>
              </a:solidFill>
            </p:grpSpPr>
            <p:grpSp>
              <p:nvGrpSpPr>
                <p:cNvPr id="32" name="bht-counties">
                  <a:extLst>
                    <a:ext uri="{FF2B5EF4-FFF2-40B4-BE49-F238E27FC236}">
                      <a16:creationId xmlns:a16="http://schemas.microsoft.com/office/drawing/2014/main" id="{B52C260D-64B5-F7F0-8AC3-66648272714C}"/>
                    </a:ext>
                  </a:extLst>
                </p:cNvPr>
                <p:cNvGrpSpPr/>
                <p:nvPr/>
              </p:nvGrpSpPr>
              <p:grpSpPr>
                <a:xfrm>
                  <a:off x="9496577" y="2148056"/>
                  <a:ext cx="1546688" cy="2474145"/>
                  <a:chOff x="9496577" y="2148056"/>
                  <a:chExt cx="1546688" cy="2474145"/>
                </a:xfrm>
                <a:solidFill>
                  <a:srgbClr val="BABABF"/>
                </a:solidFill>
              </p:grpSpPr>
              <p:sp>
                <p:nvSpPr>
                  <p:cNvPr id="37" name="Freeform 32">
                    <a:extLst>
                      <a:ext uri="{FF2B5EF4-FFF2-40B4-BE49-F238E27FC236}">
                        <a16:creationId xmlns:a16="http://schemas.microsoft.com/office/drawing/2014/main" id="{799EBE63-762D-71C6-FA90-66A1617500F5}"/>
                      </a:ext>
                    </a:extLst>
                  </p:cNvPr>
                  <p:cNvSpPr/>
                  <p:nvPr/>
                </p:nvSpPr>
                <p:spPr>
                  <a:xfrm>
                    <a:off x="9496577" y="3838182"/>
                    <a:ext cx="922565" cy="526923"/>
                  </a:xfrm>
                  <a:custGeom>
                    <a:avLst/>
                    <a:gdLst>
                      <a:gd name="connsiteX0" fmla="*/ 922566 w 922565"/>
                      <a:gd name="connsiteY0" fmla="*/ 330030 h 526923"/>
                      <a:gd name="connsiteX1" fmla="*/ 917100 w 922565"/>
                      <a:gd name="connsiteY1" fmla="*/ 331855 h 526923"/>
                      <a:gd name="connsiteX2" fmla="*/ 917100 w 922565"/>
                      <a:gd name="connsiteY2" fmla="*/ 377451 h 526923"/>
                      <a:gd name="connsiteX3" fmla="*/ 895235 w 922565"/>
                      <a:gd name="connsiteY3" fmla="*/ 395661 h 526923"/>
                      <a:gd name="connsiteX4" fmla="*/ 902523 w 922565"/>
                      <a:gd name="connsiteY4" fmla="*/ 404789 h 526923"/>
                      <a:gd name="connsiteX5" fmla="*/ 900701 w 922565"/>
                      <a:gd name="connsiteY5" fmla="*/ 419348 h 526923"/>
                      <a:gd name="connsiteX6" fmla="*/ 886171 w 922565"/>
                      <a:gd name="connsiteY6" fmla="*/ 430302 h 526923"/>
                      <a:gd name="connsiteX7" fmla="*/ 889815 w 922565"/>
                      <a:gd name="connsiteY7" fmla="*/ 457641 h 526923"/>
                      <a:gd name="connsiteX8" fmla="*/ 877061 w 922565"/>
                      <a:gd name="connsiteY8" fmla="*/ 457641 h 526923"/>
                      <a:gd name="connsiteX9" fmla="*/ 869773 w 922565"/>
                      <a:gd name="connsiteY9" fmla="*/ 474072 h 526923"/>
                      <a:gd name="connsiteX10" fmla="*/ 838845 w 922565"/>
                      <a:gd name="connsiteY10" fmla="*/ 464944 h 526923"/>
                      <a:gd name="connsiteX11" fmla="*/ 818849 w 922565"/>
                      <a:gd name="connsiteY11" fmla="*/ 481375 h 526923"/>
                      <a:gd name="connsiteX12" fmla="*/ 798806 w 922565"/>
                      <a:gd name="connsiteY12" fmla="*/ 485026 h 526923"/>
                      <a:gd name="connsiteX13" fmla="*/ 795162 w 922565"/>
                      <a:gd name="connsiteY13" fmla="*/ 495934 h 526923"/>
                      <a:gd name="connsiteX14" fmla="*/ 776988 w 922565"/>
                      <a:gd name="connsiteY14" fmla="*/ 492282 h 526923"/>
                      <a:gd name="connsiteX15" fmla="*/ 764234 w 922565"/>
                      <a:gd name="connsiteY15" fmla="*/ 505062 h 526923"/>
                      <a:gd name="connsiteX16" fmla="*/ 191082 w 922565"/>
                      <a:gd name="connsiteY16" fmla="*/ 523319 h 526923"/>
                      <a:gd name="connsiteX17" fmla="*/ 1822 w 922565"/>
                      <a:gd name="connsiteY17" fmla="*/ 526924 h 526923"/>
                      <a:gd name="connsiteX18" fmla="*/ 0 w 922565"/>
                      <a:gd name="connsiteY18" fmla="*/ 359194 h 526923"/>
                      <a:gd name="connsiteX19" fmla="*/ 134645 w 922565"/>
                      <a:gd name="connsiteY19" fmla="*/ 357368 h 526923"/>
                      <a:gd name="connsiteX20" fmla="*/ 152866 w 922565"/>
                      <a:gd name="connsiteY20" fmla="*/ 357368 h 526923"/>
                      <a:gd name="connsiteX21" fmla="*/ 252938 w 922565"/>
                      <a:gd name="connsiteY21" fmla="*/ 355542 h 526923"/>
                      <a:gd name="connsiteX22" fmla="*/ 245650 w 922565"/>
                      <a:gd name="connsiteY22" fmla="*/ 20083 h 526923"/>
                      <a:gd name="connsiteX23" fmla="*/ 338481 w 922565"/>
                      <a:gd name="connsiteY23" fmla="*/ 18257 h 526923"/>
                      <a:gd name="connsiteX24" fmla="*/ 909811 w 922565"/>
                      <a:gd name="connsiteY24" fmla="*/ 0 h 526923"/>
                      <a:gd name="connsiteX25" fmla="*/ 922566 w 922565"/>
                      <a:gd name="connsiteY25" fmla="*/ 330030 h 526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22565" h="526923">
                        <a:moveTo>
                          <a:pt x="922566" y="330030"/>
                        </a:moveTo>
                        <a:lnTo>
                          <a:pt x="917100" y="331855"/>
                        </a:lnTo>
                        <a:lnTo>
                          <a:pt x="917100" y="377451"/>
                        </a:lnTo>
                        <a:lnTo>
                          <a:pt x="895235" y="395661"/>
                        </a:lnTo>
                        <a:lnTo>
                          <a:pt x="902523" y="404789"/>
                        </a:lnTo>
                        <a:lnTo>
                          <a:pt x="900701" y="419348"/>
                        </a:lnTo>
                        <a:lnTo>
                          <a:pt x="886171" y="430302"/>
                        </a:lnTo>
                        <a:lnTo>
                          <a:pt x="889815" y="457641"/>
                        </a:lnTo>
                        <a:lnTo>
                          <a:pt x="877061" y="457641"/>
                        </a:lnTo>
                        <a:lnTo>
                          <a:pt x="869773" y="474072"/>
                        </a:lnTo>
                        <a:lnTo>
                          <a:pt x="838845" y="464944"/>
                        </a:lnTo>
                        <a:lnTo>
                          <a:pt x="818849" y="481375"/>
                        </a:lnTo>
                        <a:lnTo>
                          <a:pt x="798806" y="485026"/>
                        </a:lnTo>
                        <a:lnTo>
                          <a:pt x="795162" y="495934"/>
                        </a:lnTo>
                        <a:lnTo>
                          <a:pt x="776988" y="492282"/>
                        </a:lnTo>
                        <a:lnTo>
                          <a:pt x="764234" y="505062"/>
                        </a:lnTo>
                        <a:lnTo>
                          <a:pt x="191082" y="523319"/>
                        </a:lnTo>
                        <a:lnTo>
                          <a:pt x="1822" y="526924"/>
                        </a:lnTo>
                        <a:lnTo>
                          <a:pt x="0" y="359194"/>
                        </a:lnTo>
                        <a:lnTo>
                          <a:pt x="134645" y="357368"/>
                        </a:lnTo>
                        <a:lnTo>
                          <a:pt x="152866" y="357368"/>
                        </a:lnTo>
                        <a:lnTo>
                          <a:pt x="252938" y="355542"/>
                        </a:lnTo>
                        <a:lnTo>
                          <a:pt x="245650" y="20083"/>
                        </a:lnTo>
                        <a:lnTo>
                          <a:pt x="338481" y="18257"/>
                        </a:lnTo>
                        <a:lnTo>
                          <a:pt x="909811" y="0"/>
                        </a:lnTo>
                        <a:lnTo>
                          <a:pt x="922566" y="330030"/>
                        </a:lnTo>
                        <a:close/>
                      </a:path>
                    </a:pathLst>
                  </a:custGeom>
                  <a:solidFill>
                    <a:schemeClr val="accent5">
                      <a:lumMod val="40000"/>
                      <a:lumOff val="60000"/>
                    </a:schemeClr>
                  </a:solidFill>
                  <a:ln w="13945" cap="flat">
                    <a:solidFill>
                      <a:srgbClr val="FFFFFF"/>
                    </a:solidFill>
                    <a:prstDash val="solid"/>
                    <a:miter/>
                  </a:ln>
                </p:spPr>
                <p:txBody>
                  <a:bodyPr rtlCol="0" anchor="ctr"/>
                  <a:lstStyle/>
                  <a:p>
                    <a:endParaRPr lang="en-US"/>
                  </a:p>
                </p:txBody>
              </p:sp>
              <p:sp>
                <p:nvSpPr>
                  <p:cNvPr id="38" name="Freeform 33">
                    <a:extLst>
                      <a:ext uri="{FF2B5EF4-FFF2-40B4-BE49-F238E27FC236}">
                        <a16:creationId xmlns:a16="http://schemas.microsoft.com/office/drawing/2014/main" id="{E846FF17-05CC-63A4-E4A4-1EA8E1A070C0}"/>
                      </a:ext>
                    </a:extLst>
                  </p:cNvPr>
                  <p:cNvSpPr/>
                  <p:nvPr/>
                </p:nvSpPr>
                <p:spPr>
                  <a:xfrm>
                    <a:off x="10561076" y="2148056"/>
                    <a:ext cx="403934" cy="924363"/>
                  </a:xfrm>
                  <a:custGeom>
                    <a:avLst/>
                    <a:gdLst>
                      <a:gd name="connsiteX0" fmla="*/ 403935 w 403934"/>
                      <a:gd name="connsiteY0" fmla="*/ 913410 h 924363"/>
                      <a:gd name="connsiteX1" fmla="*/ 150997 w 403934"/>
                      <a:gd name="connsiteY1" fmla="*/ 924364 h 924363"/>
                      <a:gd name="connsiteX2" fmla="*/ 147353 w 403934"/>
                      <a:gd name="connsiteY2" fmla="*/ 840522 h 924363"/>
                      <a:gd name="connsiteX3" fmla="*/ 105539 w 403934"/>
                      <a:gd name="connsiteY3" fmla="*/ 842348 h 924363"/>
                      <a:gd name="connsiteX4" fmla="*/ 101895 w 403934"/>
                      <a:gd name="connsiteY4" fmla="*/ 756634 h 924363"/>
                      <a:gd name="connsiteX5" fmla="*/ 103717 w 403934"/>
                      <a:gd name="connsiteY5" fmla="*/ 732947 h 924363"/>
                      <a:gd name="connsiteX6" fmla="*/ 85496 w 403934"/>
                      <a:gd name="connsiteY6" fmla="*/ 342763 h 924363"/>
                      <a:gd name="connsiteX7" fmla="*/ 3597 w 403934"/>
                      <a:gd name="connsiteY7" fmla="*/ 346414 h 924363"/>
                      <a:gd name="connsiteX8" fmla="*/ 0 w 403934"/>
                      <a:gd name="connsiteY8" fmla="*/ 262526 h 924363"/>
                      <a:gd name="connsiteX9" fmla="*/ 41814 w 403934"/>
                      <a:gd name="connsiteY9" fmla="*/ 262526 h 924363"/>
                      <a:gd name="connsiteX10" fmla="*/ 38170 w 403934"/>
                      <a:gd name="connsiteY10" fmla="*/ 171381 h 924363"/>
                      <a:gd name="connsiteX11" fmla="*/ 80030 w 403934"/>
                      <a:gd name="connsiteY11" fmla="*/ 169556 h 924363"/>
                      <a:gd name="connsiteX12" fmla="*/ 76386 w 403934"/>
                      <a:gd name="connsiteY12" fmla="*/ 87493 h 924363"/>
                      <a:gd name="connsiteX13" fmla="*/ 118246 w 403934"/>
                      <a:gd name="connsiteY13" fmla="*/ 85667 h 924363"/>
                      <a:gd name="connsiteX14" fmla="*/ 116424 w 403934"/>
                      <a:gd name="connsiteY14" fmla="*/ 10907 h 924363"/>
                      <a:gd name="connsiteX15" fmla="*/ 141886 w 403934"/>
                      <a:gd name="connsiteY15" fmla="*/ 10907 h 924363"/>
                      <a:gd name="connsiteX16" fmla="*/ 149175 w 403934"/>
                      <a:gd name="connsiteY16" fmla="*/ 9082 h 924363"/>
                      <a:gd name="connsiteX17" fmla="*/ 191035 w 403934"/>
                      <a:gd name="connsiteY17" fmla="*/ 9082 h 924363"/>
                      <a:gd name="connsiteX18" fmla="*/ 198323 w 403934"/>
                      <a:gd name="connsiteY18" fmla="*/ 7256 h 924363"/>
                      <a:gd name="connsiteX19" fmla="*/ 238362 w 403934"/>
                      <a:gd name="connsiteY19" fmla="*/ 7256 h 924363"/>
                      <a:gd name="connsiteX20" fmla="*/ 242006 w 403934"/>
                      <a:gd name="connsiteY20" fmla="*/ 5430 h 924363"/>
                      <a:gd name="connsiteX21" fmla="*/ 285642 w 403934"/>
                      <a:gd name="connsiteY21" fmla="*/ 5430 h 924363"/>
                      <a:gd name="connsiteX22" fmla="*/ 289286 w 403934"/>
                      <a:gd name="connsiteY22" fmla="*/ 3605 h 924363"/>
                      <a:gd name="connsiteX23" fmla="*/ 325680 w 403934"/>
                      <a:gd name="connsiteY23" fmla="*/ 3605 h 924363"/>
                      <a:gd name="connsiteX24" fmla="*/ 345723 w 403934"/>
                      <a:gd name="connsiteY24" fmla="*/ 1779 h 924363"/>
                      <a:gd name="connsiteX25" fmla="*/ 358430 w 403934"/>
                      <a:gd name="connsiteY25" fmla="*/ 1779 h 924363"/>
                      <a:gd name="connsiteX26" fmla="*/ 363897 w 403934"/>
                      <a:gd name="connsiteY26" fmla="*/ 0 h 924363"/>
                      <a:gd name="connsiteX27" fmla="*/ 365719 w 403934"/>
                      <a:gd name="connsiteY27" fmla="*/ 0 h 924363"/>
                      <a:gd name="connsiteX28" fmla="*/ 373007 w 403934"/>
                      <a:gd name="connsiteY28" fmla="*/ 145822 h 924363"/>
                      <a:gd name="connsiteX29" fmla="*/ 393003 w 403934"/>
                      <a:gd name="connsiteY29" fmla="*/ 588904 h 924363"/>
                      <a:gd name="connsiteX30" fmla="*/ 403935 w 403934"/>
                      <a:gd name="connsiteY30" fmla="*/ 913410 h 924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3934" h="924363">
                        <a:moveTo>
                          <a:pt x="403935" y="913410"/>
                        </a:moveTo>
                        <a:lnTo>
                          <a:pt x="150997" y="924364"/>
                        </a:lnTo>
                        <a:lnTo>
                          <a:pt x="147353" y="840522"/>
                        </a:lnTo>
                        <a:lnTo>
                          <a:pt x="105539" y="842348"/>
                        </a:lnTo>
                        <a:lnTo>
                          <a:pt x="101895" y="756634"/>
                        </a:lnTo>
                        <a:lnTo>
                          <a:pt x="103717" y="732947"/>
                        </a:lnTo>
                        <a:lnTo>
                          <a:pt x="85496" y="342763"/>
                        </a:lnTo>
                        <a:lnTo>
                          <a:pt x="3597" y="346414"/>
                        </a:lnTo>
                        <a:lnTo>
                          <a:pt x="0" y="262526"/>
                        </a:lnTo>
                        <a:lnTo>
                          <a:pt x="41814" y="262526"/>
                        </a:lnTo>
                        <a:lnTo>
                          <a:pt x="38170" y="171381"/>
                        </a:lnTo>
                        <a:lnTo>
                          <a:pt x="80030" y="169556"/>
                        </a:lnTo>
                        <a:lnTo>
                          <a:pt x="76386" y="87493"/>
                        </a:lnTo>
                        <a:lnTo>
                          <a:pt x="118246" y="85667"/>
                        </a:lnTo>
                        <a:lnTo>
                          <a:pt x="116424" y="10907"/>
                        </a:lnTo>
                        <a:lnTo>
                          <a:pt x="141886" y="10907"/>
                        </a:lnTo>
                        <a:lnTo>
                          <a:pt x="149175" y="9082"/>
                        </a:lnTo>
                        <a:lnTo>
                          <a:pt x="191035" y="9082"/>
                        </a:lnTo>
                        <a:lnTo>
                          <a:pt x="198323" y="7256"/>
                        </a:lnTo>
                        <a:lnTo>
                          <a:pt x="238362" y="7256"/>
                        </a:lnTo>
                        <a:lnTo>
                          <a:pt x="242006" y="5430"/>
                        </a:lnTo>
                        <a:lnTo>
                          <a:pt x="285642" y="5430"/>
                        </a:lnTo>
                        <a:lnTo>
                          <a:pt x="289286" y="3605"/>
                        </a:lnTo>
                        <a:lnTo>
                          <a:pt x="325680" y="3605"/>
                        </a:lnTo>
                        <a:lnTo>
                          <a:pt x="345723" y="1779"/>
                        </a:lnTo>
                        <a:lnTo>
                          <a:pt x="358430" y="1779"/>
                        </a:lnTo>
                        <a:lnTo>
                          <a:pt x="363897" y="0"/>
                        </a:lnTo>
                        <a:lnTo>
                          <a:pt x="365719" y="0"/>
                        </a:lnTo>
                        <a:lnTo>
                          <a:pt x="373007" y="145822"/>
                        </a:lnTo>
                        <a:lnTo>
                          <a:pt x="393003" y="588904"/>
                        </a:lnTo>
                        <a:lnTo>
                          <a:pt x="403935" y="913410"/>
                        </a:lnTo>
                        <a:close/>
                      </a:path>
                    </a:pathLst>
                  </a:custGeom>
                  <a:solidFill>
                    <a:schemeClr val="accent5">
                      <a:lumMod val="40000"/>
                      <a:lumOff val="60000"/>
                    </a:schemeClr>
                  </a:solidFill>
                  <a:ln w="13945" cap="flat">
                    <a:solidFill>
                      <a:srgbClr val="FFFFFF"/>
                    </a:solidFill>
                    <a:prstDash val="solid"/>
                    <a:miter/>
                  </a:ln>
                </p:spPr>
                <p:txBody>
                  <a:bodyPr rtlCol="0" anchor="ctr"/>
                  <a:lstStyle/>
                  <a:p>
                    <a:endParaRPr lang="en-US"/>
                  </a:p>
                </p:txBody>
              </p:sp>
              <p:sp>
                <p:nvSpPr>
                  <p:cNvPr id="39" name="Freeform 34">
                    <a:extLst>
                      <a:ext uri="{FF2B5EF4-FFF2-40B4-BE49-F238E27FC236}">
                        <a16:creationId xmlns:a16="http://schemas.microsoft.com/office/drawing/2014/main" id="{5E3CDD77-C51C-4678-6897-50A43AAFBB9D}"/>
                      </a:ext>
                    </a:extLst>
                  </p:cNvPr>
                  <p:cNvSpPr/>
                  <p:nvPr/>
                </p:nvSpPr>
                <p:spPr>
                  <a:xfrm>
                    <a:off x="10475533" y="3061466"/>
                    <a:ext cx="527694" cy="773111"/>
                  </a:xfrm>
                  <a:custGeom>
                    <a:avLst/>
                    <a:gdLst>
                      <a:gd name="connsiteX0" fmla="*/ 527694 w 527694"/>
                      <a:gd name="connsiteY0" fmla="*/ 751204 h 773111"/>
                      <a:gd name="connsiteX1" fmla="*/ 18174 w 527694"/>
                      <a:gd name="connsiteY1" fmla="*/ 773112 h 773111"/>
                      <a:gd name="connsiteX2" fmla="*/ 7288 w 527694"/>
                      <a:gd name="connsiteY2" fmla="*/ 437605 h 773111"/>
                      <a:gd name="connsiteX3" fmla="*/ 9110 w 527694"/>
                      <a:gd name="connsiteY3" fmla="*/ 433954 h 773111"/>
                      <a:gd name="connsiteX4" fmla="*/ 0 w 527694"/>
                      <a:gd name="connsiteY4" fmla="*/ 233408 h 773111"/>
                      <a:gd name="connsiteX5" fmla="*/ 18174 w 527694"/>
                      <a:gd name="connsiteY5" fmla="*/ 246188 h 773111"/>
                      <a:gd name="connsiteX6" fmla="*/ 32750 w 527694"/>
                      <a:gd name="connsiteY6" fmla="*/ 226105 h 773111"/>
                      <a:gd name="connsiteX7" fmla="*/ 47327 w 527694"/>
                      <a:gd name="connsiteY7" fmla="*/ 227931 h 773111"/>
                      <a:gd name="connsiteX8" fmla="*/ 76433 w 527694"/>
                      <a:gd name="connsiteY8" fmla="*/ 200592 h 773111"/>
                      <a:gd name="connsiteX9" fmla="*/ 80077 w 527694"/>
                      <a:gd name="connsiteY9" fmla="*/ 171428 h 773111"/>
                      <a:gd name="connsiteX10" fmla="*/ 89140 w 527694"/>
                      <a:gd name="connsiteY10" fmla="*/ 167777 h 773111"/>
                      <a:gd name="connsiteX11" fmla="*/ 98251 w 527694"/>
                      <a:gd name="connsiteY11" fmla="*/ 176858 h 773111"/>
                      <a:gd name="connsiteX12" fmla="*/ 100073 w 527694"/>
                      <a:gd name="connsiteY12" fmla="*/ 206070 h 773111"/>
                      <a:gd name="connsiteX13" fmla="*/ 109183 w 527694"/>
                      <a:gd name="connsiteY13" fmla="*/ 218803 h 773111"/>
                      <a:gd name="connsiteX14" fmla="*/ 121937 w 527694"/>
                      <a:gd name="connsiteY14" fmla="*/ 218803 h 773111"/>
                      <a:gd name="connsiteX15" fmla="*/ 145577 w 527694"/>
                      <a:gd name="connsiteY15" fmla="*/ 251618 h 773111"/>
                      <a:gd name="connsiteX16" fmla="*/ 156463 w 527694"/>
                      <a:gd name="connsiteY16" fmla="*/ 257095 h 773111"/>
                      <a:gd name="connsiteX17" fmla="*/ 169217 w 527694"/>
                      <a:gd name="connsiteY17" fmla="*/ 249793 h 773111"/>
                      <a:gd name="connsiteX18" fmla="*/ 183794 w 527694"/>
                      <a:gd name="connsiteY18" fmla="*/ 253444 h 773111"/>
                      <a:gd name="connsiteX19" fmla="*/ 174683 w 527694"/>
                      <a:gd name="connsiteY19" fmla="*/ 12780 h 773111"/>
                      <a:gd name="connsiteX20" fmla="*/ 236540 w 527694"/>
                      <a:gd name="connsiteY20" fmla="*/ 10954 h 773111"/>
                      <a:gd name="connsiteX21" fmla="*/ 489478 w 527694"/>
                      <a:gd name="connsiteY21" fmla="*/ 0 h 773111"/>
                      <a:gd name="connsiteX22" fmla="*/ 493122 w 527694"/>
                      <a:gd name="connsiteY22" fmla="*/ 65678 h 773111"/>
                      <a:gd name="connsiteX23" fmla="*/ 505830 w 527694"/>
                      <a:gd name="connsiteY23" fmla="*/ 324553 h 773111"/>
                      <a:gd name="connsiteX24" fmla="*/ 505830 w 527694"/>
                      <a:gd name="connsiteY24" fmla="*/ 328204 h 773111"/>
                      <a:gd name="connsiteX25" fmla="*/ 524050 w 527694"/>
                      <a:gd name="connsiteY25" fmla="*/ 649105 h 773111"/>
                      <a:gd name="connsiteX26" fmla="*/ 527694 w 527694"/>
                      <a:gd name="connsiteY26" fmla="*/ 751204 h 773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27694" h="773111">
                        <a:moveTo>
                          <a:pt x="527694" y="751204"/>
                        </a:moveTo>
                        <a:lnTo>
                          <a:pt x="18174" y="773112"/>
                        </a:lnTo>
                        <a:lnTo>
                          <a:pt x="7288" y="437605"/>
                        </a:lnTo>
                        <a:lnTo>
                          <a:pt x="9110" y="433954"/>
                        </a:lnTo>
                        <a:lnTo>
                          <a:pt x="0" y="233408"/>
                        </a:lnTo>
                        <a:lnTo>
                          <a:pt x="18174" y="246188"/>
                        </a:lnTo>
                        <a:lnTo>
                          <a:pt x="32750" y="226105"/>
                        </a:lnTo>
                        <a:lnTo>
                          <a:pt x="47327" y="227931"/>
                        </a:lnTo>
                        <a:lnTo>
                          <a:pt x="76433" y="200592"/>
                        </a:lnTo>
                        <a:lnTo>
                          <a:pt x="80077" y="171428"/>
                        </a:lnTo>
                        <a:lnTo>
                          <a:pt x="89140" y="167777"/>
                        </a:lnTo>
                        <a:lnTo>
                          <a:pt x="98251" y="176858"/>
                        </a:lnTo>
                        <a:lnTo>
                          <a:pt x="100073" y="206070"/>
                        </a:lnTo>
                        <a:lnTo>
                          <a:pt x="109183" y="218803"/>
                        </a:lnTo>
                        <a:lnTo>
                          <a:pt x="121937" y="218803"/>
                        </a:lnTo>
                        <a:lnTo>
                          <a:pt x="145577" y="251618"/>
                        </a:lnTo>
                        <a:lnTo>
                          <a:pt x="156463" y="257095"/>
                        </a:lnTo>
                        <a:lnTo>
                          <a:pt x="169217" y="249793"/>
                        </a:lnTo>
                        <a:lnTo>
                          <a:pt x="183794" y="253444"/>
                        </a:lnTo>
                        <a:lnTo>
                          <a:pt x="174683" y="12780"/>
                        </a:lnTo>
                        <a:lnTo>
                          <a:pt x="236540" y="10954"/>
                        </a:lnTo>
                        <a:lnTo>
                          <a:pt x="489478" y="0"/>
                        </a:lnTo>
                        <a:lnTo>
                          <a:pt x="493122" y="65678"/>
                        </a:lnTo>
                        <a:lnTo>
                          <a:pt x="505830" y="324553"/>
                        </a:lnTo>
                        <a:lnTo>
                          <a:pt x="505830" y="328204"/>
                        </a:lnTo>
                        <a:lnTo>
                          <a:pt x="524050" y="649105"/>
                        </a:lnTo>
                        <a:lnTo>
                          <a:pt x="527694" y="751204"/>
                        </a:lnTo>
                        <a:close/>
                      </a:path>
                    </a:pathLst>
                  </a:custGeom>
                  <a:solidFill>
                    <a:schemeClr val="accent5">
                      <a:lumMod val="40000"/>
                      <a:lumOff val="60000"/>
                    </a:schemeClr>
                  </a:solidFill>
                  <a:ln w="13945" cap="flat">
                    <a:solidFill>
                      <a:srgbClr val="FFFFFF"/>
                    </a:solidFill>
                    <a:prstDash val="solid"/>
                    <a:miter/>
                  </a:ln>
                </p:spPr>
                <p:txBody>
                  <a:bodyPr rtlCol="0" anchor="ctr"/>
                  <a:lstStyle/>
                  <a:p>
                    <a:endParaRPr lang="en-US"/>
                  </a:p>
                </p:txBody>
              </p:sp>
              <p:sp>
                <p:nvSpPr>
                  <p:cNvPr id="40" name="Freeform 35">
                    <a:extLst>
                      <a:ext uri="{FF2B5EF4-FFF2-40B4-BE49-F238E27FC236}">
                        <a16:creationId xmlns:a16="http://schemas.microsoft.com/office/drawing/2014/main" id="{96E311FC-6F05-C9FF-7C3E-6EE654190B25}"/>
                      </a:ext>
                    </a:extLst>
                  </p:cNvPr>
                  <p:cNvSpPr/>
                  <p:nvPr/>
                </p:nvSpPr>
                <p:spPr>
                  <a:xfrm>
                    <a:off x="10235349" y="3812669"/>
                    <a:ext cx="807916" cy="809532"/>
                  </a:xfrm>
                  <a:custGeom>
                    <a:avLst/>
                    <a:gdLst>
                      <a:gd name="connsiteX0" fmla="*/ 807917 w 807916"/>
                      <a:gd name="connsiteY0" fmla="*/ 798578 h 809532"/>
                      <a:gd name="connsiteX1" fmla="*/ 800628 w 807916"/>
                      <a:gd name="connsiteY1" fmla="*/ 794973 h 809532"/>
                      <a:gd name="connsiteX2" fmla="*/ 775166 w 807916"/>
                      <a:gd name="connsiteY2" fmla="*/ 807707 h 809532"/>
                      <a:gd name="connsiteX3" fmla="*/ 751480 w 807916"/>
                      <a:gd name="connsiteY3" fmla="*/ 802230 h 809532"/>
                      <a:gd name="connsiteX4" fmla="*/ 733306 w 807916"/>
                      <a:gd name="connsiteY4" fmla="*/ 796752 h 809532"/>
                      <a:gd name="connsiteX5" fmla="*/ 702378 w 807916"/>
                      <a:gd name="connsiteY5" fmla="*/ 809532 h 809532"/>
                      <a:gd name="connsiteX6" fmla="*/ 691445 w 807916"/>
                      <a:gd name="connsiteY6" fmla="*/ 796752 h 809532"/>
                      <a:gd name="connsiteX7" fmla="*/ 696912 w 807916"/>
                      <a:gd name="connsiteY7" fmla="*/ 782194 h 809532"/>
                      <a:gd name="connsiteX8" fmla="*/ 682335 w 807916"/>
                      <a:gd name="connsiteY8" fmla="*/ 769414 h 809532"/>
                      <a:gd name="connsiteX9" fmla="*/ 673225 w 807916"/>
                      <a:gd name="connsiteY9" fmla="*/ 756681 h 809532"/>
                      <a:gd name="connsiteX10" fmla="*/ 676869 w 807916"/>
                      <a:gd name="connsiteY10" fmla="*/ 727469 h 809532"/>
                      <a:gd name="connsiteX11" fmla="*/ 662339 w 807916"/>
                      <a:gd name="connsiteY11" fmla="*/ 691049 h 809532"/>
                      <a:gd name="connsiteX12" fmla="*/ 620479 w 807916"/>
                      <a:gd name="connsiteY12" fmla="*/ 658187 h 809532"/>
                      <a:gd name="connsiteX13" fmla="*/ 604080 w 807916"/>
                      <a:gd name="connsiteY13" fmla="*/ 658187 h 809532"/>
                      <a:gd name="connsiteX14" fmla="*/ 569508 w 807916"/>
                      <a:gd name="connsiteY14" fmla="*/ 618115 h 809532"/>
                      <a:gd name="connsiteX15" fmla="*/ 569508 w 807916"/>
                      <a:gd name="connsiteY15" fmla="*/ 596207 h 809532"/>
                      <a:gd name="connsiteX16" fmla="*/ 540402 w 807916"/>
                      <a:gd name="connsiteY16" fmla="*/ 588904 h 809532"/>
                      <a:gd name="connsiteX17" fmla="*/ 527694 w 807916"/>
                      <a:gd name="connsiteY17" fmla="*/ 574345 h 809532"/>
                      <a:gd name="connsiteX18" fmla="*/ 514940 w 807916"/>
                      <a:gd name="connsiteY18" fmla="*/ 548832 h 809532"/>
                      <a:gd name="connsiteX19" fmla="*/ 478546 w 807916"/>
                      <a:gd name="connsiteY19" fmla="*/ 572520 h 809532"/>
                      <a:gd name="connsiteX20" fmla="*/ 462194 w 807916"/>
                      <a:gd name="connsiteY20" fmla="*/ 568868 h 809532"/>
                      <a:gd name="connsiteX21" fmla="*/ 427622 w 807916"/>
                      <a:gd name="connsiteY21" fmla="*/ 577997 h 809532"/>
                      <a:gd name="connsiteX22" fmla="*/ 411223 w 807916"/>
                      <a:gd name="connsiteY22" fmla="*/ 572520 h 809532"/>
                      <a:gd name="connsiteX23" fmla="*/ 398469 w 807916"/>
                      <a:gd name="connsiteY23" fmla="*/ 556088 h 809532"/>
                      <a:gd name="connsiteX24" fmla="*/ 369363 w 807916"/>
                      <a:gd name="connsiteY24" fmla="*/ 552437 h 809532"/>
                      <a:gd name="connsiteX25" fmla="*/ 334790 w 807916"/>
                      <a:gd name="connsiteY25" fmla="*/ 561565 h 809532"/>
                      <a:gd name="connsiteX26" fmla="*/ 327502 w 807916"/>
                      <a:gd name="connsiteY26" fmla="*/ 567042 h 809532"/>
                      <a:gd name="connsiteX27" fmla="*/ 320261 w 807916"/>
                      <a:gd name="connsiteY27" fmla="*/ 599858 h 809532"/>
                      <a:gd name="connsiteX28" fmla="*/ 298396 w 807916"/>
                      <a:gd name="connsiteY28" fmla="*/ 629022 h 809532"/>
                      <a:gd name="connsiteX29" fmla="*/ 263824 w 807916"/>
                      <a:gd name="connsiteY29" fmla="*/ 630848 h 809532"/>
                      <a:gd name="connsiteX30" fmla="*/ 252938 w 807916"/>
                      <a:gd name="connsiteY30" fmla="*/ 638151 h 809532"/>
                      <a:gd name="connsiteX31" fmla="*/ 242006 w 807916"/>
                      <a:gd name="connsiteY31" fmla="*/ 669141 h 809532"/>
                      <a:gd name="connsiteX32" fmla="*/ 227430 w 807916"/>
                      <a:gd name="connsiteY32" fmla="*/ 670967 h 809532"/>
                      <a:gd name="connsiteX33" fmla="*/ 198323 w 807916"/>
                      <a:gd name="connsiteY33" fmla="*/ 665489 h 809532"/>
                      <a:gd name="connsiteX34" fmla="*/ 178328 w 807916"/>
                      <a:gd name="connsiteY34" fmla="*/ 670967 h 809532"/>
                      <a:gd name="connsiteX35" fmla="*/ 145577 w 807916"/>
                      <a:gd name="connsiteY35" fmla="*/ 674618 h 809532"/>
                      <a:gd name="connsiteX36" fmla="*/ 123713 w 807916"/>
                      <a:gd name="connsiteY36" fmla="*/ 685572 h 809532"/>
                      <a:gd name="connsiteX37" fmla="*/ 107361 w 807916"/>
                      <a:gd name="connsiteY37" fmla="*/ 685572 h 809532"/>
                      <a:gd name="connsiteX38" fmla="*/ 90962 w 807916"/>
                      <a:gd name="connsiteY38" fmla="*/ 703782 h 809532"/>
                      <a:gd name="connsiteX39" fmla="*/ 60034 w 807916"/>
                      <a:gd name="connsiteY39" fmla="*/ 705608 h 809532"/>
                      <a:gd name="connsiteX40" fmla="*/ 50971 w 807916"/>
                      <a:gd name="connsiteY40" fmla="*/ 700131 h 809532"/>
                      <a:gd name="connsiteX41" fmla="*/ 25462 w 807916"/>
                      <a:gd name="connsiteY41" fmla="*/ 674618 h 809532"/>
                      <a:gd name="connsiteX42" fmla="*/ 36394 w 807916"/>
                      <a:gd name="connsiteY42" fmla="*/ 639977 h 809532"/>
                      <a:gd name="connsiteX43" fmla="*/ 14576 w 807916"/>
                      <a:gd name="connsiteY43" fmla="*/ 608987 h 809532"/>
                      <a:gd name="connsiteX44" fmla="*/ 21818 w 807916"/>
                      <a:gd name="connsiteY44" fmla="*/ 587078 h 809532"/>
                      <a:gd name="connsiteX45" fmla="*/ 0 w 807916"/>
                      <a:gd name="connsiteY45" fmla="*/ 536052 h 809532"/>
                      <a:gd name="connsiteX46" fmla="*/ 25462 w 807916"/>
                      <a:gd name="connsiteY46" fmla="*/ 530575 h 809532"/>
                      <a:gd name="connsiteX47" fmla="*/ 38216 w 807916"/>
                      <a:gd name="connsiteY47" fmla="*/ 517795 h 809532"/>
                      <a:gd name="connsiteX48" fmla="*/ 56390 w 807916"/>
                      <a:gd name="connsiteY48" fmla="*/ 521447 h 809532"/>
                      <a:gd name="connsiteX49" fmla="*/ 60034 w 807916"/>
                      <a:gd name="connsiteY49" fmla="*/ 510539 h 809532"/>
                      <a:gd name="connsiteX50" fmla="*/ 80077 w 807916"/>
                      <a:gd name="connsiteY50" fmla="*/ 506888 h 809532"/>
                      <a:gd name="connsiteX51" fmla="*/ 100073 w 807916"/>
                      <a:gd name="connsiteY51" fmla="*/ 490457 h 809532"/>
                      <a:gd name="connsiteX52" fmla="*/ 131001 w 807916"/>
                      <a:gd name="connsiteY52" fmla="*/ 499585 h 809532"/>
                      <a:gd name="connsiteX53" fmla="*/ 138289 w 807916"/>
                      <a:gd name="connsiteY53" fmla="*/ 483154 h 809532"/>
                      <a:gd name="connsiteX54" fmla="*/ 151043 w 807916"/>
                      <a:gd name="connsiteY54" fmla="*/ 483154 h 809532"/>
                      <a:gd name="connsiteX55" fmla="*/ 147399 w 807916"/>
                      <a:gd name="connsiteY55" fmla="*/ 455815 h 809532"/>
                      <a:gd name="connsiteX56" fmla="*/ 161929 w 807916"/>
                      <a:gd name="connsiteY56" fmla="*/ 444861 h 809532"/>
                      <a:gd name="connsiteX57" fmla="*/ 163751 w 807916"/>
                      <a:gd name="connsiteY57" fmla="*/ 430302 h 809532"/>
                      <a:gd name="connsiteX58" fmla="*/ 156463 w 807916"/>
                      <a:gd name="connsiteY58" fmla="*/ 421174 h 809532"/>
                      <a:gd name="connsiteX59" fmla="*/ 178328 w 807916"/>
                      <a:gd name="connsiteY59" fmla="*/ 402964 h 809532"/>
                      <a:gd name="connsiteX60" fmla="*/ 178328 w 807916"/>
                      <a:gd name="connsiteY60" fmla="*/ 357368 h 809532"/>
                      <a:gd name="connsiteX61" fmla="*/ 183794 w 807916"/>
                      <a:gd name="connsiteY61" fmla="*/ 355543 h 809532"/>
                      <a:gd name="connsiteX62" fmla="*/ 171039 w 807916"/>
                      <a:gd name="connsiteY62" fmla="*/ 25513 h 809532"/>
                      <a:gd name="connsiteX63" fmla="*/ 258358 w 807916"/>
                      <a:gd name="connsiteY63" fmla="*/ 21908 h 809532"/>
                      <a:gd name="connsiteX64" fmla="*/ 767878 w 807916"/>
                      <a:gd name="connsiteY64" fmla="*/ 0 h 809532"/>
                      <a:gd name="connsiteX65" fmla="*/ 775166 w 807916"/>
                      <a:gd name="connsiteY65" fmla="*/ 127658 h 809532"/>
                      <a:gd name="connsiteX66" fmla="*/ 793340 w 807916"/>
                      <a:gd name="connsiteY66" fmla="*/ 514191 h 809532"/>
                      <a:gd name="connsiteX67" fmla="*/ 795162 w 807916"/>
                      <a:gd name="connsiteY67" fmla="*/ 534227 h 809532"/>
                      <a:gd name="connsiteX68" fmla="*/ 802450 w 807916"/>
                      <a:gd name="connsiteY68" fmla="*/ 687398 h 809532"/>
                      <a:gd name="connsiteX69" fmla="*/ 807917 w 807916"/>
                      <a:gd name="connsiteY69" fmla="*/ 798578 h 80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807916" h="809532">
                        <a:moveTo>
                          <a:pt x="807917" y="798578"/>
                        </a:moveTo>
                        <a:lnTo>
                          <a:pt x="800628" y="794973"/>
                        </a:lnTo>
                        <a:lnTo>
                          <a:pt x="775166" y="807707"/>
                        </a:lnTo>
                        <a:lnTo>
                          <a:pt x="751480" y="802230"/>
                        </a:lnTo>
                        <a:lnTo>
                          <a:pt x="733306" y="796752"/>
                        </a:lnTo>
                        <a:lnTo>
                          <a:pt x="702378" y="809532"/>
                        </a:lnTo>
                        <a:lnTo>
                          <a:pt x="691445" y="796752"/>
                        </a:lnTo>
                        <a:lnTo>
                          <a:pt x="696912" y="782194"/>
                        </a:lnTo>
                        <a:lnTo>
                          <a:pt x="682335" y="769414"/>
                        </a:lnTo>
                        <a:lnTo>
                          <a:pt x="673225" y="756681"/>
                        </a:lnTo>
                        <a:lnTo>
                          <a:pt x="676869" y="727469"/>
                        </a:lnTo>
                        <a:lnTo>
                          <a:pt x="662339" y="691049"/>
                        </a:lnTo>
                        <a:lnTo>
                          <a:pt x="620479" y="658187"/>
                        </a:lnTo>
                        <a:lnTo>
                          <a:pt x="604080" y="658187"/>
                        </a:lnTo>
                        <a:lnTo>
                          <a:pt x="569508" y="618115"/>
                        </a:lnTo>
                        <a:lnTo>
                          <a:pt x="569508" y="596207"/>
                        </a:lnTo>
                        <a:lnTo>
                          <a:pt x="540402" y="588904"/>
                        </a:lnTo>
                        <a:lnTo>
                          <a:pt x="527694" y="574345"/>
                        </a:lnTo>
                        <a:lnTo>
                          <a:pt x="514940" y="548832"/>
                        </a:lnTo>
                        <a:lnTo>
                          <a:pt x="478546" y="572520"/>
                        </a:lnTo>
                        <a:lnTo>
                          <a:pt x="462194" y="568868"/>
                        </a:lnTo>
                        <a:lnTo>
                          <a:pt x="427622" y="577997"/>
                        </a:lnTo>
                        <a:lnTo>
                          <a:pt x="411223" y="572520"/>
                        </a:lnTo>
                        <a:lnTo>
                          <a:pt x="398469" y="556088"/>
                        </a:lnTo>
                        <a:lnTo>
                          <a:pt x="369363" y="552437"/>
                        </a:lnTo>
                        <a:lnTo>
                          <a:pt x="334790" y="561565"/>
                        </a:lnTo>
                        <a:lnTo>
                          <a:pt x="327502" y="567042"/>
                        </a:lnTo>
                        <a:lnTo>
                          <a:pt x="320261" y="599858"/>
                        </a:lnTo>
                        <a:lnTo>
                          <a:pt x="298396" y="629022"/>
                        </a:lnTo>
                        <a:lnTo>
                          <a:pt x="263824" y="630848"/>
                        </a:lnTo>
                        <a:lnTo>
                          <a:pt x="252938" y="638151"/>
                        </a:lnTo>
                        <a:lnTo>
                          <a:pt x="242006" y="669141"/>
                        </a:lnTo>
                        <a:lnTo>
                          <a:pt x="227430" y="670967"/>
                        </a:lnTo>
                        <a:lnTo>
                          <a:pt x="198323" y="665489"/>
                        </a:lnTo>
                        <a:lnTo>
                          <a:pt x="178328" y="670967"/>
                        </a:lnTo>
                        <a:lnTo>
                          <a:pt x="145577" y="674618"/>
                        </a:lnTo>
                        <a:lnTo>
                          <a:pt x="123713" y="685572"/>
                        </a:lnTo>
                        <a:lnTo>
                          <a:pt x="107361" y="685572"/>
                        </a:lnTo>
                        <a:lnTo>
                          <a:pt x="90962" y="703782"/>
                        </a:lnTo>
                        <a:lnTo>
                          <a:pt x="60034" y="705608"/>
                        </a:lnTo>
                        <a:lnTo>
                          <a:pt x="50971" y="700131"/>
                        </a:lnTo>
                        <a:lnTo>
                          <a:pt x="25462" y="674618"/>
                        </a:lnTo>
                        <a:lnTo>
                          <a:pt x="36394" y="639977"/>
                        </a:lnTo>
                        <a:lnTo>
                          <a:pt x="14576" y="608987"/>
                        </a:lnTo>
                        <a:lnTo>
                          <a:pt x="21818" y="587078"/>
                        </a:lnTo>
                        <a:lnTo>
                          <a:pt x="0" y="536052"/>
                        </a:lnTo>
                        <a:lnTo>
                          <a:pt x="25462" y="530575"/>
                        </a:lnTo>
                        <a:lnTo>
                          <a:pt x="38216" y="517795"/>
                        </a:lnTo>
                        <a:lnTo>
                          <a:pt x="56390" y="521447"/>
                        </a:lnTo>
                        <a:lnTo>
                          <a:pt x="60034" y="510539"/>
                        </a:lnTo>
                        <a:lnTo>
                          <a:pt x="80077" y="506888"/>
                        </a:lnTo>
                        <a:lnTo>
                          <a:pt x="100073" y="490457"/>
                        </a:lnTo>
                        <a:lnTo>
                          <a:pt x="131001" y="499585"/>
                        </a:lnTo>
                        <a:lnTo>
                          <a:pt x="138289" y="483154"/>
                        </a:lnTo>
                        <a:lnTo>
                          <a:pt x="151043" y="483154"/>
                        </a:lnTo>
                        <a:lnTo>
                          <a:pt x="147399" y="455815"/>
                        </a:lnTo>
                        <a:lnTo>
                          <a:pt x="161929" y="444861"/>
                        </a:lnTo>
                        <a:lnTo>
                          <a:pt x="163751" y="430302"/>
                        </a:lnTo>
                        <a:lnTo>
                          <a:pt x="156463" y="421174"/>
                        </a:lnTo>
                        <a:lnTo>
                          <a:pt x="178328" y="402964"/>
                        </a:lnTo>
                        <a:lnTo>
                          <a:pt x="178328" y="357368"/>
                        </a:lnTo>
                        <a:lnTo>
                          <a:pt x="183794" y="355543"/>
                        </a:lnTo>
                        <a:lnTo>
                          <a:pt x="171039" y="25513"/>
                        </a:lnTo>
                        <a:lnTo>
                          <a:pt x="258358" y="21908"/>
                        </a:lnTo>
                        <a:lnTo>
                          <a:pt x="767878" y="0"/>
                        </a:lnTo>
                        <a:lnTo>
                          <a:pt x="775166" y="127658"/>
                        </a:lnTo>
                        <a:lnTo>
                          <a:pt x="793340" y="514191"/>
                        </a:lnTo>
                        <a:lnTo>
                          <a:pt x="795162" y="534227"/>
                        </a:lnTo>
                        <a:lnTo>
                          <a:pt x="802450" y="687398"/>
                        </a:lnTo>
                        <a:lnTo>
                          <a:pt x="807917" y="798578"/>
                        </a:lnTo>
                        <a:close/>
                      </a:path>
                    </a:pathLst>
                  </a:custGeom>
                  <a:solidFill>
                    <a:schemeClr val="bg1">
                      <a:lumMod val="85000"/>
                    </a:schemeClr>
                  </a:solidFill>
                  <a:ln w="13945" cap="flat">
                    <a:solidFill>
                      <a:srgbClr val="FFFFFF"/>
                    </a:solidFill>
                    <a:prstDash val="solid"/>
                    <a:miter/>
                  </a:ln>
                </p:spPr>
                <p:txBody>
                  <a:bodyPr rtlCol="0" anchor="ctr"/>
                  <a:lstStyle/>
                  <a:p>
                    <a:endParaRPr lang="en-US"/>
                  </a:p>
                </p:txBody>
              </p:sp>
            </p:grpSp>
            <p:sp>
              <p:nvSpPr>
                <p:cNvPr id="33" name="Freeform 36">
                  <a:extLst>
                    <a:ext uri="{FF2B5EF4-FFF2-40B4-BE49-F238E27FC236}">
                      <a16:creationId xmlns:a16="http://schemas.microsoft.com/office/drawing/2014/main" id="{4B4722FB-49FD-BF06-28D0-3454F94E6942}"/>
                    </a:ext>
                  </a:extLst>
                </p:cNvPr>
                <p:cNvSpPr/>
                <p:nvPr/>
              </p:nvSpPr>
              <p:spPr>
                <a:xfrm>
                  <a:off x="9731341" y="3189124"/>
                  <a:ext cx="762365" cy="669140"/>
                </a:xfrm>
                <a:custGeom>
                  <a:avLst/>
                  <a:gdLst>
                    <a:gd name="connsiteX0" fmla="*/ 762365 w 762365"/>
                    <a:gd name="connsiteY0" fmla="*/ 645454 h 669140"/>
                    <a:gd name="connsiteX1" fmla="*/ 675047 w 762365"/>
                    <a:gd name="connsiteY1" fmla="*/ 649058 h 669140"/>
                    <a:gd name="connsiteX2" fmla="*/ 103717 w 762365"/>
                    <a:gd name="connsiteY2" fmla="*/ 667315 h 669140"/>
                    <a:gd name="connsiteX3" fmla="*/ 10886 w 762365"/>
                    <a:gd name="connsiteY3" fmla="*/ 669141 h 669140"/>
                    <a:gd name="connsiteX4" fmla="*/ 7241 w 762365"/>
                    <a:gd name="connsiteY4" fmla="*/ 444861 h 669140"/>
                    <a:gd name="connsiteX5" fmla="*/ 140 w 762365"/>
                    <a:gd name="connsiteY5" fmla="*/ 24155 h 669140"/>
                    <a:gd name="connsiteX6" fmla="*/ 0 w 762365"/>
                    <a:gd name="connsiteY6" fmla="*/ 16384 h 669140"/>
                    <a:gd name="connsiteX7" fmla="*/ 12708 w 762365"/>
                    <a:gd name="connsiteY7" fmla="*/ 18210 h 669140"/>
                    <a:gd name="connsiteX8" fmla="*/ 78208 w 762365"/>
                    <a:gd name="connsiteY8" fmla="*/ 0 h 669140"/>
                    <a:gd name="connsiteX9" fmla="*/ 90962 w 762365"/>
                    <a:gd name="connsiteY9" fmla="*/ 12780 h 669140"/>
                    <a:gd name="connsiteX10" fmla="*/ 127357 w 762365"/>
                    <a:gd name="connsiteY10" fmla="*/ 40119 h 669140"/>
                    <a:gd name="connsiteX11" fmla="*/ 169217 w 762365"/>
                    <a:gd name="connsiteY11" fmla="*/ 36467 h 669140"/>
                    <a:gd name="connsiteX12" fmla="*/ 192857 w 762365"/>
                    <a:gd name="connsiteY12" fmla="*/ 14559 h 669140"/>
                    <a:gd name="connsiteX13" fmla="*/ 232896 w 762365"/>
                    <a:gd name="connsiteY13" fmla="*/ 23687 h 669140"/>
                    <a:gd name="connsiteX14" fmla="*/ 283820 w 762365"/>
                    <a:gd name="connsiteY14" fmla="*/ 40119 h 669140"/>
                    <a:gd name="connsiteX15" fmla="*/ 294752 w 762365"/>
                    <a:gd name="connsiteY15" fmla="*/ 72934 h 669140"/>
                    <a:gd name="connsiteX16" fmla="*/ 307506 w 762365"/>
                    <a:gd name="connsiteY16" fmla="*/ 72934 h 669140"/>
                    <a:gd name="connsiteX17" fmla="*/ 316570 w 762365"/>
                    <a:gd name="connsiteY17" fmla="*/ 71109 h 669140"/>
                    <a:gd name="connsiteX18" fmla="*/ 322036 w 762365"/>
                    <a:gd name="connsiteY18" fmla="*/ 69283 h 669140"/>
                    <a:gd name="connsiteX19" fmla="*/ 332968 w 762365"/>
                    <a:gd name="connsiteY19" fmla="*/ 83888 h 669140"/>
                    <a:gd name="connsiteX20" fmla="*/ 338434 w 762365"/>
                    <a:gd name="connsiteY20" fmla="*/ 96621 h 669140"/>
                    <a:gd name="connsiteX21" fmla="*/ 363897 w 762365"/>
                    <a:gd name="connsiteY21" fmla="*/ 109401 h 669140"/>
                    <a:gd name="connsiteX22" fmla="*/ 380295 w 762365"/>
                    <a:gd name="connsiteY22" fmla="*/ 113053 h 669140"/>
                    <a:gd name="connsiteX23" fmla="*/ 396647 w 762365"/>
                    <a:gd name="connsiteY23" fmla="*/ 103924 h 669140"/>
                    <a:gd name="connsiteX24" fmla="*/ 398469 w 762365"/>
                    <a:gd name="connsiteY24" fmla="*/ 89319 h 669140"/>
                    <a:gd name="connsiteX25" fmla="*/ 402113 w 762365"/>
                    <a:gd name="connsiteY25" fmla="*/ 63806 h 669140"/>
                    <a:gd name="connsiteX26" fmla="*/ 407579 w 762365"/>
                    <a:gd name="connsiteY26" fmla="*/ 51026 h 669140"/>
                    <a:gd name="connsiteX27" fmla="*/ 414867 w 762365"/>
                    <a:gd name="connsiteY27" fmla="*/ 49200 h 669140"/>
                    <a:gd name="connsiteX28" fmla="*/ 458503 w 762365"/>
                    <a:gd name="connsiteY28" fmla="*/ 10954 h 669140"/>
                    <a:gd name="connsiteX29" fmla="*/ 474902 w 762365"/>
                    <a:gd name="connsiteY29" fmla="*/ 5477 h 669140"/>
                    <a:gd name="connsiteX30" fmla="*/ 494897 w 762365"/>
                    <a:gd name="connsiteY30" fmla="*/ 10954 h 669140"/>
                    <a:gd name="connsiteX31" fmla="*/ 509474 w 762365"/>
                    <a:gd name="connsiteY31" fmla="*/ 29164 h 669140"/>
                    <a:gd name="connsiteX32" fmla="*/ 522181 w 762365"/>
                    <a:gd name="connsiteY32" fmla="*/ 47421 h 669140"/>
                    <a:gd name="connsiteX33" fmla="*/ 538580 w 762365"/>
                    <a:gd name="connsiteY33" fmla="*/ 65631 h 669140"/>
                    <a:gd name="connsiteX34" fmla="*/ 551334 w 762365"/>
                    <a:gd name="connsiteY34" fmla="*/ 96621 h 669140"/>
                    <a:gd name="connsiteX35" fmla="*/ 571330 w 762365"/>
                    <a:gd name="connsiteY35" fmla="*/ 122134 h 669140"/>
                    <a:gd name="connsiteX36" fmla="*/ 593148 w 762365"/>
                    <a:gd name="connsiteY36" fmla="*/ 136740 h 669140"/>
                    <a:gd name="connsiteX37" fmla="*/ 611369 w 762365"/>
                    <a:gd name="connsiteY37" fmla="*/ 131263 h 669140"/>
                    <a:gd name="connsiteX38" fmla="*/ 629542 w 762365"/>
                    <a:gd name="connsiteY38" fmla="*/ 107576 h 669140"/>
                    <a:gd name="connsiteX39" fmla="*/ 653229 w 762365"/>
                    <a:gd name="connsiteY39" fmla="*/ 103924 h 669140"/>
                    <a:gd name="connsiteX40" fmla="*/ 680513 w 762365"/>
                    <a:gd name="connsiteY40" fmla="*/ 105750 h 669140"/>
                    <a:gd name="connsiteX41" fmla="*/ 689623 w 762365"/>
                    <a:gd name="connsiteY41" fmla="*/ 96621 h 669140"/>
                    <a:gd name="connsiteX42" fmla="*/ 711441 w 762365"/>
                    <a:gd name="connsiteY42" fmla="*/ 87493 h 669140"/>
                    <a:gd name="connsiteX43" fmla="*/ 721206 w 762365"/>
                    <a:gd name="connsiteY43" fmla="*/ 91847 h 669140"/>
                    <a:gd name="connsiteX44" fmla="*/ 727793 w 762365"/>
                    <a:gd name="connsiteY44" fmla="*/ 94796 h 669140"/>
                    <a:gd name="connsiteX45" fmla="*/ 740547 w 762365"/>
                    <a:gd name="connsiteY45" fmla="*/ 102099 h 669140"/>
                    <a:gd name="connsiteX46" fmla="*/ 744191 w 762365"/>
                    <a:gd name="connsiteY46" fmla="*/ 105750 h 669140"/>
                    <a:gd name="connsiteX47" fmla="*/ 753302 w 762365"/>
                    <a:gd name="connsiteY47" fmla="*/ 306296 h 669140"/>
                    <a:gd name="connsiteX48" fmla="*/ 751480 w 762365"/>
                    <a:gd name="connsiteY48" fmla="*/ 309947 h 669140"/>
                    <a:gd name="connsiteX49" fmla="*/ 762365 w 762365"/>
                    <a:gd name="connsiteY49" fmla="*/ 645454 h 66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62365" h="669140">
                      <a:moveTo>
                        <a:pt x="762365" y="645454"/>
                      </a:moveTo>
                      <a:lnTo>
                        <a:pt x="675047" y="649058"/>
                      </a:lnTo>
                      <a:lnTo>
                        <a:pt x="103717" y="667315"/>
                      </a:lnTo>
                      <a:lnTo>
                        <a:pt x="10886" y="669141"/>
                      </a:lnTo>
                      <a:lnTo>
                        <a:pt x="7241" y="444861"/>
                      </a:lnTo>
                      <a:lnTo>
                        <a:pt x="140" y="24155"/>
                      </a:lnTo>
                      <a:lnTo>
                        <a:pt x="0" y="16384"/>
                      </a:lnTo>
                      <a:lnTo>
                        <a:pt x="12708" y="18210"/>
                      </a:lnTo>
                      <a:lnTo>
                        <a:pt x="78208" y="0"/>
                      </a:lnTo>
                      <a:lnTo>
                        <a:pt x="90962" y="12780"/>
                      </a:lnTo>
                      <a:lnTo>
                        <a:pt x="127357" y="40119"/>
                      </a:lnTo>
                      <a:lnTo>
                        <a:pt x="169217" y="36467"/>
                      </a:lnTo>
                      <a:lnTo>
                        <a:pt x="192857" y="14559"/>
                      </a:lnTo>
                      <a:lnTo>
                        <a:pt x="232896" y="23687"/>
                      </a:lnTo>
                      <a:lnTo>
                        <a:pt x="283820" y="40119"/>
                      </a:lnTo>
                      <a:lnTo>
                        <a:pt x="294752" y="72934"/>
                      </a:lnTo>
                      <a:lnTo>
                        <a:pt x="307506" y="72934"/>
                      </a:lnTo>
                      <a:lnTo>
                        <a:pt x="316570" y="71109"/>
                      </a:lnTo>
                      <a:lnTo>
                        <a:pt x="322036" y="69283"/>
                      </a:lnTo>
                      <a:lnTo>
                        <a:pt x="332968" y="83888"/>
                      </a:lnTo>
                      <a:lnTo>
                        <a:pt x="338434" y="96621"/>
                      </a:lnTo>
                      <a:lnTo>
                        <a:pt x="363897" y="109401"/>
                      </a:lnTo>
                      <a:lnTo>
                        <a:pt x="380295" y="113053"/>
                      </a:lnTo>
                      <a:lnTo>
                        <a:pt x="396647" y="103924"/>
                      </a:lnTo>
                      <a:lnTo>
                        <a:pt x="398469" y="89319"/>
                      </a:lnTo>
                      <a:lnTo>
                        <a:pt x="402113" y="63806"/>
                      </a:lnTo>
                      <a:lnTo>
                        <a:pt x="407579" y="51026"/>
                      </a:lnTo>
                      <a:lnTo>
                        <a:pt x="414867" y="49200"/>
                      </a:lnTo>
                      <a:lnTo>
                        <a:pt x="458503" y="10954"/>
                      </a:lnTo>
                      <a:lnTo>
                        <a:pt x="474902" y="5477"/>
                      </a:lnTo>
                      <a:lnTo>
                        <a:pt x="494897" y="10954"/>
                      </a:lnTo>
                      <a:lnTo>
                        <a:pt x="509474" y="29164"/>
                      </a:lnTo>
                      <a:lnTo>
                        <a:pt x="522181" y="47421"/>
                      </a:lnTo>
                      <a:lnTo>
                        <a:pt x="538580" y="65631"/>
                      </a:lnTo>
                      <a:lnTo>
                        <a:pt x="551334" y="96621"/>
                      </a:lnTo>
                      <a:lnTo>
                        <a:pt x="571330" y="122134"/>
                      </a:lnTo>
                      <a:lnTo>
                        <a:pt x="593148" y="136740"/>
                      </a:lnTo>
                      <a:lnTo>
                        <a:pt x="611369" y="131263"/>
                      </a:lnTo>
                      <a:lnTo>
                        <a:pt x="629542" y="107576"/>
                      </a:lnTo>
                      <a:lnTo>
                        <a:pt x="653229" y="103924"/>
                      </a:lnTo>
                      <a:lnTo>
                        <a:pt x="680513" y="105750"/>
                      </a:lnTo>
                      <a:lnTo>
                        <a:pt x="689623" y="96621"/>
                      </a:lnTo>
                      <a:lnTo>
                        <a:pt x="711441" y="87493"/>
                      </a:lnTo>
                      <a:lnTo>
                        <a:pt x="721206" y="91847"/>
                      </a:lnTo>
                      <a:lnTo>
                        <a:pt x="727793" y="94796"/>
                      </a:lnTo>
                      <a:lnTo>
                        <a:pt x="740547" y="102099"/>
                      </a:lnTo>
                      <a:lnTo>
                        <a:pt x="744191" y="105750"/>
                      </a:lnTo>
                      <a:lnTo>
                        <a:pt x="753302" y="306296"/>
                      </a:lnTo>
                      <a:lnTo>
                        <a:pt x="751480" y="309947"/>
                      </a:lnTo>
                      <a:lnTo>
                        <a:pt x="762365" y="645454"/>
                      </a:lnTo>
                      <a:close/>
                    </a:path>
                  </a:pathLst>
                </a:custGeom>
                <a:solidFill>
                  <a:schemeClr val="accent5">
                    <a:lumMod val="40000"/>
                    <a:lumOff val="60000"/>
                  </a:schemeClr>
                </a:solidFill>
                <a:ln w="13945" cap="flat">
                  <a:solidFill>
                    <a:srgbClr val="FFFFFF"/>
                  </a:solidFill>
                  <a:prstDash val="solid"/>
                  <a:miter/>
                </a:ln>
              </p:spPr>
              <p:txBody>
                <a:bodyPr rtlCol="0" anchor="ctr"/>
                <a:lstStyle/>
                <a:p>
                  <a:endParaRPr lang="en-US"/>
                </a:p>
              </p:txBody>
            </p:sp>
            <p:sp>
              <p:nvSpPr>
                <p:cNvPr id="34" name="Freeform 37">
                  <a:extLst>
                    <a:ext uri="{FF2B5EF4-FFF2-40B4-BE49-F238E27FC236}">
                      <a16:creationId xmlns:a16="http://schemas.microsoft.com/office/drawing/2014/main" id="{4581FF95-B0CB-3678-E1B9-6646354FFEB0}"/>
                    </a:ext>
                  </a:extLst>
                </p:cNvPr>
                <p:cNvSpPr/>
                <p:nvPr/>
              </p:nvSpPr>
              <p:spPr>
                <a:xfrm>
                  <a:off x="9780443" y="2179046"/>
                  <a:ext cx="478545" cy="1123130"/>
                </a:xfrm>
                <a:custGeom>
                  <a:avLst/>
                  <a:gdLst>
                    <a:gd name="connsiteX0" fmla="*/ 431453 w 478545"/>
                    <a:gd name="connsiteY0" fmla="*/ 520885 h 1123130"/>
                    <a:gd name="connsiteX1" fmla="*/ 427622 w 478545"/>
                    <a:gd name="connsiteY1" fmla="*/ 532354 h 1123130"/>
                    <a:gd name="connsiteX2" fmla="*/ 445795 w 478545"/>
                    <a:gd name="connsiteY2" fmla="*/ 625371 h 1123130"/>
                    <a:gd name="connsiteX3" fmla="*/ 473079 w 478545"/>
                    <a:gd name="connsiteY3" fmla="*/ 709213 h 1123130"/>
                    <a:gd name="connsiteX4" fmla="*/ 443973 w 478545"/>
                    <a:gd name="connsiteY4" fmla="*/ 793101 h 1123130"/>
                    <a:gd name="connsiteX5" fmla="*/ 420333 w 478545"/>
                    <a:gd name="connsiteY5" fmla="*/ 866035 h 1123130"/>
                    <a:gd name="connsiteX6" fmla="*/ 362121 w 478545"/>
                    <a:gd name="connsiteY6" fmla="*/ 915282 h 1123130"/>
                    <a:gd name="connsiteX7" fmla="*/ 333015 w 478545"/>
                    <a:gd name="connsiteY7" fmla="*/ 960831 h 1123130"/>
                    <a:gd name="connsiteX8" fmla="*/ 347545 w 478545"/>
                    <a:gd name="connsiteY8" fmla="*/ 1019206 h 1123130"/>
                    <a:gd name="connsiteX9" fmla="*/ 358477 w 478545"/>
                    <a:gd name="connsiteY9" fmla="*/ 1061104 h 1123130"/>
                    <a:gd name="connsiteX10" fmla="*/ 353011 w 478545"/>
                    <a:gd name="connsiteY10" fmla="*/ 1073884 h 1123130"/>
                    <a:gd name="connsiteX11" fmla="*/ 349367 w 478545"/>
                    <a:gd name="connsiteY11" fmla="*/ 1099396 h 1123130"/>
                    <a:gd name="connsiteX12" fmla="*/ 347545 w 478545"/>
                    <a:gd name="connsiteY12" fmla="*/ 1114002 h 1123130"/>
                    <a:gd name="connsiteX13" fmla="*/ 331193 w 478545"/>
                    <a:gd name="connsiteY13" fmla="*/ 1123130 h 1123130"/>
                    <a:gd name="connsiteX14" fmla="*/ 314795 w 478545"/>
                    <a:gd name="connsiteY14" fmla="*/ 1119479 h 1123130"/>
                    <a:gd name="connsiteX15" fmla="*/ 289333 w 478545"/>
                    <a:gd name="connsiteY15" fmla="*/ 1106699 h 1123130"/>
                    <a:gd name="connsiteX16" fmla="*/ 283866 w 478545"/>
                    <a:gd name="connsiteY16" fmla="*/ 1093966 h 1123130"/>
                    <a:gd name="connsiteX17" fmla="*/ 272934 w 478545"/>
                    <a:gd name="connsiteY17" fmla="*/ 1079361 h 1123130"/>
                    <a:gd name="connsiteX18" fmla="*/ 267468 w 478545"/>
                    <a:gd name="connsiteY18" fmla="*/ 1081186 h 1123130"/>
                    <a:gd name="connsiteX19" fmla="*/ 258404 w 478545"/>
                    <a:gd name="connsiteY19" fmla="*/ 1083012 h 1123130"/>
                    <a:gd name="connsiteX20" fmla="*/ 245650 w 478545"/>
                    <a:gd name="connsiteY20" fmla="*/ 1083012 h 1123130"/>
                    <a:gd name="connsiteX21" fmla="*/ 234718 w 478545"/>
                    <a:gd name="connsiteY21" fmla="*/ 1050196 h 1123130"/>
                    <a:gd name="connsiteX22" fmla="*/ 183794 w 478545"/>
                    <a:gd name="connsiteY22" fmla="*/ 1033765 h 1123130"/>
                    <a:gd name="connsiteX23" fmla="*/ 143755 w 478545"/>
                    <a:gd name="connsiteY23" fmla="*/ 1024637 h 1123130"/>
                    <a:gd name="connsiteX24" fmla="*/ 120115 w 478545"/>
                    <a:gd name="connsiteY24" fmla="*/ 1046545 h 1123130"/>
                    <a:gd name="connsiteX25" fmla="*/ 78255 w 478545"/>
                    <a:gd name="connsiteY25" fmla="*/ 1050196 h 1123130"/>
                    <a:gd name="connsiteX26" fmla="*/ 41860 w 478545"/>
                    <a:gd name="connsiteY26" fmla="*/ 1022858 h 1123130"/>
                    <a:gd name="connsiteX27" fmla="*/ 29106 w 478545"/>
                    <a:gd name="connsiteY27" fmla="*/ 1010078 h 1123130"/>
                    <a:gd name="connsiteX28" fmla="*/ 30928 w 478545"/>
                    <a:gd name="connsiteY28" fmla="*/ 988216 h 1123130"/>
                    <a:gd name="connsiteX29" fmla="*/ 20276 w 478545"/>
                    <a:gd name="connsiteY29" fmla="*/ 518264 h 1123130"/>
                    <a:gd name="connsiteX30" fmla="*/ 20043 w 478545"/>
                    <a:gd name="connsiteY30" fmla="*/ 508667 h 1123130"/>
                    <a:gd name="connsiteX31" fmla="*/ 3644 w 478545"/>
                    <a:gd name="connsiteY31" fmla="*/ 508667 h 1123130"/>
                    <a:gd name="connsiteX32" fmla="*/ 0 w 478545"/>
                    <a:gd name="connsiteY32" fmla="*/ 344588 h 1123130"/>
                    <a:gd name="connsiteX33" fmla="*/ 21865 w 478545"/>
                    <a:gd name="connsiteY33" fmla="*/ 342763 h 1123130"/>
                    <a:gd name="connsiteX34" fmla="*/ 10932 w 478545"/>
                    <a:gd name="connsiteY34" fmla="*/ 10907 h 1123130"/>
                    <a:gd name="connsiteX35" fmla="*/ 70967 w 478545"/>
                    <a:gd name="connsiteY35" fmla="*/ 10907 h 1123130"/>
                    <a:gd name="connsiteX36" fmla="*/ 70967 w 478545"/>
                    <a:gd name="connsiteY36" fmla="*/ 9082 h 1123130"/>
                    <a:gd name="connsiteX37" fmla="*/ 123759 w 478545"/>
                    <a:gd name="connsiteY37" fmla="*/ 9082 h 1123130"/>
                    <a:gd name="connsiteX38" fmla="*/ 143755 w 478545"/>
                    <a:gd name="connsiteY38" fmla="*/ 7256 h 1123130"/>
                    <a:gd name="connsiteX39" fmla="*/ 200145 w 478545"/>
                    <a:gd name="connsiteY39" fmla="*/ 7256 h 1123130"/>
                    <a:gd name="connsiteX40" fmla="*/ 201967 w 478545"/>
                    <a:gd name="connsiteY40" fmla="*/ 5430 h 1123130"/>
                    <a:gd name="connsiteX41" fmla="*/ 252938 w 478545"/>
                    <a:gd name="connsiteY41" fmla="*/ 5430 h 1123130"/>
                    <a:gd name="connsiteX42" fmla="*/ 274756 w 478545"/>
                    <a:gd name="connsiteY42" fmla="*/ 3605 h 1123130"/>
                    <a:gd name="connsiteX43" fmla="*/ 314795 w 478545"/>
                    <a:gd name="connsiteY43" fmla="*/ 3605 h 1123130"/>
                    <a:gd name="connsiteX44" fmla="*/ 323905 w 478545"/>
                    <a:gd name="connsiteY44" fmla="*/ 1826 h 1123130"/>
                    <a:gd name="connsiteX45" fmla="*/ 363943 w 478545"/>
                    <a:gd name="connsiteY45" fmla="*/ 1826 h 1123130"/>
                    <a:gd name="connsiteX46" fmla="*/ 367541 w 478545"/>
                    <a:gd name="connsiteY46" fmla="*/ 0 h 1123130"/>
                    <a:gd name="connsiteX47" fmla="*/ 414867 w 478545"/>
                    <a:gd name="connsiteY47" fmla="*/ 0 h 1123130"/>
                    <a:gd name="connsiteX48" fmla="*/ 407579 w 478545"/>
                    <a:gd name="connsiteY48" fmla="*/ 12733 h 1123130"/>
                    <a:gd name="connsiteX49" fmla="*/ 411223 w 478545"/>
                    <a:gd name="connsiteY49" fmla="*/ 78364 h 1123130"/>
                    <a:gd name="connsiteX50" fmla="*/ 420333 w 478545"/>
                    <a:gd name="connsiteY50" fmla="*/ 149473 h 1123130"/>
                    <a:gd name="connsiteX51" fmla="*/ 462194 w 478545"/>
                    <a:gd name="connsiteY51" fmla="*/ 211500 h 1123130"/>
                    <a:gd name="connsiteX52" fmla="*/ 467660 w 478545"/>
                    <a:gd name="connsiteY52" fmla="*/ 242490 h 1123130"/>
                    <a:gd name="connsiteX53" fmla="*/ 478546 w 478545"/>
                    <a:gd name="connsiteY53" fmla="*/ 309947 h 1123130"/>
                    <a:gd name="connsiteX54" fmla="*/ 474901 w 478545"/>
                    <a:gd name="connsiteY54" fmla="*/ 362799 h 1123130"/>
                    <a:gd name="connsiteX55" fmla="*/ 453084 w 478545"/>
                    <a:gd name="connsiteY55" fmla="*/ 455815 h 1123130"/>
                    <a:gd name="connsiteX56" fmla="*/ 431453 w 478545"/>
                    <a:gd name="connsiteY56" fmla="*/ 520885 h 1123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78545" h="1123130">
                      <a:moveTo>
                        <a:pt x="431453" y="520885"/>
                      </a:moveTo>
                      <a:lnTo>
                        <a:pt x="427622" y="532354"/>
                      </a:lnTo>
                      <a:lnTo>
                        <a:pt x="445795" y="625371"/>
                      </a:lnTo>
                      <a:lnTo>
                        <a:pt x="473079" y="709213"/>
                      </a:lnTo>
                      <a:lnTo>
                        <a:pt x="443973" y="793101"/>
                      </a:lnTo>
                      <a:lnTo>
                        <a:pt x="420333" y="866035"/>
                      </a:lnTo>
                      <a:lnTo>
                        <a:pt x="362121" y="915282"/>
                      </a:lnTo>
                      <a:lnTo>
                        <a:pt x="333015" y="960831"/>
                      </a:lnTo>
                      <a:lnTo>
                        <a:pt x="347545" y="1019206"/>
                      </a:lnTo>
                      <a:lnTo>
                        <a:pt x="358477" y="1061104"/>
                      </a:lnTo>
                      <a:lnTo>
                        <a:pt x="353011" y="1073884"/>
                      </a:lnTo>
                      <a:lnTo>
                        <a:pt x="349367" y="1099396"/>
                      </a:lnTo>
                      <a:lnTo>
                        <a:pt x="347545" y="1114002"/>
                      </a:lnTo>
                      <a:lnTo>
                        <a:pt x="331193" y="1123130"/>
                      </a:lnTo>
                      <a:lnTo>
                        <a:pt x="314795" y="1119479"/>
                      </a:lnTo>
                      <a:lnTo>
                        <a:pt x="289333" y="1106699"/>
                      </a:lnTo>
                      <a:lnTo>
                        <a:pt x="283866" y="1093966"/>
                      </a:lnTo>
                      <a:lnTo>
                        <a:pt x="272934" y="1079361"/>
                      </a:lnTo>
                      <a:lnTo>
                        <a:pt x="267468" y="1081186"/>
                      </a:lnTo>
                      <a:lnTo>
                        <a:pt x="258404" y="1083012"/>
                      </a:lnTo>
                      <a:lnTo>
                        <a:pt x="245650" y="1083012"/>
                      </a:lnTo>
                      <a:lnTo>
                        <a:pt x="234718" y="1050196"/>
                      </a:lnTo>
                      <a:lnTo>
                        <a:pt x="183794" y="1033765"/>
                      </a:lnTo>
                      <a:lnTo>
                        <a:pt x="143755" y="1024637"/>
                      </a:lnTo>
                      <a:lnTo>
                        <a:pt x="120115" y="1046545"/>
                      </a:lnTo>
                      <a:lnTo>
                        <a:pt x="78255" y="1050196"/>
                      </a:lnTo>
                      <a:lnTo>
                        <a:pt x="41860" y="1022858"/>
                      </a:lnTo>
                      <a:lnTo>
                        <a:pt x="29106" y="1010078"/>
                      </a:lnTo>
                      <a:lnTo>
                        <a:pt x="30928" y="988216"/>
                      </a:lnTo>
                      <a:lnTo>
                        <a:pt x="20276" y="518264"/>
                      </a:lnTo>
                      <a:lnTo>
                        <a:pt x="20043" y="508667"/>
                      </a:lnTo>
                      <a:lnTo>
                        <a:pt x="3644" y="508667"/>
                      </a:lnTo>
                      <a:lnTo>
                        <a:pt x="0" y="344588"/>
                      </a:lnTo>
                      <a:lnTo>
                        <a:pt x="21865" y="342763"/>
                      </a:lnTo>
                      <a:lnTo>
                        <a:pt x="10932" y="10907"/>
                      </a:lnTo>
                      <a:lnTo>
                        <a:pt x="70967" y="10907"/>
                      </a:lnTo>
                      <a:lnTo>
                        <a:pt x="70967" y="9082"/>
                      </a:lnTo>
                      <a:lnTo>
                        <a:pt x="123759" y="9082"/>
                      </a:lnTo>
                      <a:lnTo>
                        <a:pt x="143755" y="7256"/>
                      </a:lnTo>
                      <a:lnTo>
                        <a:pt x="200145" y="7256"/>
                      </a:lnTo>
                      <a:lnTo>
                        <a:pt x="201967" y="5430"/>
                      </a:lnTo>
                      <a:lnTo>
                        <a:pt x="252938" y="5430"/>
                      </a:lnTo>
                      <a:lnTo>
                        <a:pt x="274756" y="3605"/>
                      </a:lnTo>
                      <a:lnTo>
                        <a:pt x="314795" y="3605"/>
                      </a:lnTo>
                      <a:lnTo>
                        <a:pt x="323905" y="1826"/>
                      </a:lnTo>
                      <a:lnTo>
                        <a:pt x="363943" y="1826"/>
                      </a:lnTo>
                      <a:lnTo>
                        <a:pt x="367541" y="0"/>
                      </a:lnTo>
                      <a:lnTo>
                        <a:pt x="414867" y="0"/>
                      </a:lnTo>
                      <a:lnTo>
                        <a:pt x="407579" y="12733"/>
                      </a:lnTo>
                      <a:lnTo>
                        <a:pt x="411223" y="78364"/>
                      </a:lnTo>
                      <a:lnTo>
                        <a:pt x="420333" y="149473"/>
                      </a:lnTo>
                      <a:lnTo>
                        <a:pt x="462194" y="211500"/>
                      </a:lnTo>
                      <a:lnTo>
                        <a:pt x="467660" y="242490"/>
                      </a:lnTo>
                      <a:lnTo>
                        <a:pt x="478546" y="309947"/>
                      </a:lnTo>
                      <a:lnTo>
                        <a:pt x="474901" y="362799"/>
                      </a:lnTo>
                      <a:lnTo>
                        <a:pt x="453084" y="455815"/>
                      </a:lnTo>
                      <a:lnTo>
                        <a:pt x="431453" y="520885"/>
                      </a:lnTo>
                      <a:close/>
                    </a:path>
                  </a:pathLst>
                </a:custGeom>
                <a:solidFill>
                  <a:schemeClr val="accent5">
                    <a:lumMod val="40000"/>
                    <a:lumOff val="60000"/>
                  </a:schemeClr>
                </a:solidFill>
                <a:ln w="13945" cap="flat">
                  <a:solidFill>
                    <a:srgbClr val="FFFFFF"/>
                  </a:solidFill>
                  <a:prstDash val="solid"/>
                  <a:miter/>
                </a:ln>
              </p:spPr>
              <p:txBody>
                <a:bodyPr rtlCol="0" anchor="ctr"/>
                <a:lstStyle/>
                <a:p>
                  <a:endParaRPr lang="en-US"/>
                </a:p>
              </p:txBody>
            </p:sp>
            <p:sp>
              <p:nvSpPr>
                <p:cNvPr id="35" name="Freeform 38">
                  <a:extLst>
                    <a:ext uri="{FF2B5EF4-FFF2-40B4-BE49-F238E27FC236}">
                      <a16:creationId xmlns:a16="http://schemas.microsoft.com/office/drawing/2014/main" id="{471D3DE6-31C7-2BF8-6ABA-6271A8070F07}"/>
                    </a:ext>
                  </a:extLst>
                </p:cNvPr>
                <p:cNvSpPr/>
                <p:nvPr/>
              </p:nvSpPr>
              <p:spPr>
                <a:xfrm>
                  <a:off x="10113458" y="2158964"/>
                  <a:ext cx="598614" cy="1166900"/>
                </a:xfrm>
                <a:custGeom>
                  <a:avLst/>
                  <a:gdLst>
                    <a:gd name="connsiteX0" fmla="*/ 536758 w 598614"/>
                    <a:gd name="connsiteY0" fmla="*/ 915282 h 1166900"/>
                    <a:gd name="connsiteX1" fmla="*/ 545868 w 598614"/>
                    <a:gd name="connsiteY1" fmla="*/ 1155946 h 1166900"/>
                    <a:gd name="connsiteX2" fmla="*/ 531292 w 598614"/>
                    <a:gd name="connsiteY2" fmla="*/ 1152295 h 1166900"/>
                    <a:gd name="connsiteX3" fmla="*/ 518537 w 598614"/>
                    <a:gd name="connsiteY3" fmla="*/ 1159598 h 1166900"/>
                    <a:gd name="connsiteX4" fmla="*/ 507652 w 598614"/>
                    <a:gd name="connsiteY4" fmla="*/ 1154121 h 1166900"/>
                    <a:gd name="connsiteX5" fmla="*/ 484012 w 598614"/>
                    <a:gd name="connsiteY5" fmla="*/ 1121305 h 1166900"/>
                    <a:gd name="connsiteX6" fmla="*/ 471257 w 598614"/>
                    <a:gd name="connsiteY6" fmla="*/ 1121305 h 1166900"/>
                    <a:gd name="connsiteX7" fmla="*/ 462147 w 598614"/>
                    <a:gd name="connsiteY7" fmla="*/ 1108572 h 1166900"/>
                    <a:gd name="connsiteX8" fmla="*/ 460325 w 598614"/>
                    <a:gd name="connsiteY8" fmla="*/ 1079361 h 1166900"/>
                    <a:gd name="connsiteX9" fmla="*/ 451215 w 598614"/>
                    <a:gd name="connsiteY9" fmla="*/ 1070279 h 1166900"/>
                    <a:gd name="connsiteX10" fmla="*/ 442151 w 598614"/>
                    <a:gd name="connsiteY10" fmla="*/ 1073930 h 1166900"/>
                    <a:gd name="connsiteX11" fmla="*/ 438507 w 598614"/>
                    <a:gd name="connsiteY11" fmla="*/ 1103095 h 1166900"/>
                    <a:gd name="connsiteX12" fmla="*/ 409401 w 598614"/>
                    <a:gd name="connsiteY12" fmla="*/ 1130433 h 1166900"/>
                    <a:gd name="connsiteX13" fmla="*/ 394825 w 598614"/>
                    <a:gd name="connsiteY13" fmla="*/ 1128608 h 1166900"/>
                    <a:gd name="connsiteX14" fmla="*/ 380248 w 598614"/>
                    <a:gd name="connsiteY14" fmla="*/ 1148690 h 1166900"/>
                    <a:gd name="connsiteX15" fmla="*/ 362074 w 598614"/>
                    <a:gd name="connsiteY15" fmla="*/ 1135910 h 1166900"/>
                    <a:gd name="connsiteX16" fmla="*/ 358430 w 598614"/>
                    <a:gd name="connsiteY16" fmla="*/ 1132259 h 1166900"/>
                    <a:gd name="connsiteX17" fmla="*/ 345676 w 598614"/>
                    <a:gd name="connsiteY17" fmla="*/ 1124956 h 1166900"/>
                    <a:gd name="connsiteX18" fmla="*/ 339089 w 598614"/>
                    <a:gd name="connsiteY18" fmla="*/ 1122007 h 1166900"/>
                    <a:gd name="connsiteX19" fmla="*/ 330118 w 598614"/>
                    <a:gd name="connsiteY19" fmla="*/ 1118028 h 1166900"/>
                    <a:gd name="connsiteX20" fmla="*/ 329324 w 598614"/>
                    <a:gd name="connsiteY20" fmla="*/ 1117653 h 1166900"/>
                    <a:gd name="connsiteX21" fmla="*/ 307506 w 598614"/>
                    <a:gd name="connsiteY21" fmla="*/ 1126782 h 1166900"/>
                    <a:gd name="connsiteX22" fmla="*/ 298396 w 598614"/>
                    <a:gd name="connsiteY22" fmla="*/ 1135910 h 1166900"/>
                    <a:gd name="connsiteX23" fmla="*/ 272280 w 598614"/>
                    <a:gd name="connsiteY23" fmla="*/ 1134178 h 1166900"/>
                    <a:gd name="connsiteX24" fmla="*/ 271112 w 598614"/>
                    <a:gd name="connsiteY24" fmla="*/ 1134085 h 1166900"/>
                    <a:gd name="connsiteX25" fmla="*/ 247425 w 598614"/>
                    <a:gd name="connsiteY25" fmla="*/ 1137736 h 1166900"/>
                    <a:gd name="connsiteX26" fmla="*/ 229252 w 598614"/>
                    <a:gd name="connsiteY26" fmla="*/ 1161423 h 1166900"/>
                    <a:gd name="connsiteX27" fmla="*/ 212199 w 598614"/>
                    <a:gd name="connsiteY27" fmla="*/ 1166573 h 1166900"/>
                    <a:gd name="connsiteX28" fmla="*/ 211031 w 598614"/>
                    <a:gd name="connsiteY28" fmla="*/ 1166900 h 1166900"/>
                    <a:gd name="connsiteX29" fmla="*/ 189213 w 598614"/>
                    <a:gd name="connsiteY29" fmla="*/ 1152295 h 1166900"/>
                    <a:gd name="connsiteX30" fmla="*/ 169217 w 598614"/>
                    <a:gd name="connsiteY30" fmla="*/ 1126782 h 1166900"/>
                    <a:gd name="connsiteX31" fmla="*/ 156463 w 598614"/>
                    <a:gd name="connsiteY31" fmla="*/ 1095792 h 1166900"/>
                    <a:gd name="connsiteX32" fmla="*/ 140064 w 598614"/>
                    <a:gd name="connsiteY32" fmla="*/ 1077582 h 1166900"/>
                    <a:gd name="connsiteX33" fmla="*/ 127357 w 598614"/>
                    <a:gd name="connsiteY33" fmla="*/ 1059325 h 1166900"/>
                    <a:gd name="connsiteX34" fmla="*/ 112780 w 598614"/>
                    <a:gd name="connsiteY34" fmla="*/ 1041115 h 1166900"/>
                    <a:gd name="connsiteX35" fmla="*/ 93719 w 598614"/>
                    <a:gd name="connsiteY35" fmla="*/ 1035872 h 1166900"/>
                    <a:gd name="connsiteX36" fmla="*/ 92784 w 598614"/>
                    <a:gd name="connsiteY36" fmla="*/ 1035638 h 1166900"/>
                    <a:gd name="connsiteX37" fmla="*/ 76386 w 598614"/>
                    <a:gd name="connsiteY37" fmla="*/ 1041115 h 1166900"/>
                    <a:gd name="connsiteX38" fmla="*/ 32750 w 598614"/>
                    <a:gd name="connsiteY38" fmla="*/ 1079361 h 1166900"/>
                    <a:gd name="connsiteX39" fmla="*/ 25462 w 598614"/>
                    <a:gd name="connsiteY39" fmla="*/ 1081186 h 1166900"/>
                    <a:gd name="connsiteX40" fmla="*/ 14530 w 598614"/>
                    <a:gd name="connsiteY40" fmla="*/ 1039289 h 1166900"/>
                    <a:gd name="connsiteX41" fmla="*/ 0 w 598614"/>
                    <a:gd name="connsiteY41" fmla="*/ 980913 h 1166900"/>
                    <a:gd name="connsiteX42" fmla="*/ 7569 w 598614"/>
                    <a:gd name="connsiteY42" fmla="*/ 969070 h 1166900"/>
                    <a:gd name="connsiteX43" fmla="*/ 29106 w 598614"/>
                    <a:gd name="connsiteY43" fmla="*/ 935365 h 1166900"/>
                    <a:gd name="connsiteX44" fmla="*/ 87318 w 598614"/>
                    <a:gd name="connsiteY44" fmla="*/ 886118 h 1166900"/>
                    <a:gd name="connsiteX45" fmla="*/ 110958 w 598614"/>
                    <a:gd name="connsiteY45" fmla="*/ 813184 h 1166900"/>
                    <a:gd name="connsiteX46" fmla="*/ 140064 w 598614"/>
                    <a:gd name="connsiteY46" fmla="*/ 729295 h 1166900"/>
                    <a:gd name="connsiteX47" fmla="*/ 112780 w 598614"/>
                    <a:gd name="connsiteY47" fmla="*/ 645454 h 1166900"/>
                    <a:gd name="connsiteX48" fmla="*/ 94607 w 598614"/>
                    <a:gd name="connsiteY48" fmla="*/ 552437 h 1166900"/>
                    <a:gd name="connsiteX49" fmla="*/ 98438 w 598614"/>
                    <a:gd name="connsiteY49" fmla="*/ 540968 h 1166900"/>
                    <a:gd name="connsiteX50" fmla="*/ 98438 w 598614"/>
                    <a:gd name="connsiteY50" fmla="*/ 540921 h 1166900"/>
                    <a:gd name="connsiteX51" fmla="*/ 120069 w 598614"/>
                    <a:gd name="connsiteY51" fmla="*/ 475898 h 1166900"/>
                    <a:gd name="connsiteX52" fmla="*/ 141886 w 598614"/>
                    <a:gd name="connsiteY52" fmla="*/ 382881 h 1166900"/>
                    <a:gd name="connsiteX53" fmla="*/ 145531 w 598614"/>
                    <a:gd name="connsiteY53" fmla="*/ 330030 h 1166900"/>
                    <a:gd name="connsiteX54" fmla="*/ 134645 w 598614"/>
                    <a:gd name="connsiteY54" fmla="*/ 262572 h 1166900"/>
                    <a:gd name="connsiteX55" fmla="*/ 129179 w 598614"/>
                    <a:gd name="connsiteY55" fmla="*/ 231582 h 1166900"/>
                    <a:gd name="connsiteX56" fmla="*/ 87318 w 598614"/>
                    <a:gd name="connsiteY56" fmla="*/ 169556 h 1166900"/>
                    <a:gd name="connsiteX57" fmla="*/ 78208 w 598614"/>
                    <a:gd name="connsiteY57" fmla="*/ 98447 h 1166900"/>
                    <a:gd name="connsiteX58" fmla="*/ 74564 w 598614"/>
                    <a:gd name="connsiteY58" fmla="*/ 32816 h 1166900"/>
                    <a:gd name="connsiteX59" fmla="*/ 81852 w 598614"/>
                    <a:gd name="connsiteY59" fmla="*/ 20083 h 1166900"/>
                    <a:gd name="connsiteX60" fmla="*/ 94607 w 598614"/>
                    <a:gd name="connsiteY60" fmla="*/ 18257 h 1166900"/>
                    <a:gd name="connsiteX61" fmla="*/ 125535 w 598614"/>
                    <a:gd name="connsiteY61" fmla="*/ 18257 h 1166900"/>
                    <a:gd name="connsiteX62" fmla="*/ 152819 w 598614"/>
                    <a:gd name="connsiteY62" fmla="*/ 16431 h 1166900"/>
                    <a:gd name="connsiteX63" fmla="*/ 189213 w 598614"/>
                    <a:gd name="connsiteY63" fmla="*/ 16431 h 1166900"/>
                    <a:gd name="connsiteX64" fmla="*/ 191035 w 598614"/>
                    <a:gd name="connsiteY64" fmla="*/ 14606 h 1166900"/>
                    <a:gd name="connsiteX65" fmla="*/ 249247 w 598614"/>
                    <a:gd name="connsiteY65" fmla="*/ 14606 h 1166900"/>
                    <a:gd name="connsiteX66" fmla="*/ 251069 w 598614"/>
                    <a:gd name="connsiteY66" fmla="*/ 12780 h 1166900"/>
                    <a:gd name="connsiteX67" fmla="*/ 283820 w 598614"/>
                    <a:gd name="connsiteY67" fmla="*/ 12780 h 1166900"/>
                    <a:gd name="connsiteX68" fmla="*/ 283820 w 598614"/>
                    <a:gd name="connsiteY68" fmla="*/ 10954 h 1166900"/>
                    <a:gd name="connsiteX69" fmla="*/ 327502 w 598614"/>
                    <a:gd name="connsiteY69" fmla="*/ 10954 h 1166900"/>
                    <a:gd name="connsiteX70" fmla="*/ 327502 w 598614"/>
                    <a:gd name="connsiteY70" fmla="*/ 9128 h 1166900"/>
                    <a:gd name="connsiteX71" fmla="*/ 365719 w 598614"/>
                    <a:gd name="connsiteY71" fmla="*/ 9128 h 1166900"/>
                    <a:gd name="connsiteX72" fmla="*/ 373007 w 598614"/>
                    <a:gd name="connsiteY72" fmla="*/ 7303 h 1166900"/>
                    <a:gd name="connsiteX73" fmla="*/ 414821 w 598614"/>
                    <a:gd name="connsiteY73" fmla="*/ 7303 h 1166900"/>
                    <a:gd name="connsiteX74" fmla="*/ 429397 w 598614"/>
                    <a:gd name="connsiteY74" fmla="*/ 5477 h 1166900"/>
                    <a:gd name="connsiteX75" fmla="*/ 451215 w 598614"/>
                    <a:gd name="connsiteY75" fmla="*/ 5477 h 1166900"/>
                    <a:gd name="connsiteX76" fmla="*/ 456681 w 598614"/>
                    <a:gd name="connsiteY76" fmla="*/ 3651 h 1166900"/>
                    <a:gd name="connsiteX77" fmla="*/ 502186 w 598614"/>
                    <a:gd name="connsiteY77" fmla="*/ 3651 h 1166900"/>
                    <a:gd name="connsiteX78" fmla="*/ 504008 w 598614"/>
                    <a:gd name="connsiteY78" fmla="*/ 1826 h 1166900"/>
                    <a:gd name="connsiteX79" fmla="*/ 542224 w 598614"/>
                    <a:gd name="connsiteY79" fmla="*/ 1826 h 1166900"/>
                    <a:gd name="connsiteX80" fmla="*/ 545868 w 598614"/>
                    <a:gd name="connsiteY80" fmla="*/ 0 h 1166900"/>
                    <a:gd name="connsiteX81" fmla="*/ 564042 w 598614"/>
                    <a:gd name="connsiteY81" fmla="*/ 0 h 1166900"/>
                    <a:gd name="connsiteX82" fmla="*/ 565864 w 598614"/>
                    <a:gd name="connsiteY82" fmla="*/ 74760 h 1166900"/>
                    <a:gd name="connsiteX83" fmla="*/ 524003 w 598614"/>
                    <a:gd name="connsiteY83" fmla="*/ 76586 h 1166900"/>
                    <a:gd name="connsiteX84" fmla="*/ 527648 w 598614"/>
                    <a:gd name="connsiteY84" fmla="*/ 158648 h 1166900"/>
                    <a:gd name="connsiteX85" fmla="*/ 485787 w 598614"/>
                    <a:gd name="connsiteY85" fmla="*/ 160474 h 1166900"/>
                    <a:gd name="connsiteX86" fmla="*/ 489431 w 598614"/>
                    <a:gd name="connsiteY86" fmla="*/ 251618 h 1166900"/>
                    <a:gd name="connsiteX87" fmla="*/ 447617 w 598614"/>
                    <a:gd name="connsiteY87" fmla="*/ 251618 h 1166900"/>
                    <a:gd name="connsiteX88" fmla="*/ 451215 w 598614"/>
                    <a:gd name="connsiteY88" fmla="*/ 335507 h 1166900"/>
                    <a:gd name="connsiteX89" fmla="*/ 533114 w 598614"/>
                    <a:gd name="connsiteY89" fmla="*/ 331855 h 1166900"/>
                    <a:gd name="connsiteX90" fmla="*/ 551334 w 598614"/>
                    <a:gd name="connsiteY90" fmla="*/ 722039 h 1166900"/>
                    <a:gd name="connsiteX91" fmla="*/ 549512 w 598614"/>
                    <a:gd name="connsiteY91" fmla="*/ 745726 h 1166900"/>
                    <a:gd name="connsiteX92" fmla="*/ 553156 w 598614"/>
                    <a:gd name="connsiteY92" fmla="*/ 831441 h 1166900"/>
                    <a:gd name="connsiteX93" fmla="*/ 594970 w 598614"/>
                    <a:gd name="connsiteY93" fmla="*/ 829615 h 1166900"/>
                    <a:gd name="connsiteX94" fmla="*/ 598614 w 598614"/>
                    <a:gd name="connsiteY94" fmla="*/ 913456 h 1166900"/>
                    <a:gd name="connsiteX95" fmla="*/ 536758 w 598614"/>
                    <a:gd name="connsiteY95" fmla="*/ 915282 h 11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598614" h="1166900">
                      <a:moveTo>
                        <a:pt x="536758" y="915282"/>
                      </a:moveTo>
                      <a:lnTo>
                        <a:pt x="545868" y="1155946"/>
                      </a:lnTo>
                      <a:lnTo>
                        <a:pt x="531292" y="1152295"/>
                      </a:lnTo>
                      <a:lnTo>
                        <a:pt x="518537" y="1159598"/>
                      </a:lnTo>
                      <a:lnTo>
                        <a:pt x="507652" y="1154121"/>
                      </a:lnTo>
                      <a:lnTo>
                        <a:pt x="484012" y="1121305"/>
                      </a:lnTo>
                      <a:lnTo>
                        <a:pt x="471257" y="1121305"/>
                      </a:lnTo>
                      <a:lnTo>
                        <a:pt x="462147" y="1108572"/>
                      </a:lnTo>
                      <a:lnTo>
                        <a:pt x="460325" y="1079361"/>
                      </a:lnTo>
                      <a:lnTo>
                        <a:pt x="451215" y="1070279"/>
                      </a:lnTo>
                      <a:lnTo>
                        <a:pt x="442151" y="1073930"/>
                      </a:lnTo>
                      <a:lnTo>
                        <a:pt x="438507" y="1103095"/>
                      </a:lnTo>
                      <a:lnTo>
                        <a:pt x="409401" y="1130433"/>
                      </a:lnTo>
                      <a:lnTo>
                        <a:pt x="394825" y="1128608"/>
                      </a:lnTo>
                      <a:lnTo>
                        <a:pt x="380248" y="1148690"/>
                      </a:lnTo>
                      <a:lnTo>
                        <a:pt x="362074" y="1135910"/>
                      </a:lnTo>
                      <a:lnTo>
                        <a:pt x="358430" y="1132259"/>
                      </a:lnTo>
                      <a:lnTo>
                        <a:pt x="345676" y="1124956"/>
                      </a:lnTo>
                      <a:lnTo>
                        <a:pt x="339089" y="1122007"/>
                      </a:lnTo>
                      <a:lnTo>
                        <a:pt x="330118" y="1118028"/>
                      </a:lnTo>
                      <a:lnTo>
                        <a:pt x="329324" y="1117653"/>
                      </a:lnTo>
                      <a:lnTo>
                        <a:pt x="307506" y="1126782"/>
                      </a:lnTo>
                      <a:lnTo>
                        <a:pt x="298396" y="1135910"/>
                      </a:lnTo>
                      <a:lnTo>
                        <a:pt x="272280" y="1134178"/>
                      </a:lnTo>
                      <a:lnTo>
                        <a:pt x="271112" y="1134085"/>
                      </a:lnTo>
                      <a:lnTo>
                        <a:pt x="247425" y="1137736"/>
                      </a:lnTo>
                      <a:lnTo>
                        <a:pt x="229252" y="1161423"/>
                      </a:lnTo>
                      <a:lnTo>
                        <a:pt x="212199" y="1166573"/>
                      </a:lnTo>
                      <a:lnTo>
                        <a:pt x="211031" y="1166900"/>
                      </a:lnTo>
                      <a:lnTo>
                        <a:pt x="189213" y="1152295"/>
                      </a:lnTo>
                      <a:lnTo>
                        <a:pt x="169217" y="1126782"/>
                      </a:lnTo>
                      <a:lnTo>
                        <a:pt x="156463" y="1095792"/>
                      </a:lnTo>
                      <a:lnTo>
                        <a:pt x="140064" y="1077582"/>
                      </a:lnTo>
                      <a:lnTo>
                        <a:pt x="127357" y="1059325"/>
                      </a:lnTo>
                      <a:lnTo>
                        <a:pt x="112780" y="1041115"/>
                      </a:lnTo>
                      <a:lnTo>
                        <a:pt x="93719" y="1035872"/>
                      </a:lnTo>
                      <a:lnTo>
                        <a:pt x="92784" y="1035638"/>
                      </a:lnTo>
                      <a:lnTo>
                        <a:pt x="76386" y="1041115"/>
                      </a:lnTo>
                      <a:lnTo>
                        <a:pt x="32750" y="1079361"/>
                      </a:lnTo>
                      <a:lnTo>
                        <a:pt x="25462" y="1081186"/>
                      </a:lnTo>
                      <a:lnTo>
                        <a:pt x="14530" y="1039289"/>
                      </a:lnTo>
                      <a:lnTo>
                        <a:pt x="0" y="980913"/>
                      </a:lnTo>
                      <a:lnTo>
                        <a:pt x="7569" y="969070"/>
                      </a:lnTo>
                      <a:lnTo>
                        <a:pt x="29106" y="935365"/>
                      </a:lnTo>
                      <a:lnTo>
                        <a:pt x="87318" y="886118"/>
                      </a:lnTo>
                      <a:lnTo>
                        <a:pt x="110958" y="813184"/>
                      </a:lnTo>
                      <a:lnTo>
                        <a:pt x="140064" y="729295"/>
                      </a:lnTo>
                      <a:lnTo>
                        <a:pt x="112780" y="645454"/>
                      </a:lnTo>
                      <a:lnTo>
                        <a:pt x="94607" y="552437"/>
                      </a:lnTo>
                      <a:lnTo>
                        <a:pt x="98438" y="540968"/>
                      </a:lnTo>
                      <a:lnTo>
                        <a:pt x="98438" y="540921"/>
                      </a:lnTo>
                      <a:lnTo>
                        <a:pt x="120069" y="475898"/>
                      </a:lnTo>
                      <a:lnTo>
                        <a:pt x="141886" y="382881"/>
                      </a:lnTo>
                      <a:lnTo>
                        <a:pt x="145531" y="330030"/>
                      </a:lnTo>
                      <a:lnTo>
                        <a:pt x="134645" y="262572"/>
                      </a:lnTo>
                      <a:lnTo>
                        <a:pt x="129179" y="231582"/>
                      </a:lnTo>
                      <a:lnTo>
                        <a:pt x="87318" y="169556"/>
                      </a:lnTo>
                      <a:lnTo>
                        <a:pt x="78208" y="98447"/>
                      </a:lnTo>
                      <a:lnTo>
                        <a:pt x="74564" y="32816"/>
                      </a:lnTo>
                      <a:lnTo>
                        <a:pt x="81852" y="20083"/>
                      </a:lnTo>
                      <a:lnTo>
                        <a:pt x="94607" y="18257"/>
                      </a:lnTo>
                      <a:lnTo>
                        <a:pt x="125535" y="18257"/>
                      </a:lnTo>
                      <a:lnTo>
                        <a:pt x="152819" y="16431"/>
                      </a:lnTo>
                      <a:lnTo>
                        <a:pt x="189213" y="16431"/>
                      </a:lnTo>
                      <a:lnTo>
                        <a:pt x="191035" y="14606"/>
                      </a:lnTo>
                      <a:lnTo>
                        <a:pt x="249247" y="14606"/>
                      </a:lnTo>
                      <a:lnTo>
                        <a:pt x="251069" y="12780"/>
                      </a:lnTo>
                      <a:lnTo>
                        <a:pt x="283820" y="12780"/>
                      </a:lnTo>
                      <a:lnTo>
                        <a:pt x="283820" y="10954"/>
                      </a:lnTo>
                      <a:lnTo>
                        <a:pt x="327502" y="10954"/>
                      </a:lnTo>
                      <a:lnTo>
                        <a:pt x="327502" y="9128"/>
                      </a:lnTo>
                      <a:lnTo>
                        <a:pt x="365719" y="9128"/>
                      </a:lnTo>
                      <a:lnTo>
                        <a:pt x="373007" y="7303"/>
                      </a:lnTo>
                      <a:lnTo>
                        <a:pt x="414821" y="7303"/>
                      </a:lnTo>
                      <a:lnTo>
                        <a:pt x="429397" y="5477"/>
                      </a:lnTo>
                      <a:lnTo>
                        <a:pt x="451215" y="5477"/>
                      </a:lnTo>
                      <a:lnTo>
                        <a:pt x="456681" y="3651"/>
                      </a:lnTo>
                      <a:lnTo>
                        <a:pt x="502186" y="3651"/>
                      </a:lnTo>
                      <a:lnTo>
                        <a:pt x="504008" y="1826"/>
                      </a:lnTo>
                      <a:lnTo>
                        <a:pt x="542224" y="1826"/>
                      </a:lnTo>
                      <a:lnTo>
                        <a:pt x="545868" y="0"/>
                      </a:lnTo>
                      <a:lnTo>
                        <a:pt x="564042" y="0"/>
                      </a:lnTo>
                      <a:lnTo>
                        <a:pt x="565864" y="74760"/>
                      </a:lnTo>
                      <a:lnTo>
                        <a:pt x="524003" y="76586"/>
                      </a:lnTo>
                      <a:lnTo>
                        <a:pt x="527648" y="158648"/>
                      </a:lnTo>
                      <a:lnTo>
                        <a:pt x="485787" y="160474"/>
                      </a:lnTo>
                      <a:lnTo>
                        <a:pt x="489431" y="251618"/>
                      </a:lnTo>
                      <a:lnTo>
                        <a:pt x="447617" y="251618"/>
                      </a:lnTo>
                      <a:lnTo>
                        <a:pt x="451215" y="335507"/>
                      </a:lnTo>
                      <a:lnTo>
                        <a:pt x="533114" y="331855"/>
                      </a:lnTo>
                      <a:lnTo>
                        <a:pt x="551334" y="722039"/>
                      </a:lnTo>
                      <a:lnTo>
                        <a:pt x="549512" y="745726"/>
                      </a:lnTo>
                      <a:lnTo>
                        <a:pt x="553156" y="831441"/>
                      </a:lnTo>
                      <a:lnTo>
                        <a:pt x="594970" y="829615"/>
                      </a:lnTo>
                      <a:lnTo>
                        <a:pt x="598614" y="913456"/>
                      </a:lnTo>
                      <a:lnTo>
                        <a:pt x="536758" y="915282"/>
                      </a:lnTo>
                      <a:close/>
                    </a:path>
                  </a:pathLst>
                </a:custGeom>
                <a:solidFill>
                  <a:schemeClr val="accent5">
                    <a:lumMod val="40000"/>
                    <a:lumOff val="60000"/>
                  </a:schemeClr>
                </a:solidFill>
                <a:ln w="13945" cap="flat">
                  <a:solidFill>
                    <a:srgbClr val="FFFFFF"/>
                  </a:solidFill>
                  <a:prstDash val="solid"/>
                  <a:miter/>
                </a:ln>
              </p:spPr>
              <p:txBody>
                <a:bodyPr rtlCol="0" anchor="ctr"/>
                <a:lstStyle/>
                <a:p>
                  <a:endParaRPr lang="en-US"/>
                </a:p>
              </p:txBody>
            </p:sp>
            <p:sp>
              <p:nvSpPr>
                <p:cNvPr id="36" name="Freeform 39">
                  <a:extLst>
                    <a:ext uri="{FF2B5EF4-FFF2-40B4-BE49-F238E27FC236}">
                      <a16:creationId xmlns:a16="http://schemas.microsoft.com/office/drawing/2014/main" id="{8D11BD01-4E35-BD13-779E-C28481104FBF}"/>
                    </a:ext>
                  </a:extLst>
                </p:cNvPr>
                <p:cNvSpPr/>
                <p:nvPr/>
              </p:nvSpPr>
              <p:spPr>
                <a:xfrm>
                  <a:off x="10218296" y="3128034"/>
                  <a:ext cx="113434" cy="4681"/>
                </a:xfrm>
                <a:custGeom>
                  <a:avLst/>
                  <a:gdLst>
                    <a:gd name="connsiteX0" fmla="*/ 113434 w 113434"/>
                    <a:gd name="connsiteY0" fmla="*/ 0 h 4681"/>
                    <a:gd name="connsiteX1" fmla="*/ 113434 w 113434"/>
                    <a:gd name="connsiteY1" fmla="*/ 0 h 4681"/>
                    <a:gd name="connsiteX2" fmla="*/ 0 w 113434"/>
                    <a:gd name="connsiteY2" fmla="*/ 0 h 4681"/>
                    <a:gd name="connsiteX3" fmla="*/ 0 w 113434"/>
                    <a:gd name="connsiteY3" fmla="*/ 0 h 4681"/>
                  </a:gdLst>
                  <a:ahLst/>
                  <a:cxnLst>
                    <a:cxn ang="0">
                      <a:pos x="connsiteX0" y="connsiteY0"/>
                    </a:cxn>
                    <a:cxn ang="0">
                      <a:pos x="connsiteX1" y="connsiteY1"/>
                    </a:cxn>
                    <a:cxn ang="0">
                      <a:pos x="connsiteX2" y="connsiteY2"/>
                    </a:cxn>
                    <a:cxn ang="0">
                      <a:pos x="connsiteX3" y="connsiteY3"/>
                    </a:cxn>
                  </a:cxnLst>
                  <a:rect l="l" t="t" r="r" b="b"/>
                  <a:pathLst>
                    <a:path w="113434" h="4681">
                      <a:moveTo>
                        <a:pt x="113434" y="0"/>
                      </a:moveTo>
                      <a:lnTo>
                        <a:pt x="113434" y="0"/>
                      </a:lnTo>
                      <a:lnTo>
                        <a:pt x="0" y="0"/>
                      </a:lnTo>
                      <a:lnTo>
                        <a:pt x="0" y="0"/>
                      </a:lnTo>
                      <a:close/>
                    </a:path>
                  </a:pathLst>
                </a:custGeom>
                <a:solidFill>
                  <a:srgbClr val="BABABF"/>
                </a:solidFill>
                <a:ln w="4648" cap="flat">
                  <a:noFill/>
                  <a:prstDash val="solid"/>
                  <a:miter/>
                </a:ln>
              </p:spPr>
              <p:txBody>
                <a:bodyPr rtlCol="0" anchor="ctr"/>
                <a:lstStyle/>
                <a:p>
                  <a:endParaRPr lang="en-US"/>
                </a:p>
              </p:txBody>
            </p:sp>
          </p:grpSp>
          <p:grpSp>
            <p:nvGrpSpPr>
              <p:cNvPr id="13" name="TRIBE TERRITORY">
                <a:extLst>
                  <a:ext uri="{FF2B5EF4-FFF2-40B4-BE49-F238E27FC236}">
                    <a16:creationId xmlns:a16="http://schemas.microsoft.com/office/drawing/2014/main" id="{7027A6EA-FFA6-386D-2647-2E225C70D3DA}"/>
                  </a:ext>
                </a:extLst>
              </p:cNvPr>
              <p:cNvGrpSpPr/>
              <p:nvPr/>
            </p:nvGrpSpPr>
            <p:grpSpPr>
              <a:xfrm>
                <a:off x="8676785" y="1304314"/>
                <a:ext cx="2710506" cy="1095593"/>
                <a:chOff x="9232290" y="2675290"/>
                <a:chExt cx="1611621" cy="651422"/>
              </a:xfrm>
              <a:solidFill>
                <a:srgbClr val="D57034"/>
              </a:solidFill>
            </p:grpSpPr>
            <p:sp>
              <p:nvSpPr>
                <p:cNvPr id="29" name="Freeform 43">
                  <a:extLst>
                    <a:ext uri="{FF2B5EF4-FFF2-40B4-BE49-F238E27FC236}">
                      <a16:creationId xmlns:a16="http://schemas.microsoft.com/office/drawing/2014/main" id="{7A8EB3E7-E02F-8527-6A6A-10EDAA8E5425}"/>
                    </a:ext>
                  </a:extLst>
                </p:cNvPr>
                <p:cNvSpPr/>
                <p:nvPr/>
              </p:nvSpPr>
              <p:spPr>
                <a:xfrm>
                  <a:off x="10787689" y="2675290"/>
                  <a:ext cx="56222" cy="158698"/>
                </a:xfrm>
                <a:custGeom>
                  <a:avLst/>
                  <a:gdLst>
                    <a:gd name="connsiteX0" fmla="*/ 0 w 56222"/>
                    <a:gd name="connsiteY0" fmla="*/ 10181 h 158698"/>
                    <a:gd name="connsiteX1" fmla="*/ 8520 w 56222"/>
                    <a:gd name="connsiteY1" fmla="*/ 0 h 158698"/>
                    <a:gd name="connsiteX2" fmla="*/ 34080 w 56222"/>
                    <a:gd name="connsiteY2" fmla="*/ 560 h 158698"/>
                    <a:gd name="connsiteX3" fmla="*/ 46017 w 56222"/>
                    <a:gd name="connsiteY3" fmla="*/ 21530 h 158698"/>
                    <a:gd name="connsiteX4" fmla="*/ 31786 w 56222"/>
                    <a:gd name="connsiteY4" fmla="*/ 48712 h 158698"/>
                    <a:gd name="connsiteX5" fmla="*/ 44847 w 56222"/>
                    <a:gd name="connsiteY5" fmla="*/ 64031 h 158698"/>
                    <a:gd name="connsiteX6" fmla="*/ 56222 w 56222"/>
                    <a:gd name="connsiteY6" fmla="*/ 151320 h 158698"/>
                    <a:gd name="connsiteX7" fmla="*/ 34641 w 56222"/>
                    <a:gd name="connsiteY7" fmla="*/ 158699 h 158698"/>
                    <a:gd name="connsiteX8" fmla="*/ 7911 w 56222"/>
                    <a:gd name="connsiteY8" fmla="*/ 135440 h 158698"/>
                    <a:gd name="connsiteX9" fmla="*/ 9082 w 56222"/>
                    <a:gd name="connsiteY9" fmla="*/ 63470 h 158698"/>
                    <a:gd name="connsiteX10" fmla="*/ 0 w 56222"/>
                    <a:gd name="connsiteY10" fmla="*/ 10181 h 15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222" h="158698">
                      <a:moveTo>
                        <a:pt x="0" y="10181"/>
                      </a:moveTo>
                      <a:lnTo>
                        <a:pt x="8520" y="0"/>
                      </a:lnTo>
                      <a:lnTo>
                        <a:pt x="34080" y="560"/>
                      </a:lnTo>
                      <a:lnTo>
                        <a:pt x="46017" y="21530"/>
                      </a:lnTo>
                      <a:lnTo>
                        <a:pt x="31786" y="48712"/>
                      </a:lnTo>
                      <a:lnTo>
                        <a:pt x="44847" y="64031"/>
                      </a:lnTo>
                      <a:lnTo>
                        <a:pt x="56222" y="151320"/>
                      </a:lnTo>
                      <a:lnTo>
                        <a:pt x="34641" y="158699"/>
                      </a:lnTo>
                      <a:lnTo>
                        <a:pt x="7911" y="135440"/>
                      </a:lnTo>
                      <a:lnTo>
                        <a:pt x="9082" y="63470"/>
                      </a:lnTo>
                      <a:lnTo>
                        <a:pt x="0" y="10181"/>
                      </a:lnTo>
                      <a:close/>
                    </a:path>
                  </a:pathLst>
                </a:custGeom>
                <a:solidFill>
                  <a:srgbClr val="D57034"/>
                </a:solidFill>
                <a:ln w="14041" cap="flat">
                  <a:solidFill>
                    <a:srgbClr val="FFFFFF"/>
                  </a:solidFill>
                  <a:prstDash val="solid"/>
                  <a:miter/>
                </a:ln>
              </p:spPr>
              <p:txBody>
                <a:bodyPr rtlCol="0" anchor="ctr"/>
                <a:lstStyle/>
                <a:p>
                  <a:endParaRPr lang="en-US"/>
                </a:p>
              </p:txBody>
            </p:sp>
            <p:sp>
              <p:nvSpPr>
                <p:cNvPr id="30" name="Freeform 44">
                  <a:extLst>
                    <a:ext uri="{FF2B5EF4-FFF2-40B4-BE49-F238E27FC236}">
                      <a16:creationId xmlns:a16="http://schemas.microsoft.com/office/drawing/2014/main" id="{AA5EF126-FBD1-DB0A-620E-53BD42979840}"/>
                    </a:ext>
                  </a:extLst>
                </p:cNvPr>
                <p:cNvSpPr/>
                <p:nvPr/>
              </p:nvSpPr>
              <p:spPr>
                <a:xfrm>
                  <a:off x="9232290" y="2699394"/>
                  <a:ext cx="1019627" cy="603732"/>
                </a:xfrm>
                <a:custGeom>
                  <a:avLst/>
                  <a:gdLst>
                    <a:gd name="connsiteX0" fmla="*/ 887054 w 1019627"/>
                    <a:gd name="connsiteY0" fmla="*/ 429995 h 603732"/>
                    <a:gd name="connsiteX1" fmla="*/ 879470 w 1019627"/>
                    <a:gd name="connsiteY1" fmla="*/ 441811 h 603732"/>
                    <a:gd name="connsiteX2" fmla="*/ 894029 w 1019627"/>
                    <a:gd name="connsiteY2" fmla="*/ 500051 h 603732"/>
                    <a:gd name="connsiteX3" fmla="*/ 904983 w 1019627"/>
                    <a:gd name="connsiteY3" fmla="*/ 542084 h 603732"/>
                    <a:gd name="connsiteX4" fmla="*/ 912286 w 1019627"/>
                    <a:gd name="connsiteY4" fmla="*/ 540262 h 603732"/>
                    <a:gd name="connsiteX5" fmla="*/ 956009 w 1019627"/>
                    <a:gd name="connsiteY5" fmla="*/ 502106 h 603732"/>
                    <a:gd name="connsiteX6" fmla="*/ 972440 w 1019627"/>
                    <a:gd name="connsiteY6" fmla="*/ 496641 h 603732"/>
                    <a:gd name="connsiteX7" fmla="*/ 973377 w 1019627"/>
                    <a:gd name="connsiteY7" fmla="*/ 496641 h 603732"/>
                    <a:gd name="connsiteX8" fmla="*/ 957694 w 1019627"/>
                    <a:gd name="connsiteY8" fmla="*/ 501872 h 603732"/>
                    <a:gd name="connsiteX9" fmla="*/ 913784 w 1019627"/>
                    <a:gd name="connsiteY9" fmla="*/ 540029 h 603732"/>
                    <a:gd name="connsiteX10" fmla="*/ 906481 w 1019627"/>
                    <a:gd name="connsiteY10" fmla="*/ 541850 h 603732"/>
                    <a:gd name="connsiteX11" fmla="*/ 901004 w 1019627"/>
                    <a:gd name="connsiteY11" fmla="*/ 554600 h 603732"/>
                    <a:gd name="connsiteX12" fmla="*/ 897353 w 1019627"/>
                    <a:gd name="connsiteY12" fmla="*/ 580054 h 603732"/>
                    <a:gd name="connsiteX13" fmla="*/ 896885 w 1019627"/>
                    <a:gd name="connsiteY13" fmla="*/ 583790 h 603732"/>
                    <a:gd name="connsiteX14" fmla="*/ 895527 w 1019627"/>
                    <a:gd name="connsiteY14" fmla="*/ 594625 h 603732"/>
                    <a:gd name="connsiteX15" fmla="*/ 879143 w 1019627"/>
                    <a:gd name="connsiteY15" fmla="*/ 603733 h 603732"/>
                    <a:gd name="connsiteX16" fmla="*/ 862711 w 1019627"/>
                    <a:gd name="connsiteY16" fmla="*/ 600090 h 603732"/>
                    <a:gd name="connsiteX17" fmla="*/ 837198 w 1019627"/>
                    <a:gd name="connsiteY17" fmla="*/ 587340 h 603732"/>
                    <a:gd name="connsiteX18" fmla="*/ 835654 w 1019627"/>
                    <a:gd name="connsiteY18" fmla="*/ 583790 h 603732"/>
                    <a:gd name="connsiteX19" fmla="*/ 831721 w 1019627"/>
                    <a:gd name="connsiteY19" fmla="*/ 574449 h 603732"/>
                    <a:gd name="connsiteX20" fmla="*/ 828164 w 1019627"/>
                    <a:gd name="connsiteY20" fmla="*/ 569779 h 603732"/>
                    <a:gd name="connsiteX21" fmla="*/ 820767 w 1019627"/>
                    <a:gd name="connsiteY21" fmla="*/ 559925 h 603732"/>
                    <a:gd name="connsiteX22" fmla="*/ 815477 w 1019627"/>
                    <a:gd name="connsiteY22" fmla="*/ 561933 h 603732"/>
                    <a:gd name="connsiteX23" fmla="*/ 806396 w 1019627"/>
                    <a:gd name="connsiteY23" fmla="*/ 563754 h 603732"/>
                    <a:gd name="connsiteX24" fmla="*/ 793616 w 1019627"/>
                    <a:gd name="connsiteY24" fmla="*/ 563754 h 603732"/>
                    <a:gd name="connsiteX25" fmla="*/ 782662 w 1019627"/>
                    <a:gd name="connsiteY25" fmla="*/ 531062 h 603732"/>
                    <a:gd name="connsiteX26" fmla="*/ 731636 w 1019627"/>
                    <a:gd name="connsiteY26" fmla="*/ 514669 h 603732"/>
                    <a:gd name="connsiteX27" fmla="*/ 691517 w 1019627"/>
                    <a:gd name="connsiteY27" fmla="*/ 505328 h 603732"/>
                    <a:gd name="connsiteX28" fmla="*/ 667830 w 1019627"/>
                    <a:gd name="connsiteY28" fmla="*/ 527185 h 603732"/>
                    <a:gd name="connsiteX29" fmla="*/ 625699 w 1019627"/>
                    <a:gd name="connsiteY29" fmla="*/ 530828 h 603732"/>
                    <a:gd name="connsiteX30" fmla="*/ 589231 w 1019627"/>
                    <a:gd name="connsiteY30" fmla="*/ 503553 h 603732"/>
                    <a:gd name="connsiteX31" fmla="*/ 576733 w 1019627"/>
                    <a:gd name="connsiteY31" fmla="*/ 490943 h 603732"/>
                    <a:gd name="connsiteX32" fmla="*/ 511195 w 1019627"/>
                    <a:gd name="connsiteY32" fmla="*/ 509111 h 603732"/>
                    <a:gd name="connsiteX33" fmla="*/ 498462 w 1019627"/>
                    <a:gd name="connsiteY33" fmla="*/ 507290 h 603732"/>
                    <a:gd name="connsiteX34" fmla="*/ 492985 w 1019627"/>
                    <a:gd name="connsiteY34" fmla="*/ 500051 h 603732"/>
                    <a:gd name="connsiteX35" fmla="*/ 491159 w 1019627"/>
                    <a:gd name="connsiteY35" fmla="*/ 489122 h 603732"/>
                    <a:gd name="connsiteX36" fmla="*/ 505718 w 1019627"/>
                    <a:gd name="connsiteY36" fmla="*/ 460026 h 603732"/>
                    <a:gd name="connsiteX37" fmla="*/ 465646 w 1019627"/>
                    <a:gd name="connsiteY37" fmla="*/ 383619 h 603732"/>
                    <a:gd name="connsiteX38" fmla="*/ 449027 w 1019627"/>
                    <a:gd name="connsiteY38" fmla="*/ 332665 h 603732"/>
                    <a:gd name="connsiteX39" fmla="*/ 374127 w 1019627"/>
                    <a:gd name="connsiteY39" fmla="*/ 321783 h 603732"/>
                    <a:gd name="connsiteX40" fmla="*/ 339486 w 1019627"/>
                    <a:gd name="connsiteY40" fmla="*/ 345415 h 603732"/>
                    <a:gd name="connsiteX41" fmla="*/ 215666 w 1019627"/>
                    <a:gd name="connsiteY41" fmla="*/ 407251 h 603732"/>
                    <a:gd name="connsiteX42" fmla="*/ 175548 w 1019627"/>
                    <a:gd name="connsiteY42" fmla="*/ 383619 h 603732"/>
                    <a:gd name="connsiteX43" fmla="*/ 146383 w 1019627"/>
                    <a:gd name="connsiteY43" fmla="*/ 396369 h 603732"/>
                    <a:gd name="connsiteX44" fmla="*/ 128126 w 1019627"/>
                    <a:gd name="connsiteY44" fmla="*/ 412715 h 603732"/>
                    <a:gd name="connsiteX45" fmla="*/ 102613 w 1019627"/>
                    <a:gd name="connsiteY45" fmla="*/ 436347 h 603732"/>
                    <a:gd name="connsiteX46" fmla="*/ 56128 w 1019627"/>
                    <a:gd name="connsiteY46" fmla="*/ 453534 h 603732"/>
                    <a:gd name="connsiteX47" fmla="*/ 56128 w 1019627"/>
                    <a:gd name="connsiteY47" fmla="*/ 453534 h 603732"/>
                    <a:gd name="connsiteX48" fmla="*/ 52711 w 1019627"/>
                    <a:gd name="connsiteY48" fmla="*/ 452413 h 603732"/>
                    <a:gd name="connsiteX49" fmla="*/ 40680 w 1019627"/>
                    <a:gd name="connsiteY49" fmla="*/ 416358 h 603732"/>
                    <a:gd name="connsiteX50" fmla="*/ 11469 w 1019627"/>
                    <a:gd name="connsiteY50" fmla="*/ 379789 h 603732"/>
                    <a:gd name="connsiteX51" fmla="*/ 0 w 1019627"/>
                    <a:gd name="connsiteY51" fmla="*/ 379789 h 603732"/>
                    <a:gd name="connsiteX52" fmla="*/ 1638 w 1019627"/>
                    <a:gd name="connsiteY52" fmla="*/ 373531 h 603732"/>
                    <a:gd name="connsiteX53" fmla="*/ 69189 w 1019627"/>
                    <a:gd name="connsiteY53" fmla="*/ 335747 h 603732"/>
                    <a:gd name="connsiteX54" fmla="*/ 79816 w 1019627"/>
                    <a:gd name="connsiteY54" fmla="*/ 310528 h 603732"/>
                    <a:gd name="connsiteX55" fmla="*/ 38293 w 1019627"/>
                    <a:gd name="connsiteY55" fmla="*/ 250327 h 603732"/>
                    <a:gd name="connsiteX56" fmla="*/ 31318 w 1019627"/>
                    <a:gd name="connsiteY56" fmla="*/ 223799 h 603732"/>
                    <a:gd name="connsiteX57" fmla="*/ 114457 w 1019627"/>
                    <a:gd name="connsiteY57" fmla="*/ 159021 h 603732"/>
                    <a:gd name="connsiteX58" fmla="*/ 127424 w 1019627"/>
                    <a:gd name="connsiteY58" fmla="*/ 127216 h 603732"/>
                    <a:gd name="connsiteX59" fmla="*/ 172224 w 1019627"/>
                    <a:gd name="connsiteY59" fmla="*/ 75842 h 603732"/>
                    <a:gd name="connsiteX60" fmla="*/ 195630 w 1019627"/>
                    <a:gd name="connsiteY60" fmla="*/ 75842 h 603732"/>
                    <a:gd name="connsiteX61" fmla="*/ 196098 w 1019627"/>
                    <a:gd name="connsiteY61" fmla="*/ 7141 h 603732"/>
                    <a:gd name="connsiteX62" fmla="*/ 567604 w 1019627"/>
                    <a:gd name="connsiteY62" fmla="*/ 89 h 603732"/>
                    <a:gd name="connsiteX63" fmla="*/ 977917 w 1019627"/>
                    <a:gd name="connsiteY63" fmla="*/ 2658 h 603732"/>
                    <a:gd name="connsiteX64" fmla="*/ 977917 w 1019627"/>
                    <a:gd name="connsiteY64" fmla="*/ 2658 h 603732"/>
                    <a:gd name="connsiteX65" fmla="*/ 974079 w 1019627"/>
                    <a:gd name="connsiteY65" fmla="*/ 14100 h 603732"/>
                    <a:gd name="connsiteX66" fmla="*/ 992289 w 1019627"/>
                    <a:gd name="connsiteY66" fmla="*/ 106900 h 603732"/>
                    <a:gd name="connsiteX67" fmla="*/ 1019627 w 1019627"/>
                    <a:gd name="connsiteY67" fmla="*/ 190546 h 603732"/>
                    <a:gd name="connsiteX68" fmla="*/ 990463 w 1019627"/>
                    <a:gd name="connsiteY68" fmla="*/ 274239 h 603732"/>
                    <a:gd name="connsiteX69" fmla="*/ 966963 w 1019627"/>
                    <a:gd name="connsiteY69" fmla="*/ 347096 h 603732"/>
                    <a:gd name="connsiteX70" fmla="*/ 908635 w 1019627"/>
                    <a:gd name="connsiteY70" fmla="*/ 396369 h 603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019627" h="603732">
                      <a:moveTo>
                        <a:pt x="887054" y="429995"/>
                      </a:moveTo>
                      <a:lnTo>
                        <a:pt x="879470" y="441811"/>
                      </a:lnTo>
                      <a:lnTo>
                        <a:pt x="894029" y="500051"/>
                      </a:lnTo>
                      <a:lnTo>
                        <a:pt x="904983" y="542084"/>
                      </a:lnTo>
                      <a:lnTo>
                        <a:pt x="912286" y="540262"/>
                      </a:lnTo>
                      <a:lnTo>
                        <a:pt x="956009" y="502106"/>
                      </a:lnTo>
                      <a:lnTo>
                        <a:pt x="972440" y="496641"/>
                      </a:lnTo>
                      <a:lnTo>
                        <a:pt x="973377" y="496641"/>
                      </a:lnTo>
                      <a:lnTo>
                        <a:pt x="957694" y="501872"/>
                      </a:lnTo>
                      <a:lnTo>
                        <a:pt x="913784" y="540029"/>
                      </a:lnTo>
                      <a:lnTo>
                        <a:pt x="906481" y="541850"/>
                      </a:lnTo>
                      <a:lnTo>
                        <a:pt x="901004" y="554600"/>
                      </a:lnTo>
                      <a:lnTo>
                        <a:pt x="897353" y="580054"/>
                      </a:lnTo>
                      <a:lnTo>
                        <a:pt x="896885" y="583790"/>
                      </a:lnTo>
                      <a:lnTo>
                        <a:pt x="895527" y="594625"/>
                      </a:lnTo>
                      <a:lnTo>
                        <a:pt x="879143" y="603733"/>
                      </a:lnTo>
                      <a:lnTo>
                        <a:pt x="862711" y="600090"/>
                      </a:lnTo>
                      <a:lnTo>
                        <a:pt x="837198" y="587340"/>
                      </a:lnTo>
                      <a:lnTo>
                        <a:pt x="835654" y="583790"/>
                      </a:lnTo>
                      <a:lnTo>
                        <a:pt x="831721" y="574449"/>
                      </a:lnTo>
                      <a:lnTo>
                        <a:pt x="828164" y="569779"/>
                      </a:lnTo>
                      <a:lnTo>
                        <a:pt x="820767" y="559925"/>
                      </a:lnTo>
                      <a:lnTo>
                        <a:pt x="815477" y="561933"/>
                      </a:lnTo>
                      <a:lnTo>
                        <a:pt x="806396" y="563754"/>
                      </a:lnTo>
                      <a:lnTo>
                        <a:pt x="793616" y="563754"/>
                      </a:lnTo>
                      <a:lnTo>
                        <a:pt x="782662" y="531062"/>
                      </a:lnTo>
                      <a:lnTo>
                        <a:pt x="731636" y="514669"/>
                      </a:lnTo>
                      <a:lnTo>
                        <a:pt x="691517" y="505328"/>
                      </a:lnTo>
                      <a:lnTo>
                        <a:pt x="667830" y="527185"/>
                      </a:lnTo>
                      <a:lnTo>
                        <a:pt x="625699" y="530828"/>
                      </a:lnTo>
                      <a:lnTo>
                        <a:pt x="589231" y="503553"/>
                      </a:lnTo>
                      <a:lnTo>
                        <a:pt x="576733" y="490943"/>
                      </a:lnTo>
                      <a:lnTo>
                        <a:pt x="511195" y="509111"/>
                      </a:lnTo>
                      <a:lnTo>
                        <a:pt x="498462" y="507290"/>
                      </a:lnTo>
                      <a:lnTo>
                        <a:pt x="492985" y="500051"/>
                      </a:lnTo>
                      <a:lnTo>
                        <a:pt x="491159" y="489122"/>
                      </a:lnTo>
                      <a:lnTo>
                        <a:pt x="505718" y="460026"/>
                      </a:lnTo>
                      <a:lnTo>
                        <a:pt x="465646" y="383619"/>
                      </a:lnTo>
                      <a:lnTo>
                        <a:pt x="449027" y="332665"/>
                      </a:lnTo>
                      <a:lnTo>
                        <a:pt x="374127" y="321783"/>
                      </a:lnTo>
                      <a:lnTo>
                        <a:pt x="339486" y="345415"/>
                      </a:lnTo>
                      <a:lnTo>
                        <a:pt x="215666" y="407251"/>
                      </a:lnTo>
                      <a:lnTo>
                        <a:pt x="175548" y="383619"/>
                      </a:lnTo>
                      <a:lnTo>
                        <a:pt x="146383" y="396369"/>
                      </a:lnTo>
                      <a:lnTo>
                        <a:pt x="128126" y="412715"/>
                      </a:lnTo>
                      <a:lnTo>
                        <a:pt x="102613" y="436347"/>
                      </a:lnTo>
                      <a:lnTo>
                        <a:pt x="56128" y="453534"/>
                      </a:lnTo>
                      <a:lnTo>
                        <a:pt x="56128" y="453534"/>
                      </a:lnTo>
                      <a:cubicBezTo>
                        <a:pt x="54958" y="453207"/>
                        <a:pt x="53835" y="452833"/>
                        <a:pt x="52711" y="452413"/>
                      </a:cubicBezTo>
                      <a:lnTo>
                        <a:pt x="40680" y="416358"/>
                      </a:lnTo>
                      <a:lnTo>
                        <a:pt x="11469" y="379789"/>
                      </a:lnTo>
                      <a:lnTo>
                        <a:pt x="0" y="379789"/>
                      </a:lnTo>
                      <a:cubicBezTo>
                        <a:pt x="398" y="377667"/>
                        <a:pt x="945" y="375576"/>
                        <a:pt x="1638" y="373531"/>
                      </a:cubicBezTo>
                      <a:cubicBezTo>
                        <a:pt x="12733" y="340511"/>
                        <a:pt x="42693" y="343827"/>
                        <a:pt x="69189" y="335747"/>
                      </a:cubicBezTo>
                      <a:cubicBezTo>
                        <a:pt x="72653" y="327948"/>
                        <a:pt x="75883" y="319728"/>
                        <a:pt x="79816" y="310528"/>
                      </a:cubicBezTo>
                      <a:cubicBezTo>
                        <a:pt x="69049" y="290352"/>
                        <a:pt x="70453" y="259154"/>
                        <a:pt x="38293" y="250327"/>
                      </a:cubicBezTo>
                      <a:cubicBezTo>
                        <a:pt x="36280" y="242854"/>
                        <a:pt x="34267" y="235008"/>
                        <a:pt x="31318" y="223799"/>
                      </a:cubicBezTo>
                      <a:cubicBezTo>
                        <a:pt x="57111" y="201802"/>
                        <a:pt x="76866" y="168128"/>
                        <a:pt x="114457" y="159021"/>
                      </a:cubicBezTo>
                      <a:cubicBezTo>
                        <a:pt x="118015" y="145571"/>
                        <a:pt x="118483" y="135669"/>
                        <a:pt x="127424" y="127216"/>
                      </a:cubicBezTo>
                      <a:cubicBezTo>
                        <a:pt x="143715" y="111664"/>
                        <a:pt x="157337" y="93356"/>
                        <a:pt x="172224" y="75842"/>
                      </a:cubicBezTo>
                      <a:lnTo>
                        <a:pt x="195630" y="75842"/>
                      </a:lnTo>
                      <a:cubicBezTo>
                        <a:pt x="199937" y="52957"/>
                        <a:pt x="215947" y="30867"/>
                        <a:pt x="196098" y="7141"/>
                      </a:cubicBezTo>
                      <a:cubicBezTo>
                        <a:pt x="213325" y="3078"/>
                        <a:pt x="379230" y="556"/>
                        <a:pt x="567604" y="89"/>
                      </a:cubicBezTo>
                      <a:cubicBezTo>
                        <a:pt x="709540" y="-285"/>
                        <a:pt x="864303" y="509"/>
                        <a:pt x="977917" y="2658"/>
                      </a:cubicBezTo>
                      <a:lnTo>
                        <a:pt x="977917" y="2658"/>
                      </a:lnTo>
                      <a:lnTo>
                        <a:pt x="974079" y="14100"/>
                      </a:lnTo>
                      <a:lnTo>
                        <a:pt x="992289" y="106900"/>
                      </a:lnTo>
                      <a:lnTo>
                        <a:pt x="1019627" y="190546"/>
                      </a:lnTo>
                      <a:lnTo>
                        <a:pt x="990463" y="274239"/>
                      </a:lnTo>
                      <a:lnTo>
                        <a:pt x="966963" y="347096"/>
                      </a:lnTo>
                      <a:lnTo>
                        <a:pt x="908635" y="396369"/>
                      </a:lnTo>
                      <a:close/>
                    </a:path>
                  </a:pathLst>
                </a:custGeom>
                <a:solidFill>
                  <a:srgbClr val="D57034"/>
                </a:solidFill>
                <a:ln w="14041" cap="flat">
                  <a:solidFill>
                    <a:srgbClr val="FFFFFF"/>
                  </a:solidFill>
                  <a:prstDash val="solid"/>
                  <a:miter/>
                </a:ln>
              </p:spPr>
              <p:txBody>
                <a:bodyPr rtlCol="0" anchor="ctr"/>
                <a:lstStyle/>
                <a:p>
                  <a:endParaRPr lang="en-US"/>
                </a:p>
              </p:txBody>
            </p:sp>
            <p:sp>
              <p:nvSpPr>
                <p:cNvPr id="31" name="Freeform 48">
                  <a:extLst>
                    <a:ext uri="{FF2B5EF4-FFF2-40B4-BE49-F238E27FC236}">
                      <a16:creationId xmlns:a16="http://schemas.microsoft.com/office/drawing/2014/main" id="{B46BDDDD-6A45-4FA2-4566-D3E553D5F4FB}"/>
                    </a:ext>
                  </a:extLst>
                </p:cNvPr>
                <p:cNvSpPr/>
                <p:nvPr/>
              </p:nvSpPr>
              <p:spPr>
                <a:xfrm>
                  <a:off x="10111666" y="3129156"/>
                  <a:ext cx="414198" cy="197556"/>
                </a:xfrm>
                <a:custGeom>
                  <a:avLst/>
                  <a:gdLst>
                    <a:gd name="connsiteX0" fmla="*/ 379698 w 414198"/>
                    <a:gd name="connsiteY0" fmla="*/ 46470 h 197556"/>
                    <a:gd name="connsiteX1" fmla="*/ 388826 w 414198"/>
                    <a:gd name="connsiteY1" fmla="*/ 59640 h 197556"/>
                    <a:gd name="connsiteX2" fmla="*/ 367199 w 414198"/>
                    <a:gd name="connsiteY2" fmla="*/ 77435 h 197556"/>
                    <a:gd name="connsiteX3" fmla="*/ 343371 w 414198"/>
                    <a:gd name="connsiteY3" fmla="*/ 86261 h 197556"/>
                    <a:gd name="connsiteX4" fmla="*/ 343371 w 414198"/>
                    <a:gd name="connsiteY4" fmla="*/ 128295 h 197556"/>
                    <a:gd name="connsiteX5" fmla="*/ 339720 w 414198"/>
                    <a:gd name="connsiteY5" fmla="*/ 130116 h 197556"/>
                    <a:gd name="connsiteX6" fmla="*/ 339720 w 414198"/>
                    <a:gd name="connsiteY6" fmla="*/ 130583 h 197556"/>
                    <a:gd name="connsiteX7" fmla="*/ 341780 w 414198"/>
                    <a:gd name="connsiteY7" fmla="*/ 140531 h 197556"/>
                    <a:gd name="connsiteX8" fmla="*/ 341405 w 414198"/>
                    <a:gd name="connsiteY8" fmla="*/ 152674 h 197556"/>
                    <a:gd name="connsiteX9" fmla="*/ 331621 w 414198"/>
                    <a:gd name="connsiteY9" fmla="*/ 148331 h 197556"/>
                    <a:gd name="connsiteX10" fmla="*/ 330732 w 414198"/>
                    <a:gd name="connsiteY10" fmla="*/ 148704 h 197556"/>
                    <a:gd name="connsiteX11" fmla="*/ 309760 w 414198"/>
                    <a:gd name="connsiteY11" fmla="*/ 157438 h 197556"/>
                    <a:gd name="connsiteX12" fmla="*/ 300631 w 414198"/>
                    <a:gd name="connsiteY12" fmla="*/ 166545 h 197556"/>
                    <a:gd name="connsiteX13" fmla="*/ 299040 w 414198"/>
                    <a:gd name="connsiteY13" fmla="*/ 166545 h 197556"/>
                    <a:gd name="connsiteX14" fmla="*/ 273293 w 414198"/>
                    <a:gd name="connsiteY14" fmla="*/ 164817 h 197556"/>
                    <a:gd name="connsiteX15" fmla="*/ 272778 w 414198"/>
                    <a:gd name="connsiteY15" fmla="*/ 164817 h 197556"/>
                    <a:gd name="connsiteX16" fmla="*/ 249371 w 414198"/>
                    <a:gd name="connsiteY16" fmla="*/ 168366 h 197556"/>
                    <a:gd name="connsiteX17" fmla="*/ 231161 w 414198"/>
                    <a:gd name="connsiteY17" fmla="*/ 191998 h 197556"/>
                    <a:gd name="connsiteX18" fmla="*/ 213232 w 414198"/>
                    <a:gd name="connsiteY18" fmla="*/ 197556 h 197556"/>
                    <a:gd name="connsiteX19" fmla="*/ 212717 w 414198"/>
                    <a:gd name="connsiteY19" fmla="*/ 197229 h 197556"/>
                    <a:gd name="connsiteX20" fmla="*/ 191370 w 414198"/>
                    <a:gd name="connsiteY20" fmla="*/ 182985 h 197556"/>
                    <a:gd name="connsiteX21" fmla="*/ 171335 w 414198"/>
                    <a:gd name="connsiteY21" fmla="*/ 157531 h 197556"/>
                    <a:gd name="connsiteX22" fmla="*/ 169883 w 414198"/>
                    <a:gd name="connsiteY22" fmla="*/ 153982 h 197556"/>
                    <a:gd name="connsiteX23" fmla="*/ 158555 w 414198"/>
                    <a:gd name="connsiteY23" fmla="*/ 126613 h 197556"/>
                    <a:gd name="connsiteX24" fmla="*/ 142077 w 414198"/>
                    <a:gd name="connsiteY24" fmla="*/ 108492 h 197556"/>
                    <a:gd name="connsiteX25" fmla="*/ 129344 w 414198"/>
                    <a:gd name="connsiteY25" fmla="*/ 90278 h 197556"/>
                    <a:gd name="connsiteX26" fmla="*/ 114738 w 414198"/>
                    <a:gd name="connsiteY26" fmla="*/ 72110 h 197556"/>
                    <a:gd name="connsiteX27" fmla="*/ 94749 w 414198"/>
                    <a:gd name="connsiteY27" fmla="*/ 66786 h 197556"/>
                    <a:gd name="connsiteX28" fmla="*/ 94000 w 414198"/>
                    <a:gd name="connsiteY28" fmla="*/ 66786 h 197556"/>
                    <a:gd name="connsiteX29" fmla="*/ 93064 w 414198"/>
                    <a:gd name="connsiteY29" fmla="*/ 66786 h 197556"/>
                    <a:gd name="connsiteX30" fmla="*/ 76539 w 414198"/>
                    <a:gd name="connsiteY30" fmla="*/ 72110 h 197556"/>
                    <a:gd name="connsiteX31" fmla="*/ 32816 w 414198"/>
                    <a:gd name="connsiteY31" fmla="*/ 110267 h 197556"/>
                    <a:gd name="connsiteX32" fmla="*/ 25513 w 414198"/>
                    <a:gd name="connsiteY32" fmla="*/ 112089 h 197556"/>
                    <a:gd name="connsiteX33" fmla="*/ 14559 w 414198"/>
                    <a:gd name="connsiteY33" fmla="*/ 70055 h 197556"/>
                    <a:gd name="connsiteX34" fmla="*/ 0 w 414198"/>
                    <a:gd name="connsiteY34" fmla="*/ 11816 h 197556"/>
                    <a:gd name="connsiteX35" fmla="*/ 7584 w 414198"/>
                    <a:gd name="connsiteY35" fmla="*/ 0 h 197556"/>
                    <a:gd name="connsiteX36" fmla="*/ 104860 w 414198"/>
                    <a:gd name="connsiteY36" fmla="*/ 0 h 197556"/>
                    <a:gd name="connsiteX37" fmla="*/ 104860 w 414198"/>
                    <a:gd name="connsiteY37" fmla="*/ 0 h 197556"/>
                    <a:gd name="connsiteX38" fmla="*/ 414199 w 414198"/>
                    <a:gd name="connsiteY38" fmla="*/ 0 h 197556"/>
                    <a:gd name="connsiteX39" fmla="*/ 379698 w 414198"/>
                    <a:gd name="connsiteY39" fmla="*/ 46470 h 197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14198" h="197556">
                      <a:moveTo>
                        <a:pt x="379698" y="46470"/>
                      </a:moveTo>
                      <a:lnTo>
                        <a:pt x="388826" y="59640"/>
                      </a:lnTo>
                      <a:lnTo>
                        <a:pt x="367199" y="77435"/>
                      </a:lnTo>
                      <a:lnTo>
                        <a:pt x="343371" y="86261"/>
                      </a:lnTo>
                      <a:lnTo>
                        <a:pt x="343371" y="128295"/>
                      </a:lnTo>
                      <a:lnTo>
                        <a:pt x="339720" y="130116"/>
                      </a:lnTo>
                      <a:cubicBezTo>
                        <a:pt x="339748" y="130270"/>
                        <a:pt x="339748" y="130429"/>
                        <a:pt x="339720" y="130583"/>
                      </a:cubicBezTo>
                      <a:cubicBezTo>
                        <a:pt x="340974" y="133754"/>
                        <a:pt x="341672" y="137122"/>
                        <a:pt x="341780" y="140531"/>
                      </a:cubicBezTo>
                      <a:cubicBezTo>
                        <a:pt x="341915" y="144580"/>
                        <a:pt x="341789" y="148639"/>
                        <a:pt x="341405" y="152674"/>
                      </a:cubicBezTo>
                      <a:lnTo>
                        <a:pt x="331621" y="148331"/>
                      </a:lnTo>
                      <a:lnTo>
                        <a:pt x="330732" y="148704"/>
                      </a:lnTo>
                      <a:lnTo>
                        <a:pt x="309760" y="157438"/>
                      </a:lnTo>
                      <a:lnTo>
                        <a:pt x="300631" y="166545"/>
                      </a:lnTo>
                      <a:lnTo>
                        <a:pt x="299040" y="166545"/>
                      </a:lnTo>
                      <a:lnTo>
                        <a:pt x="273293" y="164817"/>
                      </a:lnTo>
                      <a:lnTo>
                        <a:pt x="272778" y="164817"/>
                      </a:lnTo>
                      <a:lnTo>
                        <a:pt x="249371" y="168366"/>
                      </a:lnTo>
                      <a:lnTo>
                        <a:pt x="231161" y="191998"/>
                      </a:lnTo>
                      <a:lnTo>
                        <a:pt x="213232" y="197556"/>
                      </a:lnTo>
                      <a:lnTo>
                        <a:pt x="212717" y="197229"/>
                      </a:lnTo>
                      <a:lnTo>
                        <a:pt x="191370" y="182985"/>
                      </a:lnTo>
                      <a:lnTo>
                        <a:pt x="171335" y="157531"/>
                      </a:lnTo>
                      <a:lnTo>
                        <a:pt x="169883" y="153982"/>
                      </a:lnTo>
                      <a:lnTo>
                        <a:pt x="158555" y="126613"/>
                      </a:lnTo>
                      <a:lnTo>
                        <a:pt x="142077" y="108492"/>
                      </a:lnTo>
                      <a:lnTo>
                        <a:pt x="129344" y="90278"/>
                      </a:lnTo>
                      <a:lnTo>
                        <a:pt x="114738" y="72110"/>
                      </a:lnTo>
                      <a:lnTo>
                        <a:pt x="94749" y="66786"/>
                      </a:lnTo>
                      <a:lnTo>
                        <a:pt x="94000" y="66786"/>
                      </a:lnTo>
                      <a:lnTo>
                        <a:pt x="93064" y="66786"/>
                      </a:lnTo>
                      <a:lnTo>
                        <a:pt x="76539" y="72110"/>
                      </a:lnTo>
                      <a:lnTo>
                        <a:pt x="32816" y="110267"/>
                      </a:lnTo>
                      <a:lnTo>
                        <a:pt x="25513" y="112089"/>
                      </a:lnTo>
                      <a:lnTo>
                        <a:pt x="14559" y="70055"/>
                      </a:lnTo>
                      <a:lnTo>
                        <a:pt x="0" y="11816"/>
                      </a:lnTo>
                      <a:lnTo>
                        <a:pt x="7584" y="0"/>
                      </a:lnTo>
                      <a:lnTo>
                        <a:pt x="104860" y="0"/>
                      </a:lnTo>
                      <a:lnTo>
                        <a:pt x="104860" y="0"/>
                      </a:lnTo>
                      <a:lnTo>
                        <a:pt x="414199" y="0"/>
                      </a:lnTo>
                      <a:cubicBezTo>
                        <a:pt x="390980" y="7566"/>
                        <a:pt x="391916" y="32459"/>
                        <a:pt x="379698" y="46470"/>
                      </a:cubicBezTo>
                      <a:close/>
                    </a:path>
                  </a:pathLst>
                </a:custGeom>
                <a:solidFill>
                  <a:srgbClr val="D57034"/>
                </a:solidFill>
                <a:ln w="14041" cap="flat">
                  <a:solidFill>
                    <a:srgbClr val="FFFFFF"/>
                  </a:solidFill>
                  <a:prstDash val="solid"/>
                  <a:miter/>
                </a:ln>
              </p:spPr>
              <p:txBody>
                <a:bodyPr rtlCol="0" anchor="ctr"/>
                <a:lstStyle/>
                <a:p>
                  <a:endParaRPr lang="en-US"/>
                </a:p>
              </p:txBody>
            </p:sp>
          </p:grpSp>
          <p:grpSp>
            <p:nvGrpSpPr>
              <p:cNvPr id="14" name="NAMES">
                <a:extLst>
                  <a:ext uri="{FF2B5EF4-FFF2-40B4-BE49-F238E27FC236}">
                    <a16:creationId xmlns:a16="http://schemas.microsoft.com/office/drawing/2014/main" id="{35BFB5C8-D5B9-9789-33C4-74D00309199E}"/>
                  </a:ext>
                </a:extLst>
              </p:cNvPr>
              <p:cNvGrpSpPr/>
              <p:nvPr/>
            </p:nvGrpSpPr>
            <p:grpSpPr>
              <a:xfrm>
                <a:off x="9143120" y="603443"/>
                <a:ext cx="3055386" cy="3162992"/>
                <a:chOff x="6576813" y="2864527"/>
                <a:chExt cx="1816684" cy="1880668"/>
              </a:xfrm>
            </p:grpSpPr>
            <p:sp>
              <p:nvSpPr>
                <p:cNvPr id="15" name="COLVILLE TRIBE">
                  <a:extLst>
                    <a:ext uri="{FF2B5EF4-FFF2-40B4-BE49-F238E27FC236}">
                      <a16:creationId xmlns:a16="http://schemas.microsoft.com/office/drawing/2014/main" id="{0824A89E-E495-CD8A-6A20-3971D8EFDE94}"/>
                    </a:ext>
                  </a:extLst>
                </p:cNvPr>
                <p:cNvSpPr txBox="1"/>
                <p:nvPr/>
              </p:nvSpPr>
              <p:spPr>
                <a:xfrm>
                  <a:off x="6576813" y="3344631"/>
                  <a:ext cx="698092" cy="281035"/>
                </a:xfrm>
                <a:prstGeom prst="rect">
                  <a:avLst/>
                </a:prstGeom>
                <a:noFill/>
              </p:spPr>
              <p:txBody>
                <a:bodyPr wrap="square" lIns="0" tIns="0" rIns="0" bIns="0" rtlCol="0" anchor="t">
                  <a:spAutoFit/>
                </a:bodyPr>
                <a:lstStyle/>
                <a:p>
                  <a:r>
                    <a:rPr lang="en-US" sz="700" b="1">
                      <a:solidFill>
                        <a:schemeClr val="tx2"/>
                      </a:solidFill>
                    </a:rPr>
                    <a:t>CONFEDERATED TRIBES OF THE COLVILLE RESERVATION</a:t>
                  </a:r>
                  <a:endParaRPr lang="en-US" sz="700" b="1">
                    <a:solidFill>
                      <a:schemeClr val="tx2"/>
                    </a:solidFill>
                    <a:cs typeface="Arial"/>
                  </a:endParaRPr>
                </a:p>
              </p:txBody>
            </p:sp>
            <p:sp>
              <p:nvSpPr>
                <p:cNvPr id="16" name="PEND OREILLE">
                  <a:extLst>
                    <a:ext uri="{FF2B5EF4-FFF2-40B4-BE49-F238E27FC236}">
                      <a16:creationId xmlns:a16="http://schemas.microsoft.com/office/drawing/2014/main" id="{56B90BC4-9517-1446-BB9F-84443200FAB4}"/>
                    </a:ext>
                  </a:extLst>
                </p:cNvPr>
                <p:cNvSpPr txBox="1"/>
                <p:nvPr/>
              </p:nvSpPr>
              <p:spPr>
                <a:xfrm>
                  <a:off x="7743788" y="2905381"/>
                  <a:ext cx="383313" cy="169118"/>
                </a:xfrm>
                <a:prstGeom prst="rect">
                  <a:avLst/>
                </a:prstGeom>
                <a:noFill/>
              </p:spPr>
              <p:txBody>
                <a:bodyPr wrap="square" lIns="0" tIns="0" rIns="0" bIns="0" rtlCol="0">
                  <a:spAutoFit/>
                </a:bodyPr>
                <a:lstStyle/>
                <a:p>
                  <a:r>
                    <a:rPr lang="en-US" sz="700" b="1">
                      <a:solidFill>
                        <a:schemeClr val="tx2"/>
                      </a:solidFill>
                    </a:rPr>
                    <a:t>PEND</a:t>
                  </a:r>
                </a:p>
                <a:p>
                  <a:r>
                    <a:rPr lang="en-US" sz="700" b="1">
                      <a:solidFill>
                        <a:schemeClr val="tx2"/>
                      </a:solidFill>
                    </a:rPr>
                    <a:t>OREILLE</a:t>
                  </a:r>
                </a:p>
              </p:txBody>
            </p:sp>
            <p:sp>
              <p:nvSpPr>
                <p:cNvPr id="17" name="STEVENS">
                  <a:extLst>
                    <a:ext uri="{FF2B5EF4-FFF2-40B4-BE49-F238E27FC236}">
                      <a16:creationId xmlns:a16="http://schemas.microsoft.com/office/drawing/2014/main" id="{7E2DCDA2-3760-8A33-8567-E88A81E78882}"/>
                    </a:ext>
                  </a:extLst>
                </p:cNvPr>
                <p:cNvSpPr txBox="1"/>
                <p:nvPr/>
              </p:nvSpPr>
              <p:spPr>
                <a:xfrm>
                  <a:off x="7369670" y="2875038"/>
                  <a:ext cx="467651" cy="72479"/>
                </a:xfrm>
                <a:prstGeom prst="rect">
                  <a:avLst/>
                </a:prstGeom>
                <a:noFill/>
              </p:spPr>
              <p:txBody>
                <a:bodyPr wrap="square" lIns="0" tIns="0" rIns="0" bIns="0" rtlCol="0">
                  <a:spAutoFit/>
                </a:bodyPr>
                <a:lstStyle/>
                <a:p>
                  <a:r>
                    <a:rPr lang="en-US" sz="600" b="1">
                      <a:solidFill>
                        <a:schemeClr val="tx2"/>
                      </a:solidFill>
                    </a:rPr>
                    <a:t>STEVENS</a:t>
                  </a:r>
                </a:p>
              </p:txBody>
            </p:sp>
            <p:sp>
              <p:nvSpPr>
                <p:cNvPr id="18" name="FERRY">
                  <a:extLst>
                    <a:ext uri="{FF2B5EF4-FFF2-40B4-BE49-F238E27FC236}">
                      <a16:creationId xmlns:a16="http://schemas.microsoft.com/office/drawing/2014/main" id="{1BA68883-C31B-DF15-AAA2-469804A73779}"/>
                    </a:ext>
                  </a:extLst>
                </p:cNvPr>
                <p:cNvSpPr txBox="1"/>
                <p:nvPr/>
              </p:nvSpPr>
              <p:spPr>
                <a:xfrm>
                  <a:off x="6927615" y="2864527"/>
                  <a:ext cx="275547" cy="59559"/>
                </a:xfrm>
                <a:prstGeom prst="rect">
                  <a:avLst/>
                </a:prstGeom>
                <a:noFill/>
              </p:spPr>
              <p:txBody>
                <a:bodyPr wrap="square" lIns="0" tIns="0" rIns="0" bIns="0" rtlCol="0">
                  <a:spAutoFit/>
                </a:bodyPr>
                <a:lstStyle/>
                <a:p>
                  <a:r>
                    <a:rPr lang="en-US" sz="700" b="1">
                      <a:solidFill>
                        <a:schemeClr val="tx2"/>
                      </a:solidFill>
                    </a:rPr>
                    <a:t>FERRY</a:t>
                  </a:r>
                </a:p>
              </p:txBody>
            </p:sp>
            <p:sp>
              <p:nvSpPr>
                <p:cNvPr id="19" name="LINCOLN">
                  <a:extLst>
                    <a:ext uri="{FF2B5EF4-FFF2-40B4-BE49-F238E27FC236}">
                      <a16:creationId xmlns:a16="http://schemas.microsoft.com/office/drawing/2014/main" id="{E20F7FC2-0032-7E0E-59C2-53B712DE20BB}"/>
                    </a:ext>
                  </a:extLst>
                </p:cNvPr>
                <p:cNvSpPr txBox="1"/>
                <p:nvPr/>
              </p:nvSpPr>
              <p:spPr>
                <a:xfrm>
                  <a:off x="7036190" y="4089557"/>
                  <a:ext cx="411425" cy="84559"/>
                </a:xfrm>
                <a:prstGeom prst="rect">
                  <a:avLst/>
                </a:prstGeom>
                <a:noFill/>
              </p:spPr>
              <p:txBody>
                <a:bodyPr wrap="square" lIns="0" tIns="0" rIns="0" bIns="0" rtlCol="0">
                  <a:spAutoFit/>
                </a:bodyPr>
                <a:lstStyle/>
                <a:p>
                  <a:r>
                    <a:rPr lang="en-US" sz="700" b="1">
                      <a:solidFill>
                        <a:schemeClr val="tx2"/>
                      </a:solidFill>
                    </a:rPr>
                    <a:t>LINCOLN</a:t>
                  </a:r>
                </a:p>
              </p:txBody>
            </p:sp>
            <p:sp>
              <p:nvSpPr>
                <p:cNvPr id="20" name="SPOKANE">
                  <a:extLst>
                    <a:ext uri="{FF2B5EF4-FFF2-40B4-BE49-F238E27FC236}">
                      <a16:creationId xmlns:a16="http://schemas.microsoft.com/office/drawing/2014/main" id="{53D48AA2-091B-64F2-6197-EAF1DED163DF}"/>
                    </a:ext>
                  </a:extLst>
                </p:cNvPr>
                <p:cNvSpPr txBox="1"/>
                <p:nvPr/>
              </p:nvSpPr>
              <p:spPr>
                <a:xfrm>
                  <a:off x="7692498" y="4031264"/>
                  <a:ext cx="430167" cy="84559"/>
                </a:xfrm>
                <a:prstGeom prst="rect">
                  <a:avLst/>
                </a:prstGeom>
                <a:noFill/>
              </p:spPr>
              <p:txBody>
                <a:bodyPr wrap="square" lIns="0" tIns="0" rIns="0" bIns="0" rtlCol="0">
                  <a:spAutoFit/>
                </a:bodyPr>
                <a:lstStyle/>
                <a:p>
                  <a:r>
                    <a:rPr lang="en-US" sz="700" b="1">
                      <a:solidFill>
                        <a:schemeClr val="tx2"/>
                      </a:solidFill>
                    </a:rPr>
                    <a:t>SPOKANE</a:t>
                  </a:r>
                </a:p>
              </p:txBody>
            </p:sp>
            <p:sp>
              <p:nvSpPr>
                <p:cNvPr id="21" name="WHITMAN">
                  <a:extLst>
                    <a:ext uri="{FF2B5EF4-FFF2-40B4-BE49-F238E27FC236}">
                      <a16:creationId xmlns:a16="http://schemas.microsoft.com/office/drawing/2014/main" id="{4664084F-835F-9173-7ABD-817CF0FFC668}"/>
                    </a:ext>
                  </a:extLst>
                </p:cNvPr>
                <p:cNvSpPr txBox="1"/>
                <p:nvPr/>
              </p:nvSpPr>
              <p:spPr>
                <a:xfrm>
                  <a:off x="7660659" y="4674936"/>
                  <a:ext cx="528562" cy="70259"/>
                </a:xfrm>
                <a:prstGeom prst="rect">
                  <a:avLst/>
                </a:prstGeom>
                <a:noFill/>
              </p:spPr>
              <p:txBody>
                <a:bodyPr wrap="square" lIns="0" tIns="0" rIns="0" bIns="0" rtlCol="0">
                  <a:spAutoFit/>
                </a:bodyPr>
                <a:lstStyle/>
                <a:p>
                  <a:endParaRPr lang="en-US" sz="700" b="1">
                    <a:solidFill>
                      <a:schemeClr val="tx2"/>
                    </a:solidFill>
                  </a:endParaRPr>
                </a:p>
              </p:txBody>
            </p:sp>
            <p:sp>
              <p:nvSpPr>
                <p:cNvPr id="22" name="ADAMS">
                  <a:extLst>
                    <a:ext uri="{FF2B5EF4-FFF2-40B4-BE49-F238E27FC236}">
                      <a16:creationId xmlns:a16="http://schemas.microsoft.com/office/drawing/2014/main" id="{DC1145E3-1121-DEC5-4BD6-899DE3F37B91}"/>
                    </a:ext>
                  </a:extLst>
                </p:cNvPr>
                <p:cNvSpPr txBox="1"/>
                <p:nvPr/>
              </p:nvSpPr>
              <p:spPr>
                <a:xfrm>
                  <a:off x="7006366" y="4643847"/>
                  <a:ext cx="275547" cy="59559"/>
                </a:xfrm>
                <a:prstGeom prst="rect">
                  <a:avLst/>
                </a:prstGeom>
                <a:noFill/>
              </p:spPr>
              <p:txBody>
                <a:bodyPr wrap="square" lIns="0" tIns="0" rIns="0" bIns="0" rtlCol="0">
                  <a:spAutoFit/>
                </a:bodyPr>
                <a:lstStyle/>
                <a:p>
                  <a:r>
                    <a:rPr lang="en-US" sz="700" b="1">
                      <a:solidFill>
                        <a:schemeClr val="tx2"/>
                      </a:solidFill>
                    </a:rPr>
                    <a:t>ADAMS</a:t>
                  </a:r>
                </a:p>
              </p:txBody>
            </p:sp>
            <p:grpSp>
              <p:nvGrpSpPr>
                <p:cNvPr id="23" name="KALISPEL TRIBE">
                  <a:extLst>
                    <a:ext uri="{FF2B5EF4-FFF2-40B4-BE49-F238E27FC236}">
                      <a16:creationId xmlns:a16="http://schemas.microsoft.com/office/drawing/2014/main" id="{D03B652E-8C23-C6FE-FF3A-FC0E08A1CE5B}"/>
                    </a:ext>
                  </a:extLst>
                </p:cNvPr>
                <p:cNvGrpSpPr/>
                <p:nvPr/>
              </p:nvGrpSpPr>
              <p:grpSpPr>
                <a:xfrm>
                  <a:off x="7915993" y="3311330"/>
                  <a:ext cx="477504" cy="253676"/>
                  <a:chOff x="7915993" y="3311330"/>
                  <a:chExt cx="477504" cy="253676"/>
                </a:xfrm>
              </p:grpSpPr>
              <p:sp>
                <p:nvSpPr>
                  <p:cNvPr id="27" name="KALISPEL TRIBE">
                    <a:extLst>
                      <a:ext uri="{FF2B5EF4-FFF2-40B4-BE49-F238E27FC236}">
                        <a16:creationId xmlns:a16="http://schemas.microsoft.com/office/drawing/2014/main" id="{54360482-DD12-6245-9BA1-93B9BAEF6521}"/>
                      </a:ext>
                    </a:extLst>
                  </p:cNvPr>
                  <p:cNvSpPr txBox="1"/>
                  <p:nvPr/>
                </p:nvSpPr>
                <p:spPr>
                  <a:xfrm>
                    <a:off x="7986757" y="3311330"/>
                    <a:ext cx="406740" cy="253676"/>
                  </a:xfrm>
                  <a:prstGeom prst="rect">
                    <a:avLst/>
                  </a:prstGeom>
                  <a:noFill/>
                </p:spPr>
                <p:txBody>
                  <a:bodyPr wrap="square" lIns="0" tIns="0" rIns="0" bIns="0" rtlCol="0" anchor="t">
                    <a:spAutoFit/>
                  </a:bodyPr>
                  <a:lstStyle/>
                  <a:p>
                    <a:r>
                      <a:rPr lang="en-US" sz="700" b="1">
                        <a:solidFill>
                          <a:schemeClr val="tx2"/>
                        </a:solidFill>
                      </a:rPr>
                      <a:t>KALISPEL</a:t>
                    </a:r>
                  </a:p>
                  <a:p>
                    <a:r>
                      <a:rPr lang="en-US" sz="700" b="1">
                        <a:solidFill>
                          <a:schemeClr val="tx2"/>
                        </a:solidFill>
                      </a:rPr>
                      <a:t>TRIBE OF INDIANS</a:t>
                    </a:r>
                    <a:endParaRPr lang="en-US" sz="700" b="1">
                      <a:solidFill>
                        <a:schemeClr val="tx2"/>
                      </a:solidFill>
                      <a:cs typeface="Arial"/>
                    </a:endParaRPr>
                  </a:p>
                </p:txBody>
              </p:sp>
              <p:sp>
                <p:nvSpPr>
                  <p:cNvPr id="28" name="Triangle 87">
                    <a:extLst>
                      <a:ext uri="{FF2B5EF4-FFF2-40B4-BE49-F238E27FC236}">
                        <a16:creationId xmlns:a16="http://schemas.microsoft.com/office/drawing/2014/main" id="{5DF5D572-3E12-A895-A791-DB06AD00B2E7}"/>
                      </a:ext>
                    </a:extLst>
                  </p:cNvPr>
                  <p:cNvSpPr/>
                  <p:nvPr/>
                </p:nvSpPr>
                <p:spPr>
                  <a:xfrm rot="16200000">
                    <a:off x="7894975" y="3333005"/>
                    <a:ext cx="92136" cy="5010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SPOKANE TRIBE">
                  <a:extLst>
                    <a:ext uri="{FF2B5EF4-FFF2-40B4-BE49-F238E27FC236}">
                      <a16:creationId xmlns:a16="http://schemas.microsoft.com/office/drawing/2014/main" id="{BB44870B-3442-68AB-F744-A5E9D3C1CADE}"/>
                    </a:ext>
                  </a:extLst>
                </p:cNvPr>
                <p:cNvGrpSpPr/>
                <p:nvPr/>
              </p:nvGrpSpPr>
              <p:grpSpPr>
                <a:xfrm>
                  <a:off x="7339449" y="3412204"/>
                  <a:ext cx="405488" cy="303776"/>
                  <a:chOff x="7339449" y="3412204"/>
                  <a:chExt cx="405488" cy="303776"/>
                </a:xfrm>
              </p:grpSpPr>
              <p:sp>
                <p:nvSpPr>
                  <p:cNvPr id="25" name="SPOKANE TRIBE">
                    <a:extLst>
                      <a:ext uri="{FF2B5EF4-FFF2-40B4-BE49-F238E27FC236}">
                        <a16:creationId xmlns:a16="http://schemas.microsoft.com/office/drawing/2014/main" id="{23A252C3-928E-707C-336F-962758F5C857}"/>
                      </a:ext>
                    </a:extLst>
                  </p:cNvPr>
                  <p:cNvSpPr txBox="1"/>
                  <p:nvPr/>
                </p:nvSpPr>
                <p:spPr>
                  <a:xfrm>
                    <a:off x="7353932" y="3412204"/>
                    <a:ext cx="391005" cy="253677"/>
                  </a:xfrm>
                  <a:prstGeom prst="rect">
                    <a:avLst/>
                  </a:prstGeom>
                  <a:noFill/>
                </p:spPr>
                <p:txBody>
                  <a:bodyPr wrap="square" lIns="0" tIns="0" rIns="0" bIns="0" rtlCol="0" anchor="t">
                    <a:spAutoFit/>
                  </a:bodyPr>
                  <a:lstStyle/>
                  <a:p>
                    <a:r>
                      <a:rPr lang="en-US" sz="700" b="1">
                        <a:solidFill>
                          <a:schemeClr val="tx2"/>
                        </a:solidFill>
                      </a:rPr>
                      <a:t>SPOKANE</a:t>
                    </a:r>
                  </a:p>
                  <a:p>
                    <a:r>
                      <a:rPr lang="en-US" sz="700" b="1">
                        <a:solidFill>
                          <a:schemeClr val="tx2"/>
                        </a:solidFill>
                      </a:rPr>
                      <a:t>TRIBE OF INDIANS</a:t>
                    </a:r>
                    <a:endParaRPr lang="en-US" sz="700" b="1">
                      <a:solidFill>
                        <a:schemeClr val="tx2"/>
                      </a:solidFill>
                      <a:cs typeface="Arial"/>
                    </a:endParaRPr>
                  </a:p>
                </p:txBody>
              </p:sp>
              <p:sp>
                <p:nvSpPr>
                  <p:cNvPr id="26" name="Triangle 98">
                    <a:extLst>
                      <a:ext uri="{FF2B5EF4-FFF2-40B4-BE49-F238E27FC236}">
                        <a16:creationId xmlns:a16="http://schemas.microsoft.com/office/drawing/2014/main" id="{1A8F26FE-8773-7908-16FD-0D404111D8C8}"/>
                      </a:ext>
                    </a:extLst>
                  </p:cNvPr>
                  <p:cNvSpPr/>
                  <p:nvPr/>
                </p:nvSpPr>
                <p:spPr>
                  <a:xfrm rot="10800000">
                    <a:off x="7339449" y="3665880"/>
                    <a:ext cx="92136" cy="5010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sp>
        <p:nvSpPr>
          <p:cNvPr id="7" name="Title 76">
            <a:extLst>
              <a:ext uri="{FF2B5EF4-FFF2-40B4-BE49-F238E27FC236}">
                <a16:creationId xmlns:a16="http://schemas.microsoft.com/office/drawing/2014/main" id="{8747718F-612D-A8F9-C262-BD50502EE430}"/>
              </a:ext>
            </a:extLst>
          </p:cNvPr>
          <p:cNvSpPr txBox="1">
            <a:spLocks/>
          </p:cNvSpPr>
          <p:nvPr userDrawn="1"/>
        </p:nvSpPr>
        <p:spPr>
          <a:xfrm>
            <a:off x="1254303" y="4182157"/>
            <a:ext cx="3030416" cy="8695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007184"/>
                </a:solidFill>
                <a:latin typeface="Calibri Light"/>
                <a:ea typeface="Calibri Light"/>
                <a:cs typeface="Arial"/>
              </a:rPr>
              <a:t>Our Region</a:t>
            </a:r>
            <a:endParaRPr lang="en-US" sz="3600" dirty="0">
              <a:solidFill>
                <a:srgbClr val="007184"/>
              </a:solidFill>
              <a:latin typeface="Calibri Light"/>
              <a:ea typeface="Calibri Light"/>
            </a:endParaRPr>
          </a:p>
        </p:txBody>
      </p:sp>
      <p:pic>
        <p:nvPicPr>
          <p:cNvPr id="75" name="Picture 74">
            <a:extLst>
              <a:ext uri="{FF2B5EF4-FFF2-40B4-BE49-F238E27FC236}">
                <a16:creationId xmlns:a16="http://schemas.microsoft.com/office/drawing/2014/main" id="{9B0062D2-69E5-CA57-A638-559998F2C03F}"/>
              </a:ext>
            </a:extLst>
          </p:cNvPr>
          <p:cNvPicPr>
            <a:picLocks noChangeAspect="1"/>
          </p:cNvPicPr>
          <p:nvPr userDrawn="1"/>
        </p:nvPicPr>
        <p:blipFill>
          <a:blip r:embed="rId2"/>
          <a:stretch>
            <a:fillRect/>
          </a:stretch>
        </p:blipFill>
        <p:spPr>
          <a:xfrm>
            <a:off x="1023202" y="2340818"/>
            <a:ext cx="3821724" cy="1829061"/>
          </a:xfrm>
          <a:prstGeom prst="rect">
            <a:avLst/>
          </a:prstGeom>
        </p:spPr>
      </p:pic>
      <p:sp>
        <p:nvSpPr>
          <p:cNvPr id="76" name="Rectangle 75">
            <a:extLst>
              <a:ext uri="{FF2B5EF4-FFF2-40B4-BE49-F238E27FC236}">
                <a16:creationId xmlns:a16="http://schemas.microsoft.com/office/drawing/2014/main" id="{28F5F3B3-4C33-D273-111D-2B83B98D0220}"/>
              </a:ext>
            </a:extLst>
          </p:cNvPr>
          <p:cNvSpPr/>
          <p:nvPr userDrawn="1"/>
        </p:nvSpPr>
        <p:spPr>
          <a:xfrm>
            <a:off x="1" y="-1"/>
            <a:ext cx="110293" cy="6858001"/>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AE60EFA2-CA29-DFDA-0749-71493CF8A4FE}"/>
              </a:ext>
            </a:extLst>
          </p:cNvPr>
          <p:cNvSpPr/>
          <p:nvPr userDrawn="1"/>
        </p:nvSpPr>
        <p:spPr>
          <a:xfrm>
            <a:off x="1" y="0"/>
            <a:ext cx="110293" cy="1882500"/>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169404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Our Strategic Goal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2D05C95-2CAE-33BE-2043-D64E26EF0357}"/>
              </a:ext>
            </a:extLst>
          </p:cNvPr>
          <p:cNvSpPr/>
          <p:nvPr userDrawn="1"/>
        </p:nvSpPr>
        <p:spPr>
          <a:xfrm>
            <a:off x="1" y="-1"/>
            <a:ext cx="110293" cy="6858001"/>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313FCF5-E024-0802-2722-4C62FD2989D8}"/>
              </a:ext>
            </a:extLst>
          </p:cNvPr>
          <p:cNvSpPr/>
          <p:nvPr userDrawn="1"/>
        </p:nvSpPr>
        <p:spPr>
          <a:xfrm>
            <a:off x="1" y="0"/>
            <a:ext cx="110293" cy="1882500"/>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E516E8AE-1E51-D295-D662-EE1820E2370B}"/>
              </a:ext>
            </a:extLst>
          </p:cNvPr>
          <p:cNvSpPr/>
          <p:nvPr userDrawn="1"/>
        </p:nvSpPr>
        <p:spPr>
          <a:xfrm>
            <a:off x="-260351" y="-46209"/>
            <a:ext cx="12712701" cy="709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13">
            <a:extLst>
              <a:ext uri="{FF2B5EF4-FFF2-40B4-BE49-F238E27FC236}">
                <a16:creationId xmlns:a16="http://schemas.microsoft.com/office/drawing/2014/main" id="{BDD5678C-DE4C-AE7A-60AC-AF0E8482D6FB}"/>
              </a:ext>
            </a:extLst>
          </p:cNvPr>
          <p:cNvSpPr/>
          <p:nvPr userDrawn="1"/>
        </p:nvSpPr>
        <p:spPr>
          <a:xfrm>
            <a:off x="7986056" y="147085"/>
            <a:ext cx="3990093" cy="6706381"/>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F212B887-9A05-80DE-6D4B-489A1A2558BC}"/>
              </a:ext>
            </a:extLst>
          </p:cNvPr>
          <p:cNvSpPr txBox="1">
            <a:spLocks/>
          </p:cNvSpPr>
          <p:nvPr userDrawn="1"/>
        </p:nvSpPr>
        <p:spPr>
          <a:xfrm>
            <a:off x="8310658" y="602363"/>
            <a:ext cx="3120065" cy="343064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500"/>
              </a:spcBef>
              <a:buNone/>
            </a:pPr>
            <a:r>
              <a:rPr lang="en-US">
                <a:solidFill>
                  <a:srgbClr val="00909D"/>
                </a:solidFill>
                <a:latin typeface="Calibri Light"/>
                <a:ea typeface="Calibri"/>
                <a:cs typeface="Calibri"/>
              </a:rPr>
              <a:t>Commitment to</a:t>
            </a:r>
            <a:r>
              <a:rPr lang="en-US">
                <a:solidFill>
                  <a:srgbClr val="00909D"/>
                </a:solidFill>
                <a:latin typeface="Calibri"/>
                <a:ea typeface="Calibri"/>
                <a:cs typeface="Calibri"/>
              </a:rPr>
              <a:t> </a:t>
            </a:r>
            <a:r>
              <a:rPr lang="en-US" b="1">
                <a:solidFill>
                  <a:srgbClr val="00909D"/>
                </a:solidFill>
                <a:latin typeface="Calibri"/>
                <a:ea typeface="Calibri"/>
                <a:cs typeface="Calibri"/>
              </a:rPr>
              <a:t>Community Voice:</a:t>
            </a:r>
          </a:p>
          <a:p>
            <a:pPr marL="0" indent="0">
              <a:lnSpc>
                <a:spcPct val="120000"/>
              </a:lnSpc>
              <a:buNone/>
            </a:pPr>
            <a:r>
              <a:rPr lang="en-US" sz="1800">
                <a:solidFill>
                  <a:schemeClr val="bg2">
                    <a:lumMod val="49000"/>
                  </a:schemeClr>
                </a:solidFill>
              </a:rPr>
              <a:t>Our goals are shaped by the community around us and their contributions to our work. By using a co-governance framework, we ensure decisions are made by those closest to the impacts.  </a:t>
            </a:r>
            <a:endParaRPr lang="en-US">
              <a:solidFill>
                <a:schemeClr val="bg2">
                  <a:lumMod val="49000"/>
                </a:schemeClr>
              </a:solidFill>
              <a:ea typeface="Calibri" panose="020F0502020204030204"/>
              <a:cs typeface="Calibri" panose="020F0502020204030204"/>
            </a:endParaRPr>
          </a:p>
          <a:p>
            <a:pPr marL="0" indent="0">
              <a:buFont typeface="Arial" panose="020B0604020202020204" pitchFamily="34" charset="0"/>
              <a:buNone/>
            </a:pPr>
            <a:endParaRPr lang="en-US"/>
          </a:p>
        </p:txBody>
      </p:sp>
      <p:sp>
        <p:nvSpPr>
          <p:cNvPr id="7" name="TextBox 6">
            <a:extLst>
              <a:ext uri="{FF2B5EF4-FFF2-40B4-BE49-F238E27FC236}">
                <a16:creationId xmlns:a16="http://schemas.microsoft.com/office/drawing/2014/main" id="{E5762876-376E-5F17-41CD-049C1A228091}"/>
              </a:ext>
            </a:extLst>
          </p:cNvPr>
          <p:cNvSpPr txBox="1"/>
          <p:nvPr userDrawn="1"/>
        </p:nvSpPr>
        <p:spPr>
          <a:xfrm>
            <a:off x="1635361" y="424813"/>
            <a:ext cx="478533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solidFill>
                  <a:srgbClr val="1D8299"/>
                </a:solidFill>
                <a:ea typeface="Calibri"/>
                <a:cs typeface="Calibri"/>
              </a:rPr>
              <a:t>Our Strategic Goals</a:t>
            </a:r>
            <a:endParaRPr lang="en-US" sz="3600" dirty="0">
              <a:ea typeface="Calibri"/>
              <a:cs typeface="Calibri"/>
            </a:endParaRPr>
          </a:p>
        </p:txBody>
      </p:sp>
      <p:sp>
        <p:nvSpPr>
          <p:cNvPr id="8" name="TextBox 7">
            <a:extLst>
              <a:ext uri="{FF2B5EF4-FFF2-40B4-BE49-F238E27FC236}">
                <a16:creationId xmlns:a16="http://schemas.microsoft.com/office/drawing/2014/main" id="{4FB1D1CC-4D2D-0AF9-6729-7ABF1278D294}"/>
              </a:ext>
            </a:extLst>
          </p:cNvPr>
          <p:cNvSpPr txBox="1"/>
          <p:nvPr userDrawn="1"/>
        </p:nvSpPr>
        <p:spPr>
          <a:xfrm>
            <a:off x="1706095" y="1402987"/>
            <a:ext cx="5944982" cy="52014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accent2"/>
                </a:solidFill>
                <a:latin typeface="Calibri"/>
                <a:ea typeface="+mn-lt"/>
                <a:cs typeface="+mn-lt"/>
              </a:rPr>
              <a:t>Improving access to integrated, whole-person care. </a:t>
            </a:r>
            <a:br>
              <a:rPr lang="en-US" dirty="0">
                <a:ea typeface="+mn-lt"/>
                <a:cs typeface="+mn-lt"/>
              </a:rPr>
            </a:br>
            <a:r>
              <a:rPr lang="en-US" dirty="0">
                <a:solidFill>
                  <a:srgbClr val="525252"/>
                </a:solidFill>
                <a:ea typeface="+mn-lt"/>
                <a:cs typeface="+mn-lt"/>
              </a:rPr>
              <a:t>Expanding access to integrated physical and behavioral health in a whole-person system of care.</a:t>
            </a:r>
            <a:endParaRPr lang="en-US" dirty="0">
              <a:ea typeface="Calibri" panose="020F0502020204030204"/>
              <a:cs typeface="Calibri" panose="020F0502020204030204"/>
            </a:endParaRPr>
          </a:p>
          <a:p>
            <a:endParaRPr lang="en-US" b="1" dirty="0">
              <a:solidFill>
                <a:srgbClr val="525252"/>
              </a:solidFill>
              <a:ea typeface="+mn-lt"/>
              <a:cs typeface="+mn-lt"/>
            </a:endParaRPr>
          </a:p>
          <a:p>
            <a:r>
              <a:rPr lang="en-US" sz="2000" b="1" dirty="0">
                <a:solidFill>
                  <a:schemeClr val="accent2"/>
                </a:solidFill>
                <a:latin typeface="Calibri"/>
                <a:ea typeface="+mn-lt"/>
                <a:cs typeface="+mn-lt"/>
              </a:rPr>
              <a:t>Optimizing use of community resources.</a:t>
            </a:r>
            <a:r>
              <a:rPr lang="en-US" sz="2000" b="1" dirty="0">
                <a:solidFill>
                  <a:schemeClr val="accent2"/>
                </a:solidFill>
                <a:ea typeface="+mn-lt"/>
                <a:cs typeface="+mn-lt"/>
              </a:rPr>
              <a:t> </a:t>
            </a:r>
            <a:br>
              <a:rPr lang="en-US" b="1" dirty="0">
                <a:ea typeface="+mn-lt"/>
                <a:cs typeface="+mn-lt"/>
              </a:rPr>
            </a:br>
            <a:r>
              <a:rPr lang="en-US" dirty="0">
                <a:solidFill>
                  <a:srgbClr val="525252"/>
                </a:solidFill>
                <a:ea typeface="+mn-lt"/>
                <a:cs typeface="+mn-lt"/>
              </a:rPr>
              <a:t>Creating and strengthening linkages between the health care delivery system and community resources to address social determinants of health.</a:t>
            </a:r>
            <a:endParaRPr lang="en-US" dirty="0">
              <a:ea typeface="Calibri"/>
              <a:cs typeface="Calibri"/>
            </a:endParaRPr>
          </a:p>
          <a:p>
            <a:endParaRPr lang="en-US" b="1" dirty="0">
              <a:solidFill>
                <a:srgbClr val="525252"/>
              </a:solidFill>
              <a:ea typeface="+mn-lt"/>
              <a:cs typeface="+mn-lt"/>
            </a:endParaRPr>
          </a:p>
          <a:p>
            <a:r>
              <a:rPr lang="en-US" sz="2000" b="1" dirty="0">
                <a:solidFill>
                  <a:schemeClr val="accent2"/>
                </a:solidFill>
                <a:latin typeface="Calibri"/>
                <a:ea typeface="+mn-lt"/>
                <a:cs typeface="+mn-lt"/>
              </a:rPr>
              <a:t>Promoting health equity for all, by all. </a:t>
            </a:r>
            <a:br>
              <a:rPr lang="en-US" b="1" dirty="0">
                <a:ea typeface="+mn-lt"/>
                <a:cs typeface="+mn-lt"/>
              </a:rPr>
            </a:br>
            <a:r>
              <a:rPr lang="en-US" dirty="0">
                <a:solidFill>
                  <a:srgbClr val="525252"/>
                </a:solidFill>
                <a:ea typeface="+mn-lt"/>
                <a:cs typeface="+mn-lt"/>
              </a:rPr>
              <a:t>Integrating equity in the health care delivery system to support every individual in achieving their full health potential while acknowledging identity, environment, and lived experience.</a:t>
            </a:r>
            <a:endParaRPr lang="en-US" dirty="0">
              <a:ea typeface="Calibri"/>
              <a:cs typeface="Calibri"/>
            </a:endParaRPr>
          </a:p>
          <a:p>
            <a:endParaRPr lang="en-US" b="1" dirty="0">
              <a:solidFill>
                <a:srgbClr val="525252"/>
              </a:solidFill>
              <a:ea typeface="+mn-lt"/>
              <a:cs typeface="+mn-lt"/>
            </a:endParaRPr>
          </a:p>
          <a:p>
            <a:r>
              <a:rPr lang="en-US" sz="2000" b="1" dirty="0">
                <a:solidFill>
                  <a:schemeClr val="accent2"/>
                </a:solidFill>
                <a:latin typeface="Calibri"/>
                <a:ea typeface="+mn-lt"/>
                <a:cs typeface="+mn-lt"/>
              </a:rPr>
              <a:t>Uplifting a community based workforce</a:t>
            </a:r>
            <a:br>
              <a:rPr lang="en-US" b="1" dirty="0">
                <a:ea typeface="+mn-lt"/>
                <a:cs typeface="+mn-lt"/>
              </a:rPr>
            </a:br>
            <a:r>
              <a:rPr lang="en-US" dirty="0">
                <a:solidFill>
                  <a:schemeClr val="bg2">
                    <a:lumMod val="25000"/>
                  </a:schemeClr>
                </a:solidFill>
                <a:ea typeface="+mn-lt"/>
                <a:cs typeface="+mn-lt"/>
              </a:rPr>
              <a:t>Improving economic and social well-being of the community-based workforce</a:t>
            </a:r>
          </a:p>
        </p:txBody>
      </p:sp>
      <p:pic>
        <p:nvPicPr>
          <p:cNvPr id="9" name="Picture 8">
            <a:extLst>
              <a:ext uri="{FF2B5EF4-FFF2-40B4-BE49-F238E27FC236}">
                <a16:creationId xmlns:a16="http://schemas.microsoft.com/office/drawing/2014/main" id="{CEBD6910-6307-C108-1530-7E0799A3A3A0}"/>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75167" y="5418668"/>
            <a:ext cx="1270001" cy="1185335"/>
          </a:xfrm>
          <a:prstGeom prst="rect">
            <a:avLst/>
          </a:prstGeom>
        </p:spPr>
      </p:pic>
      <p:pic>
        <p:nvPicPr>
          <p:cNvPr id="10" name="Picture 9" descr="A group of people in different colors&#10;&#10;AI-generated content may be incorrect.">
            <a:extLst>
              <a:ext uri="{FF2B5EF4-FFF2-40B4-BE49-F238E27FC236}">
                <a16:creationId xmlns:a16="http://schemas.microsoft.com/office/drawing/2014/main" id="{6340E3C8-4288-4574-381C-4E03A9F541A8}"/>
              </a:ext>
            </a:extLst>
          </p:cNvPr>
          <p:cNvPicPr>
            <a:picLocks noChangeAspect="1"/>
          </p:cNvPicPr>
          <p:nvPr userDrawn="1"/>
        </p:nvPicPr>
        <p:blipFill>
          <a:blip r:embed="rId4"/>
          <a:stretch>
            <a:fillRect/>
          </a:stretch>
        </p:blipFill>
        <p:spPr>
          <a:xfrm>
            <a:off x="63501" y="1174747"/>
            <a:ext cx="1471085" cy="1513419"/>
          </a:xfrm>
          <a:prstGeom prst="rect">
            <a:avLst/>
          </a:prstGeom>
        </p:spPr>
      </p:pic>
      <p:pic>
        <p:nvPicPr>
          <p:cNvPr id="11" name="Picture 10" descr="A fried egg with a heart shape&#10;&#10;AI-generated content may be incorrect.">
            <a:extLst>
              <a:ext uri="{FF2B5EF4-FFF2-40B4-BE49-F238E27FC236}">
                <a16:creationId xmlns:a16="http://schemas.microsoft.com/office/drawing/2014/main" id="{459AD22A-7C1D-BC43-7D66-7F20D4E27BE3}"/>
              </a:ext>
            </a:extLst>
          </p:cNvPr>
          <p:cNvPicPr>
            <a:picLocks noChangeAspect="1"/>
          </p:cNvPicPr>
          <p:nvPr userDrawn="1"/>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201084" y="4032250"/>
            <a:ext cx="1185334" cy="1121835"/>
          </a:xfrm>
          <a:prstGeom prst="rect">
            <a:avLst/>
          </a:prstGeom>
        </p:spPr>
      </p:pic>
      <p:pic>
        <p:nvPicPr>
          <p:cNvPr id="12" name="Picture 11" descr="A blue plastic bag with a apple on it&#10;&#10;AI-generated content may be incorrect.">
            <a:extLst>
              <a:ext uri="{FF2B5EF4-FFF2-40B4-BE49-F238E27FC236}">
                <a16:creationId xmlns:a16="http://schemas.microsoft.com/office/drawing/2014/main" id="{27E518E5-2555-2252-F776-08CC05AD2F5E}"/>
              </a:ext>
            </a:extLst>
          </p:cNvPr>
          <p:cNvPicPr>
            <a:picLocks noChangeAspect="1"/>
          </p:cNvPicPr>
          <p:nvPr userDrawn="1"/>
        </p:nvPicPr>
        <p:blipFill>
          <a:blip r:embed="rId7"/>
          <a:stretch>
            <a:fillRect/>
          </a:stretch>
        </p:blipFill>
        <p:spPr>
          <a:xfrm>
            <a:off x="275167" y="2709333"/>
            <a:ext cx="1047752" cy="1058336"/>
          </a:xfrm>
          <a:prstGeom prst="rect">
            <a:avLst/>
          </a:prstGeom>
        </p:spPr>
      </p:pic>
      <p:cxnSp>
        <p:nvCxnSpPr>
          <p:cNvPr id="13" name="Straight Arrow Connector 12">
            <a:extLst>
              <a:ext uri="{FF2B5EF4-FFF2-40B4-BE49-F238E27FC236}">
                <a16:creationId xmlns:a16="http://schemas.microsoft.com/office/drawing/2014/main" id="{021218D6-9B27-9327-7F1B-DAEBD1733EAC}"/>
              </a:ext>
            </a:extLst>
          </p:cNvPr>
          <p:cNvCxnSpPr/>
          <p:nvPr userDrawn="1"/>
        </p:nvCxnSpPr>
        <p:spPr>
          <a:xfrm flipV="1">
            <a:off x="1779986" y="1126199"/>
            <a:ext cx="1652337" cy="193"/>
          </a:xfrm>
          <a:prstGeom prst="straightConnector1">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4813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at Health Equity means to us">
    <p:bg>
      <p:bgPr>
        <a:solidFill>
          <a:srgbClr val="F2F2F2"/>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A5C4BAE5-1F50-1B48-BBD8-83C9B4C5B7F7}"/>
              </a:ext>
            </a:extLst>
          </p:cNvPr>
          <p:cNvGrpSpPr/>
          <p:nvPr userDrawn="1"/>
        </p:nvGrpSpPr>
        <p:grpSpPr>
          <a:xfrm>
            <a:off x="-8" y="-9893"/>
            <a:ext cx="12192007" cy="6867893"/>
            <a:chOff x="-8" y="-9893"/>
            <a:chExt cx="12192007" cy="6867893"/>
          </a:xfrm>
        </p:grpSpPr>
        <p:sp>
          <p:nvSpPr>
            <p:cNvPr id="25" name="Rectangle 24" hidden="1">
              <a:extLst>
                <a:ext uri="{FF2B5EF4-FFF2-40B4-BE49-F238E27FC236}">
                  <a16:creationId xmlns:a16="http://schemas.microsoft.com/office/drawing/2014/main" id="{40A24DDA-D5A2-5344-8C32-E3132249490F}"/>
                </a:ext>
              </a:extLst>
            </p:cNvPr>
            <p:cNvSpPr/>
            <p:nvPr userDrawn="1"/>
          </p:nvSpPr>
          <p:spPr>
            <a:xfrm>
              <a:off x="1" y="-1"/>
              <a:ext cx="110293" cy="685800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140F47F-689C-724A-A6E9-47B0CD5E38C7}"/>
                </a:ext>
              </a:extLst>
            </p:cNvPr>
            <p:cNvSpPr/>
            <p:nvPr userDrawn="1"/>
          </p:nvSpPr>
          <p:spPr>
            <a:xfrm rot="5400000">
              <a:off x="6040849" y="-6050750"/>
              <a:ext cx="110293" cy="12192007"/>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id="{B87B4A9C-A807-384F-B0CA-E3E08D62BF2D}"/>
              </a:ext>
            </a:extLst>
          </p:cNvPr>
          <p:cNvSpPr/>
          <p:nvPr userDrawn="1"/>
        </p:nvSpPr>
        <p:spPr>
          <a:xfrm rot="16200000">
            <a:off x="6040854" y="-5482613"/>
            <a:ext cx="110296" cy="11049003"/>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150E0F9-3D8B-CA9A-34C5-42907AB2FB1F}"/>
              </a:ext>
            </a:extLst>
          </p:cNvPr>
          <p:cNvSpPr txBox="1"/>
          <p:nvPr userDrawn="1"/>
        </p:nvSpPr>
        <p:spPr>
          <a:xfrm>
            <a:off x="2889879" y="2408992"/>
            <a:ext cx="6412232" cy="677108"/>
          </a:xfrm>
          <a:prstGeom prst="rect">
            <a:avLst/>
          </a:prstGeom>
          <a:noFill/>
        </p:spPr>
        <p:txBody>
          <a:bodyPr wrap="square" rtlCol="0">
            <a:spAutoFit/>
          </a:bodyPr>
          <a:lstStyle/>
          <a:p>
            <a:r>
              <a:rPr lang="en-US" sz="3800" b="0" i="0" dirty="0">
                <a:solidFill>
                  <a:srgbClr val="007184"/>
                </a:solidFill>
                <a:latin typeface="Calibri Light" panose="020F0302020204030204" pitchFamily="34" charset="0"/>
                <a:cs typeface="Calibri Light" panose="020F0302020204030204" pitchFamily="34" charset="0"/>
              </a:rPr>
              <a:t>What Health Equity means to us</a:t>
            </a:r>
          </a:p>
        </p:txBody>
      </p:sp>
      <p:sp>
        <p:nvSpPr>
          <p:cNvPr id="4" name="TextBox 3">
            <a:extLst>
              <a:ext uri="{FF2B5EF4-FFF2-40B4-BE49-F238E27FC236}">
                <a16:creationId xmlns:a16="http://schemas.microsoft.com/office/drawing/2014/main" id="{0E86B1E5-DE83-4FBE-DCE5-BFC2AD7251B2}"/>
              </a:ext>
            </a:extLst>
          </p:cNvPr>
          <p:cNvSpPr txBox="1"/>
          <p:nvPr userDrawn="1"/>
        </p:nvSpPr>
        <p:spPr>
          <a:xfrm>
            <a:off x="2220409" y="3193880"/>
            <a:ext cx="7748694" cy="26468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Calibri Light"/>
                <a:cs typeface="Arial"/>
              </a:rPr>
              <a:t>At BHT, we strive for health equity  - to support every individual in achieving their full health potential </a:t>
            </a:r>
            <a:r>
              <a:rPr lang="en-US" sz="2800" b="1">
                <a:latin typeface="Calibri Light"/>
                <a:cs typeface="Arial"/>
              </a:rPr>
              <a:t>while acknowledging identity, environment, and lived experience.</a:t>
            </a:r>
            <a:endParaRPr lang="en-US" sz="2800" b="1">
              <a:latin typeface="Calibri Light"/>
            </a:endParaRPr>
          </a:p>
          <a:p>
            <a:pPr algn="ctr"/>
            <a:endParaRPr lang="en-US">
              <a:cs typeface="Arial"/>
            </a:endParaRPr>
          </a:p>
          <a:p>
            <a:pPr algn="ctr"/>
            <a:endParaRPr lang="en-US">
              <a:cs typeface="Arial"/>
            </a:endParaRPr>
          </a:p>
          <a:p>
            <a:pPr algn="ctr"/>
            <a:endParaRPr lang="en-US">
              <a:cs typeface="Arial"/>
            </a:endParaRPr>
          </a:p>
        </p:txBody>
      </p:sp>
    </p:spTree>
    <p:extLst>
      <p:ext uri="{BB962C8B-B14F-4D97-AF65-F5344CB8AC3E}">
        <p14:creationId xmlns:p14="http://schemas.microsoft.com/office/powerpoint/2010/main" val="2158009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Slide ">
    <p:bg>
      <p:bgPr>
        <a:solidFill>
          <a:srgbClr val="00BCDA"/>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032A0155-CEC1-7651-6D3A-74AC070B435D}"/>
              </a:ext>
            </a:extLst>
          </p:cNvPr>
          <p:cNvSpPr/>
          <p:nvPr userDrawn="1"/>
        </p:nvSpPr>
        <p:spPr>
          <a:xfrm flipH="1" flipV="1">
            <a:off x="820153" y="691816"/>
            <a:ext cx="10551694" cy="5474367"/>
          </a:xfrm>
          <a:custGeom>
            <a:avLst/>
            <a:gdLst>
              <a:gd name="connsiteX0" fmla="*/ 12183377 w 12183378"/>
              <a:gd name="connsiteY0" fmla="*/ 6841342 h 6841342"/>
              <a:gd name="connsiteX1" fmla="*/ 7755388 w 12183378"/>
              <a:gd name="connsiteY1" fmla="*/ 6841342 h 6841342"/>
              <a:gd name="connsiteX2" fmla="*/ 7755388 w 12183378"/>
              <a:gd name="connsiteY2" fmla="*/ 6840527 h 6841342"/>
              <a:gd name="connsiteX3" fmla="*/ 4427990 w 12183378"/>
              <a:gd name="connsiteY3" fmla="*/ 6840527 h 6841342"/>
              <a:gd name="connsiteX4" fmla="*/ 4427990 w 12183378"/>
              <a:gd name="connsiteY4" fmla="*/ 6840527 h 6841342"/>
              <a:gd name="connsiteX5" fmla="*/ 2213995 w 12183378"/>
              <a:gd name="connsiteY5" fmla="*/ 6840527 h 6841342"/>
              <a:gd name="connsiteX6" fmla="*/ 0 w 12183378"/>
              <a:gd name="connsiteY6" fmla="*/ 4626532 h 6841342"/>
              <a:gd name="connsiteX7" fmla="*/ 1 w 12183378"/>
              <a:gd name="connsiteY7" fmla="*/ 815 h 6841342"/>
              <a:gd name="connsiteX8" fmla="*/ 3323087 w 12183378"/>
              <a:gd name="connsiteY8" fmla="*/ 815 h 6841342"/>
              <a:gd name="connsiteX9" fmla="*/ 4427990 w 12183378"/>
              <a:gd name="connsiteY9" fmla="*/ 815 h 6841342"/>
              <a:gd name="connsiteX10" fmla="*/ 7755388 w 12183378"/>
              <a:gd name="connsiteY10" fmla="*/ 815 h 6841342"/>
              <a:gd name="connsiteX11" fmla="*/ 7755388 w 12183378"/>
              <a:gd name="connsiteY11" fmla="*/ 0 h 6841342"/>
              <a:gd name="connsiteX12" fmla="*/ 9969383 w 12183378"/>
              <a:gd name="connsiteY12" fmla="*/ 0 h 6841342"/>
              <a:gd name="connsiteX13" fmla="*/ 12183378 w 12183378"/>
              <a:gd name="connsiteY13" fmla="*/ 2213995 h 6841342"/>
              <a:gd name="connsiteX14" fmla="*/ 12183377 w 12183378"/>
              <a:gd name="connsiteY14" fmla="*/ 6841342 h 684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83378" h="6841342">
                <a:moveTo>
                  <a:pt x="12183377" y="6841342"/>
                </a:moveTo>
                <a:lnTo>
                  <a:pt x="7755388" y="6841342"/>
                </a:lnTo>
                <a:lnTo>
                  <a:pt x="7755388" y="6840527"/>
                </a:lnTo>
                <a:lnTo>
                  <a:pt x="4427990" y="6840527"/>
                </a:lnTo>
                <a:lnTo>
                  <a:pt x="4427990" y="6840527"/>
                </a:lnTo>
                <a:lnTo>
                  <a:pt x="2213995" y="6840527"/>
                </a:lnTo>
                <a:cubicBezTo>
                  <a:pt x="991239" y="6840527"/>
                  <a:pt x="0" y="5849288"/>
                  <a:pt x="0" y="4626532"/>
                </a:cubicBezTo>
                <a:cubicBezTo>
                  <a:pt x="0" y="3084626"/>
                  <a:pt x="1" y="1542721"/>
                  <a:pt x="1" y="815"/>
                </a:cubicBezTo>
                <a:lnTo>
                  <a:pt x="3323087" y="815"/>
                </a:lnTo>
                <a:lnTo>
                  <a:pt x="4427990" y="815"/>
                </a:lnTo>
                <a:lnTo>
                  <a:pt x="7755388" y="815"/>
                </a:lnTo>
                <a:lnTo>
                  <a:pt x="7755388" y="0"/>
                </a:lnTo>
                <a:lnTo>
                  <a:pt x="9969383" y="0"/>
                </a:lnTo>
                <a:cubicBezTo>
                  <a:pt x="11192139" y="0"/>
                  <a:pt x="12183378" y="991239"/>
                  <a:pt x="12183378" y="2213995"/>
                </a:cubicBezTo>
                <a:cubicBezTo>
                  <a:pt x="12183378" y="3756444"/>
                  <a:pt x="12183377" y="5298893"/>
                  <a:pt x="12183377" y="6841342"/>
                </a:cubicBezTo>
                <a:close/>
              </a:path>
            </a:pathLst>
          </a:custGeom>
          <a:solidFill>
            <a:schemeClr val="bg1"/>
          </a:solidFill>
          <a:ln w="101600">
            <a:noFill/>
            <a:miter lim="800000"/>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Divider slide title">
            <a:extLst>
              <a:ext uri="{FF2B5EF4-FFF2-40B4-BE49-F238E27FC236}">
                <a16:creationId xmlns:a16="http://schemas.microsoft.com/office/drawing/2014/main" id="{536F69BF-A270-F143-B629-76C173CEA7F3}"/>
              </a:ext>
            </a:extLst>
          </p:cNvPr>
          <p:cNvSpPr>
            <a:spLocks noGrp="1"/>
          </p:cNvSpPr>
          <p:nvPr>
            <p:ph type="title" hasCustomPrompt="1"/>
          </p:nvPr>
        </p:nvSpPr>
        <p:spPr>
          <a:xfrm>
            <a:off x="1853436" y="2483846"/>
            <a:ext cx="8485128" cy="1646902"/>
          </a:xfrm>
          <a:prstGeom prst="rect">
            <a:avLst/>
          </a:prstGeom>
          <a:noFill/>
          <a:ln>
            <a:noFill/>
          </a:ln>
        </p:spPr>
        <p:txBody>
          <a:bodyPr lIns="0" tIns="0" rIns="0" bIns="0" anchor="ctr" anchorCtr="0"/>
          <a:lstStyle>
            <a:lvl1pPr algn="ctr">
              <a:defRPr sz="5000" b="0" i="0">
                <a:solidFill>
                  <a:srgbClr val="007184"/>
                </a:solidFill>
                <a:latin typeface="Calibri Light" panose="020F0302020204030204" pitchFamily="34" charset="0"/>
                <a:cs typeface="Calibri Light" panose="020F0302020204030204" pitchFamily="34" charset="0"/>
              </a:defRPr>
            </a:lvl1pPr>
          </a:lstStyle>
          <a:p>
            <a:r>
              <a:rPr lang="en-US"/>
              <a:t>Divider slide title goes here</a:t>
            </a:r>
          </a:p>
        </p:txBody>
      </p:sp>
      <p:sp>
        <p:nvSpPr>
          <p:cNvPr id="2" name="Rectangle 1" hidden="1">
            <a:extLst>
              <a:ext uri="{FF2B5EF4-FFF2-40B4-BE49-F238E27FC236}">
                <a16:creationId xmlns:a16="http://schemas.microsoft.com/office/drawing/2014/main" id="{B9BC420C-EF4A-DD4F-AD43-AC77907E6B27}"/>
              </a:ext>
            </a:extLst>
          </p:cNvPr>
          <p:cNvSpPr/>
          <p:nvPr userDrawn="1"/>
        </p:nvSpPr>
        <p:spPr>
          <a:xfrm>
            <a:off x="1905973" y="1354185"/>
            <a:ext cx="8380042" cy="41395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115035F1-E820-9A40-8C68-B3F493720974}"/>
              </a:ext>
            </a:extLst>
          </p:cNvPr>
          <p:cNvSpPr/>
          <p:nvPr userDrawn="1"/>
        </p:nvSpPr>
        <p:spPr>
          <a:xfrm>
            <a:off x="-4550688" y="-1082039"/>
            <a:ext cx="4550688" cy="8778672"/>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136;p17">
            <a:extLst>
              <a:ext uri="{FF2B5EF4-FFF2-40B4-BE49-F238E27FC236}">
                <a16:creationId xmlns:a16="http://schemas.microsoft.com/office/drawing/2014/main" id="{69E3096A-2E1C-3F65-67A5-B8D02D0A2AB7}"/>
              </a:ext>
            </a:extLst>
          </p:cNvPr>
          <p:cNvSpPr/>
          <p:nvPr userDrawn="1"/>
        </p:nvSpPr>
        <p:spPr>
          <a:xfrm rot="16200000">
            <a:off x="8960942" y="3649150"/>
            <a:ext cx="1428046" cy="5034067"/>
          </a:xfrm>
          <a:custGeom>
            <a:avLst/>
            <a:gdLst/>
            <a:ahLst/>
            <a:cxnLst/>
            <a:rect l="l" t="t" r="r" b="b"/>
            <a:pathLst>
              <a:path w="29510" h="104027" extrusionOk="0">
                <a:moveTo>
                  <a:pt x="1" y="1"/>
                </a:moveTo>
                <a:lnTo>
                  <a:pt x="1" y="8261"/>
                </a:lnTo>
                <a:cubicBezTo>
                  <a:pt x="1433" y="8261"/>
                  <a:pt x="2871" y="8406"/>
                  <a:pt x="4262" y="8692"/>
                </a:cubicBezTo>
                <a:cubicBezTo>
                  <a:pt x="5615" y="8973"/>
                  <a:pt x="6954" y="9389"/>
                  <a:pt x="8228" y="9933"/>
                </a:cubicBezTo>
                <a:cubicBezTo>
                  <a:pt x="9488" y="10467"/>
                  <a:pt x="10700" y="11126"/>
                  <a:pt x="11837" y="11900"/>
                </a:cubicBezTo>
                <a:cubicBezTo>
                  <a:pt x="12971" y="12663"/>
                  <a:pt x="14033" y="13542"/>
                  <a:pt x="15003" y="14512"/>
                </a:cubicBezTo>
                <a:cubicBezTo>
                  <a:pt x="15967" y="15477"/>
                  <a:pt x="16848" y="16544"/>
                  <a:pt x="17616" y="17672"/>
                </a:cubicBezTo>
                <a:cubicBezTo>
                  <a:pt x="18384" y="18811"/>
                  <a:pt x="19044" y="20028"/>
                  <a:pt x="19583" y="21283"/>
                </a:cubicBezTo>
                <a:cubicBezTo>
                  <a:pt x="20121" y="22561"/>
                  <a:pt x="20538" y="23896"/>
                  <a:pt x="20819" y="25249"/>
                </a:cubicBezTo>
                <a:cubicBezTo>
                  <a:pt x="21104" y="26645"/>
                  <a:pt x="21249" y="28078"/>
                  <a:pt x="21249" y="29515"/>
                </a:cubicBezTo>
                <a:lnTo>
                  <a:pt x="21249" y="104026"/>
                </a:lnTo>
                <a:lnTo>
                  <a:pt x="29509" y="104026"/>
                </a:lnTo>
                <a:lnTo>
                  <a:pt x="29509" y="29515"/>
                </a:lnTo>
                <a:cubicBezTo>
                  <a:pt x="29509" y="13281"/>
                  <a:pt x="16230" y="1"/>
                  <a:pt x="1" y="1"/>
                </a:cubicBezTo>
                <a:close/>
              </a:path>
            </a:pathLst>
          </a:custGeom>
          <a:solidFill>
            <a:srgbClr val="E06421">
              <a:alpha val="41804"/>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3111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Slide 2">
    <p:bg>
      <p:bgPr>
        <a:solidFill>
          <a:srgbClr val="00BCDA"/>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032A0155-CEC1-7651-6D3A-74AC070B435D}"/>
              </a:ext>
            </a:extLst>
          </p:cNvPr>
          <p:cNvSpPr/>
          <p:nvPr userDrawn="1"/>
        </p:nvSpPr>
        <p:spPr>
          <a:xfrm flipH="1" flipV="1">
            <a:off x="820153" y="691816"/>
            <a:ext cx="10551694" cy="5474367"/>
          </a:xfrm>
          <a:custGeom>
            <a:avLst/>
            <a:gdLst>
              <a:gd name="connsiteX0" fmla="*/ 12183377 w 12183378"/>
              <a:gd name="connsiteY0" fmla="*/ 6841342 h 6841342"/>
              <a:gd name="connsiteX1" fmla="*/ 7755388 w 12183378"/>
              <a:gd name="connsiteY1" fmla="*/ 6841342 h 6841342"/>
              <a:gd name="connsiteX2" fmla="*/ 7755388 w 12183378"/>
              <a:gd name="connsiteY2" fmla="*/ 6840527 h 6841342"/>
              <a:gd name="connsiteX3" fmla="*/ 4427990 w 12183378"/>
              <a:gd name="connsiteY3" fmla="*/ 6840527 h 6841342"/>
              <a:gd name="connsiteX4" fmla="*/ 4427990 w 12183378"/>
              <a:gd name="connsiteY4" fmla="*/ 6840527 h 6841342"/>
              <a:gd name="connsiteX5" fmla="*/ 2213995 w 12183378"/>
              <a:gd name="connsiteY5" fmla="*/ 6840527 h 6841342"/>
              <a:gd name="connsiteX6" fmla="*/ 0 w 12183378"/>
              <a:gd name="connsiteY6" fmla="*/ 4626532 h 6841342"/>
              <a:gd name="connsiteX7" fmla="*/ 1 w 12183378"/>
              <a:gd name="connsiteY7" fmla="*/ 815 h 6841342"/>
              <a:gd name="connsiteX8" fmla="*/ 3323087 w 12183378"/>
              <a:gd name="connsiteY8" fmla="*/ 815 h 6841342"/>
              <a:gd name="connsiteX9" fmla="*/ 4427990 w 12183378"/>
              <a:gd name="connsiteY9" fmla="*/ 815 h 6841342"/>
              <a:gd name="connsiteX10" fmla="*/ 7755388 w 12183378"/>
              <a:gd name="connsiteY10" fmla="*/ 815 h 6841342"/>
              <a:gd name="connsiteX11" fmla="*/ 7755388 w 12183378"/>
              <a:gd name="connsiteY11" fmla="*/ 0 h 6841342"/>
              <a:gd name="connsiteX12" fmla="*/ 9969383 w 12183378"/>
              <a:gd name="connsiteY12" fmla="*/ 0 h 6841342"/>
              <a:gd name="connsiteX13" fmla="*/ 12183378 w 12183378"/>
              <a:gd name="connsiteY13" fmla="*/ 2213995 h 6841342"/>
              <a:gd name="connsiteX14" fmla="*/ 12183377 w 12183378"/>
              <a:gd name="connsiteY14" fmla="*/ 6841342 h 684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83378" h="6841342">
                <a:moveTo>
                  <a:pt x="12183377" y="6841342"/>
                </a:moveTo>
                <a:lnTo>
                  <a:pt x="7755388" y="6841342"/>
                </a:lnTo>
                <a:lnTo>
                  <a:pt x="7755388" y="6840527"/>
                </a:lnTo>
                <a:lnTo>
                  <a:pt x="4427990" y="6840527"/>
                </a:lnTo>
                <a:lnTo>
                  <a:pt x="4427990" y="6840527"/>
                </a:lnTo>
                <a:lnTo>
                  <a:pt x="2213995" y="6840527"/>
                </a:lnTo>
                <a:cubicBezTo>
                  <a:pt x="991239" y="6840527"/>
                  <a:pt x="0" y="5849288"/>
                  <a:pt x="0" y="4626532"/>
                </a:cubicBezTo>
                <a:cubicBezTo>
                  <a:pt x="0" y="3084626"/>
                  <a:pt x="1" y="1542721"/>
                  <a:pt x="1" y="815"/>
                </a:cubicBezTo>
                <a:lnTo>
                  <a:pt x="3323087" y="815"/>
                </a:lnTo>
                <a:lnTo>
                  <a:pt x="4427990" y="815"/>
                </a:lnTo>
                <a:lnTo>
                  <a:pt x="7755388" y="815"/>
                </a:lnTo>
                <a:lnTo>
                  <a:pt x="7755388" y="0"/>
                </a:lnTo>
                <a:lnTo>
                  <a:pt x="9969383" y="0"/>
                </a:lnTo>
                <a:cubicBezTo>
                  <a:pt x="11192139" y="0"/>
                  <a:pt x="12183378" y="991239"/>
                  <a:pt x="12183378" y="2213995"/>
                </a:cubicBezTo>
                <a:cubicBezTo>
                  <a:pt x="12183378" y="3756444"/>
                  <a:pt x="12183377" y="5298893"/>
                  <a:pt x="12183377" y="6841342"/>
                </a:cubicBezTo>
                <a:close/>
              </a:path>
            </a:pathLst>
          </a:custGeom>
          <a:solidFill>
            <a:schemeClr val="bg1"/>
          </a:solidFill>
          <a:ln w="101600">
            <a:noFill/>
            <a:miter lim="800000"/>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Divider slide title">
            <a:extLst>
              <a:ext uri="{FF2B5EF4-FFF2-40B4-BE49-F238E27FC236}">
                <a16:creationId xmlns:a16="http://schemas.microsoft.com/office/drawing/2014/main" id="{536F69BF-A270-F143-B629-76C173CEA7F3}"/>
              </a:ext>
            </a:extLst>
          </p:cNvPr>
          <p:cNvSpPr>
            <a:spLocks noGrp="1"/>
          </p:cNvSpPr>
          <p:nvPr>
            <p:ph type="title" hasCustomPrompt="1"/>
          </p:nvPr>
        </p:nvSpPr>
        <p:spPr>
          <a:xfrm>
            <a:off x="1853436" y="2483846"/>
            <a:ext cx="8485128" cy="1646902"/>
          </a:xfrm>
          <a:prstGeom prst="rect">
            <a:avLst/>
          </a:prstGeom>
          <a:noFill/>
          <a:ln>
            <a:noFill/>
          </a:ln>
        </p:spPr>
        <p:txBody>
          <a:bodyPr lIns="0" tIns="0" rIns="0" bIns="0" anchor="ctr" anchorCtr="0"/>
          <a:lstStyle>
            <a:lvl1pPr algn="ctr">
              <a:defRPr sz="5000" b="0" i="0">
                <a:solidFill>
                  <a:srgbClr val="007184"/>
                </a:solidFill>
                <a:latin typeface="Calibri Light" panose="020F0302020204030204" pitchFamily="34" charset="0"/>
                <a:cs typeface="Calibri Light" panose="020F0302020204030204" pitchFamily="34" charset="0"/>
              </a:defRPr>
            </a:lvl1pPr>
          </a:lstStyle>
          <a:p>
            <a:r>
              <a:rPr lang="en-US"/>
              <a:t>Divider slide title goes here</a:t>
            </a:r>
          </a:p>
        </p:txBody>
      </p:sp>
      <p:sp>
        <p:nvSpPr>
          <p:cNvPr id="2" name="Rectangle 1" hidden="1">
            <a:extLst>
              <a:ext uri="{FF2B5EF4-FFF2-40B4-BE49-F238E27FC236}">
                <a16:creationId xmlns:a16="http://schemas.microsoft.com/office/drawing/2014/main" id="{B9BC420C-EF4A-DD4F-AD43-AC77907E6B27}"/>
              </a:ext>
            </a:extLst>
          </p:cNvPr>
          <p:cNvSpPr/>
          <p:nvPr userDrawn="1"/>
        </p:nvSpPr>
        <p:spPr>
          <a:xfrm>
            <a:off x="1905973" y="1354185"/>
            <a:ext cx="8380042" cy="41395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115035F1-E820-9A40-8C68-B3F493720974}"/>
              </a:ext>
            </a:extLst>
          </p:cNvPr>
          <p:cNvSpPr/>
          <p:nvPr userDrawn="1"/>
        </p:nvSpPr>
        <p:spPr>
          <a:xfrm>
            <a:off x="-4550688" y="-1082039"/>
            <a:ext cx="4550688" cy="8778672"/>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136;p17">
            <a:extLst>
              <a:ext uri="{FF2B5EF4-FFF2-40B4-BE49-F238E27FC236}">
                <a16:creationId xmlns:a16="http://schemas.microsoft.com/office/drawing/2014/main" id="{69E3096A-2E1C-3F65-67A5-B8D02D0A2AB7}"/>
              </a:ext>
            </a:extLst>
          </p:cNvPr>
          <p:cNvSpPr/>
          <p:nvPr userDrawn="1"/>
        </p:nvSpPr>
        <p:spPr>
          <a:xfrm rot="16200000">
            <a:off x="8960942" y="3649150"/>
            <a:ext cx="1428046" cy="5034067"/>
          </a:xfrm>
          <a:custGeom>
            <a:avLst/>
            <a:gdLst/>
            <a:ahLst/>
            <a:cxnLst/>
            <a:rect l="l" t="t" r="r" b="b"/>
            <a:pathLst>
              <a:path w="29510" h="104027" extrusionOk="0">
                <a:moveTo>
                  <a:pt x="1" y="1"/>
                </a:moveTo>
                <a:lnTo>
                  <a:pt x="1" y="8261"/>
                </a:lnTo>
                <a:cubicBezTo>
                  <a:pt x="1433" y="8261"/>
                  <a:pt x="2871" y="8406"/>
                  <a:pt x="4262" y="8692"/>
                </a:cubicBezTo>
                <a:cubicBezTo>
                  <a:pt x="5615" y="8973"/>
                  <a:pt x="6954" y="9389"/>
                  <a:pt x="8228" y="9933"/>
                </a:cubicBezTo>
                <a:cubicBezTo>
                  <a:pt x="9488" y="10467"/>
                  <a:pt x="10700" y="11126"/>
                  <a:pt x="11837" y="11900"/>
                </a:cubicBezTo>
                <a:cubicBezTo>
                  <a:pt x="12971" y="12663"/>
                  <a:pt x="14033" y="13542"/>
                  <a:pt x="15003" y="14512"/>
                </a:cubicBezTo>
                <a:cubicBezTo>
                  <a:pt x="15967" y="15477"/>
                  <a:pt x="16848" y="16544"/>
                  <a:pt x="17616" y="17672"/>
                </a:cubicBezTo>
                <a:cubicBezTo>
                  <a:pt x="18384" y="18811"/>
                  <a:pt x="19044" y="20028"/>
                  <a:pt x="19583" y="21283"/>
                </a:cubicBezTo>
                <a:cubicBezTo>
                  <a:pt x="20121" y="22561"/>
                  <a:pt x="20538" y="23896"/>
                  <a:pt x="20819" y="25249"/>
                </a:cubicBezTo>
                <a:cubicBezTo>
                  <a:pt x="21104" y="26645"/>
                  <a:pt x="21249" y="28078"/>
                  <a:pt x="21249" y="29515"/>
                </a:cubicBezTo>
                <a:lnTo>
                  <a:pt x="21249" y="104026"/>
                </a:lnTo>
                <a:lnTo>
                  <a:pt x="29509" y="104026"/>
                </a:lnTo>
                <a:lnTo>
                  <a:pt x="29509" y="29515"/>
                </a:lnTo>
                <a:cubicBezTo>
                  <a:pt x="29509" y="13281"/>
                  <a:pt x="16230" y="1"/>
                  <a:pt x="1" y="1"/>
                </a:cubicBezTo>
                <a:close/>
              </a:path>
            </a:pathLst>
          </a:custGeom>
          <a:solidFill>
            <a:srgbClr val="B29AA8">
              <a:alpha val="70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29AA8"/>
              </a:solidFill>
            </a:endParaRPr>
          </a:p>
        </p:txBody>
      </p:sp>
    </p:spTree>
    <p:extLst>
      <p:ext uri="{BB962C8B-B14F-4D97-AF65-F5344CB8AC3E}">
        <p14:creationId xmlns:p14="http://schemas.microsoft.com/office/powerpoint/2010/main" val="3487633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5_DIVIDER_Custom">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F04216B5-FFA8-34CC-5486-8C789175A206}"/>
              </a:ext>
            </a:extLst>
          </p:cNvPr>
          <p:cNvSpPr/>
          <p:nvPr userDrawn="1"/>
        </p:nvSpPr>
        <p:spPr>
          <a:xfrm flipH="1" flipV="1">
            <a:off x="455994" y="335039"/>
            <a:ext cx="11164504" cy="6046509"/>
          </a:xfrm>
          <a:custGeom>
            <a:avLst/>
            <a:gdLst>
              <a:gd name="connsiteX0" fmla="*/ 12183377 w 12183378"/>
              <a:gd name="connsiteY0" fmla="*/ 6841342 h 6841342"/>
              <a:gd name="connsiteX1" fmla="*/ 7755388 w 12183378"/>
              <a:gd name="connsiteY1" fmla="*/ 6841342 h 6841342"/>
              <a:gd name="connsiteX2" fmla="*/ 7755388 w 12183378"/>
              <a:gd name="connsiteY2" fmla="*/ 6840527 h 6841342"/>
              <a:gd name="connsiteX3" fmla="*/ 4427990 w 12183378"/>
              <a:gd name="connsiteY3" fmla="*/ 6840527 h 6841342"/>
              <a:gd name="connsiteX4" fmla="*/ 4427990 w 12183378"/>
              <a:gd name="connsiteY4" fmla="*/ 6840527 h 6841342"/>
              <a:gd name="connsiteX5" fmla="*/ 2213995 w 12183378"/>
              <a:gd name="connsiteY5" fmla="*/ 6840527 h 6841342"/>
              <a:gd name="connsiteX6" fmla="*/ 0 w 12183378"/>
              <a:gd name="connsiteY6" fmla="*/ 4626532 h 6841342"/>
              <a:gd name="connsiteX7" fmla="*/ 1 w 12183378"/>
              <a:gd name="connsiteY7" fmla="*/ 815 h 6841342"/>
              <a:gd name="connsiteX8" fmla="*/ 3323087 w 12183378"/>
              <a:gd name="connsiteY8" fmla="*/ 815 h 6841342"/>
              <a:gd name="connsiteX9" fmla="*/ 4427990 w 12183378"/>
              <a:gd name="connsiteY9" fmla="*/ 815 h 6841342"/>
              <a:gd name="connsiteX10" fmla="*/ 7755388 w 12183378"/>
              <a:gd name="connsiteY10" fmla="*/ 815 h 6841342"/>
              <a:gd name="connsiteX11" fmla="*/ 7755388 w 12183378"/>
              <a:gd name="connsiteY11" fmla="*/ 0 h 6841342"/>
              <a:gd name="connsiteX12" fmla="*/ 9969383 w 12183378"/>
              <a:gd name="connsiteY12" fmla="*/ 0 h 6841342"/>
              <a:gd name="connsiteX13" fmla="*/ 12183378 w 12183378"/>
              <a:gd name="connsiteY13" fmla="*/ 2213995 h 6841342"/>
              <a:gd name="connsiteX14" fmla="*/ 12183377 w 12183378"/>
              <a:gd name="connsiteY14" fmla="*/ 6841342 h 684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83378" h="6841342">
                <a:moveTo>
                  <a:pt x="12183377" y="6841342"/>
                </a:moveTo>
                <a:lnTo>
                  <a:pt x="7755388" y="6841342"/>
                </a:lnTo>
                <a:lnTo>
                  <a:pt x="7755388" y="6840527"/>
                </a:lnTo>
                <a:lnTo>
                  <a:pt x="4427990" y="6840527"/>
                </a:lnTo>
                <a:lnTo>
                  <a:pt x="4427990" y="6840527"/>
                </a:lnTo>
                <a:lnTo>
                  <a:pt x="2213995" y="6840527"/>
                </a:lnTo>
                <a:cubicBezTo>
                  <a:pt x="991239" y="6840527"/>
                  <a:pt x="0" y="5849288"/>
                  <a:pt x="0" y="4626532"/>
                </a:cubicBezTo>
                <a:cubicBezTo>
                  <a:pt x="0" y="3084626"/>
                  <a:pt x="1" y="1542721"/>
                  <a:pt x="1" y="815"/>
                </a:cubicBezTo>
                <a:lnTo>
                  <a:pt x="3323087" y="815"/>
                </a:lnTo>
                <a:lnTo>
                  <a:pt x="4427990" y="815"/>
                </a:lnTo>
                <a:lnTo>
                  <a:pt x="7755388" y="815"/>
                </a:lnTo>
                <a:lnTo>
                  <a:pt x="7755388" y="0"/>
                </a:lnTo>
                <a:lnTo>
                  <a:pt x="9969383" y="0"/>
                </a:lnTo>
                <a:cubicBezTo>
                  <a:pt x="11192139" y="0"/>
                  <a:pt x="12183378" y="991239"/>
                  <a:pt x="12183378" y="2213995"/>
                </a:cubicBezTo>
                <a:cubicBezTo>
                  <a:pt x="12183378" y="3756444"/>
                  <a:pt x="12183377" y="5298893"/>
                  <a:pt x="12183377" y="6841342"/>
                </a:cubicBezTo>
                <a:close/>
              </a:path>
            </a:pathLst>
          </a:custGeom>
          <a:solidFill>
            <a:schemeClr val="bg1"/>
          </a:solidFill>
          <a:ln w="101600">
            <a:noFill/>
            <a:miter lim="800000"/>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hidden="1">
            <a:extLst>
              <a:ext uri="{FF2B5EF4-FFF2-40B4-BE49-F238E27FC236}">
                <a16:creationId xmlns:a16="http://schemas.microsoft.com/office/drawing/2014/main" id="{B9BC420C-EF4A-DD4F-AD43-AC77907E6B27}"/>
              </a:ext>
            </a:extLst>
          </p:cNvPr>
          <p:cNvSpPr/>
          <p:nvPr userDrawn="1"/>
        </p:nvSpPr>
        <p:spPr>
          <a:xfrm>
            <a:off x="1905973" y="1354185"/>
            <a:ext cx="8380042" cy="41395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ivider slide title">
            <a:extLst>
              <a:ext uri="{FF2B5EF4-FFF2-40B4-BE49-F238E27FC236}">
                <a16:creationId xmlns:a16="http://schemas.microsoft.com/office/drawing/2014/main" id="{EC043442-FD42-1882-A1A0-CC84EA321C16}"/>
              </a:ext>
            </a:extLst>
          </p:cNvPr>
          <p:cNvSpPr>
            <a:spLocks noGrp="1"/>
          </p:cNvSpPr>
          <p:nvPr>
            <p:ph type="title" hasCustomPrompt="1"/>
          </p:nvPr>
        </p:nvSpPr>
        <p:spPr>
          <a:xfrm>
            <a:off x="1853436" y="2605549"/>
            <a:ext cx="8485128" cy="1646902"/>
          </a:xfrm>
          <a:prstGeom prst="rect">
            <a:avLst/>
          </a:prstGeom>
          <a:noFill/>
          <a:ln>
            <a:noFill/>
          </a:ln>
        </p:spPr>
        <p:txBody>
          <a:bodyPr lIns="0" tIns="0" rIns="0" bIns="0" anchor="ctr" anchorCtr="0"/>
          <a:lstStyle>
            <a:lvl1pPr algn="ctr">
              <a:defRPr sz="5000" b="0" i="0">
                <a:solidFill>
                  <a:srgbClr val="007184"/>
                </a:solidFill>
                <a:latin typeface="Calibri Light" panose="020F0302020204030204" pitchFamily="34" charset="0"/>
                <a:cs typeface="Calibri Light" panose="020F0302020204030204" pitchFamily="34" charset="0"/>
              </a:defRPr>
            </a:lvl1pPr>
          </a:lstStyle>
          <a:p>
            <a:r>
              <a:rPr lang="en-US" dirty="0"/>
              <a:t>Divider slide title goes here</a:t>
            </a:r>
          </a:p>
        </p:txBody>
      </p:sp>
      <p:sp>
        <p:nvSpPr>
          <p:cNvPr id="3" name="Google Shape;136;p17">
            <a:extLst>
              <a:ext uri="{FF2B5EF4-FFF2-40B4-BE49-F238E27FC236}">
                <a16:creationId xmlns:a16="http://schemas.microsoft.com/office/drawing/2014/main" id="{777017F3-3726-8F8D-C8E9-E1626E817D76}"/>
              </a:ext>
            </a:extLst>
          </p:cNvPr>
          <p:cNvSpPr/>
          <p:nvPr userDrawn="1"/>
        </p:nvSpPr>
        <p:spPr>
          <a:xfrm rot="16200000">
            <a:off x="8960944" y="3626943"/>
            <a:ext cx="1428046" cy="5034067"/>
          </a:xfrm>
          <a:custGeom>
            <a:avLst/>
            <a:gdLst/>
            <a:ahLst/>
            <a:cxnLst/>
            <a:rect l="l" t="t" r="r" b="b"/>
            <a:pathLst>
              <a:path w="29510" h="104027" extrusionOk="0">
                <a:moveTo>
                  <a:pt x="1" y="1"/>
                </a:moveTo>
                <a:lnTo>
                  <a:pt x="1" y="8261"/>
                </a:lnTo>
                <a:cubicBezTo>
                  <a:pt x="1433" y="8261"/>
                  <a:pt x="2871" y="8406"/>
                  <a:pt x="4262" y="8692"/>
                </a:cubicBezTo>
                <a:cubicBezTo>
                  <a:pt x="5615" y="8973"/>
                  <a:pt x="6954" y="9389"/>
                  <a:pt x="8228" y="9933"/>
                </a:cubicBezTo>
                <a:cubicBezTo>
                  <a:pt x="9488" y="10467"/>
                  <a:pt x="10700" y="11126"/>
                  <a:pt x="11837" y="11900"/>
                </a:cubicBezTo>
                <a:cubicBezTo>
                  <a:pt x="12971" y="12663"/>
                  <a:pt x="14033" y="13542"/>
                  <a:pt x="15003" y="14512"/>
                </a:cubicBezTo>
                <a:cubicBezTo>
                  <a:pt x="15967" y="15477"/>
                  <a:pt x="16848" y="16544"/>
                  <a:pt x="17616" y="17672"/>
                </a:cubicBezTo>
                <a:cubicBezTo>
                  <a:pt x="18384" y="18811"/>
                  <a:pt x="19044" y="20028"/>
                  <a:pt x="19583" y="21283"/>
                </a:cubicBezTo>
                <a:cubicBezTo>
                  <a:pt x="20121" y="22561"/>
                  <a:pt x="20538" y="23896"/>
                  <a:pt x="20819" y="25249"/>
                </a:cubicBezTo>
                <a:cubicBezTo>
                  <a:pt x="21104" y="26645"/>
                  <a:pt x="21249" y="28078"/>
                  <a:pt x="21249" y="29515"/>
                </a:cubicBezTo>
                <a:lnTo>
                  <a:pt x="21249" y="104026"/>
                </a:lnTo>
                <a:lnTo>
                  <a:pt x="29509" y="104026"/>
                </a:lnTo>
                <a:lnTo>
                  <a:pt x="29509" y="29515"/>
                </a:lnTo>
                <a:cubicBezTo>
                  <a:pt x="29509" y="13281"/>
                  <a:pt x="16230" y="1"/>
                  <a:pt x="1" y="1"/>
                </a:cubicBezTo>
                <a:close/>
              </a:path>
            </a:pathLst>
          </a:custGeom>
          <a:solidFill>
            <a:schemeClr val="accent5">
              <a:alpha val="4180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36;p17">
            <a:extLst>
              <a:ext uri="{FF2B5EF4-FFF2-40B4-BE49-F238E27FC236}">
                <a16:creationId xmlns:a16="http://schemas.microsoft.com/office/drawing/2014/main" id="{2D4EA694-60AB-14E4-8599-2C1DE462F71F}"/>
              </a:ext>
            </a:extLst>
          </p:cNvPr>
          <p:cNvSpPr/>
          <p:nvPr userDrawn="1"/>
        </p:nvSpPr>
        <p:spPr>
          <a:xfrm rot="5400000">
            <a:off x="2335054" y="-2335055"/>
            <a:ext cx="1849443" cy="6519553"/>
          </a:xfrm>
          <a:custGeom>
            <a:avLst/>
            <a:gdLst/>
            <a:ahLst/>
            <a:cxnLst/>
            <a:rect l="l" t="t" r="r" b="b"/>
            <a:pathLst>
              <a:path w="29510" h="104027" extrusionOk="0">
                <a:moveTo>
                  <a:pt x="1" y="1"/>
                </a:moveTo>
                <a:lnTo>
                  <a:pt x="1" y="8261"/>
                </a:lnTo>
                <a:cubicBezTo>
                  <a:pt x="1433" y="8261"/>
                  <a:pt x="2871" y="8406"/>
                  <a:pt x="4262" y="8692"/>
                </a:cubicBezTo>
                <a:cubicBezTo>
                  <a:pt x="5615" y="8973"/>
                  <a:pt x="6954" y="9389"/>
                  <a:pt x="8228" y="9933"/>
                </a:cubicBezTo>
                <a:cubicBezTo>
                  <a:pt x="9488" y="10467"/>
                  <a:pt x="10700" y="11126"/>
                  <a:pt x="11837" y="11900"/>
                </a:cubicBezTo>
                <a:cubicBezTo>
                  <a:pt x="12971" y="12663"/>
                  <a:pt x="14033" y="13542"/>
                  <a:pt x="15003" y="14512"/>
                </a:cubicBezTo>
                <a:cubicBezTo>
                  <a:pt x="15967" y="15477"/>
                  <a:pt x="16848" y="16544"/>
                  <a:pt x="17616" y="17672"/>
                </a:cubicBezTo>
                <a:cubicBezTo>
                  <a:pt x="18384" y="18811"/>
                  <a:pt x="19044" y="20028"/>
                  <a:pt x="19583" y="21283"/>
                </a:cubicBezTo>
                <a:cubicBezTo>
                  <a:pt x="20121" y="22561"/>
                  <a:pt x="20538" y="23896"/>
                  <a:pt x="20819" y="25249"/>
                </a:cubicBezTo>
                <a:cubicBezTo>
                  <a:pt x="21104" y="26645"/>
                  <a:pt x="21249" y="28078"/>
                  <a:pt x="21249" y="29515"/>
                </a:cubicBezTo>
                <a:lnTo>
                  <a:pt x="21249" y="104026"/>
                </a:lnTo>
                <a:lnTo>
                  <a:pt x="29509" y="104026"/>
                </a:lnTo>
                <a:lnTo>
                  <a:pt x="29509" y="29515"/>
                </a:lnTo>
                <a:cubicBezTo>
                  <a:pt x="29509" y="13281"/>
                  <a:pt x="16230" y="1"/>
                  <a:pt x="1" y="1"/>
                </a:cubicBezTo>
                <a:close/>
              </a:path>
            </a:pathLst>
          </a:custGeom>
          <a:solidFill>
            <a:schemeClr val="accent1">
              <a:lumMod val="40000"/>
              <a:lumOff val="60000"/>
              <a:alpha val="4180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6795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DIVIDER_Custom">
    <p:bg>
      <p:bgPr>
        <a:solidFill>
          <a:schemeClr val="accent5"/>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F04216B5-FFA8-34CC-5486-8C789175A206}"/>
              </a:ext>
            </a:extLst>
          </p:cNvPr>
          <p:cNvSpPr/>
          <p:nvPr userDrawn="1"/>
        </p:nvSpPr>
        <p:spPr>
          <a:xfrm flipH="1" flipV="1">
            <a:off x="455994" y="335039"/>
            <a:ext cx="11164504" cy="6046509"/>
          </a:xfrm>
          <a:custGeom>
            <a:avLst/>
            <a:gdLst>
              <a:gd name="connsiteX0" fmla="*/ 12183377 w 12183378"/>
              <a:gd name="connsiteY0" fmla="*/ 6841342 h 6841342"/>
              <a:gd name="connsiteX1" fmla="*/ 7755388 w 12183378"/>
              <a:gd name="connsiteY1" fmla="*/ 6841342 h 6841342"/>
              <a:gd name="connsiteX2" fmla="*/ 7755388 w 12183378"/>
              <a:gd name="connsiteY2" fmla="*/ 6840527 h 6841342"/>
              <a:gd name="connsiteX3" fmla="*/ 4427990 w 12183378"/>
              <a:gd name="connsiteY3" fmla="*/ 6840527 h 6841342"/>
              <a:gd name="connsiteX4" fmla="*/ 4427990 w 12183378"/>
              <a:gd name="connsiteY4" fmla="*/ 6840527 h 6841342"/>
              <a:gd name="connsiteX5" fmla="*/ 2213995 w 12183378"/>
              <a:gd name="connsiteY5" fmla="*/ 6840527 h 6841342"/>
              <a:gd name="connsiteX6" fmla="*/ 0 w 12183378"/>
              <a:gd name="connsiteY6" fmla="*/ 4626532 h 6841342"/>
              <a:gd name="connsiteX7" fmla="*/ 1 w 12183378"/>
              <a:gd name="connsiteY7" fmla="*/ 815 h 6841342"/>
              <a:gd name="connsiteX8" fmla="*/ 3323087 w 12183378"/>
              <a:gd name="connsiteY8" fmla="*/ 815 h 6841342"/>
              <a:gd name="connsiteX9" fmla="*/ 4427990 w 12183378"/>
              <a:gd name="connsiteY9" fmla="*/ 815 h 6841342"/>
              <a:gd name="connsiteX10" fmla="*/ 7755388 w 12183378"/>
              <a:gd name="connsiteY10" fmla="*/ 815 h 6841342"/>
              <a:gd name="connsiteX11" fmla="*/ 7755388 w 12183378"/>
              <a:gd name="connsiteY11" fmla="*/ 0 h 6841342"/>
              <a:gd name="connsiteX12" fmla="*/ 9969383 w 12183378"/>
              <a:gd name="connsiteY12" fmla="*/ 0 h 6841342"/>
              <a:gd name="connsiteX13" fmla="*/ 12183378 w 12183378"/>
              <a:gd name="connsiteY13" fmla="*/ 2213995 h 6841342"/>
              <a:gd name="connsiteX14" fmla="*/ 12183377 w 12183378"/>
              <a:gd name="connsiteY14" fmla="*/ 6841342 h 684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83378" h="6841342">
                <a:moveTo>
                  <a:pt x="12183377" y="6841342"/>
                </a:moveTo>
                <a:lnTo>
                  <a:pt x="7755388" y="6841342"/>
                </a:lnTo>
                <a:lnTo>
                  <a:pt x="7755388" y="6840527"/>
                </a:lnTo>
                <a:lnTo>
                  <a:pt x="4427990" y="6840527"/>
                </a:lnTo>
                <a:lnTo>
                  <a:pt x="4427990" y="6840527"/>
                </a:lnTo>
                <a:lnTo>
                  <a:pt x="2213995" y="6840527"/>
                </a:lnTo>
                <a:cubicBezTo>
                  <a:pt x="991239" y="6840527"/>
                  <a:pt x="0" y="5849288"/>
                  <a:pt x="0" y="4626532"/>
                </a:cubicBezTo>
                <a:cubicBezTo>
                  <a:pt x="0" y="3084626"/>
                  <a:pt x="1" y="1542721"/>
                  <a:pt x="1" y="815"/>
                </a:cubicBezTo>
                <a:lnTo>
                  <a:pt x="3323087" y="815"/>
                </a:lnTo>
                <a:lnTo>
                  <a:pt x="4427990" y="815"/>
                </a:lnTo>
                <a:lnTo>
                  <a:pt x="7755388" y="815"/>
                </a:lnTo>
                <a:lnTo>
                  <a:pt x="7755388" y="0"/>
                </a:lnTo>
                <a:lnTo>
                  <a:pt x="9969383" y="0"/>
                </a:lnTo>
                <a:cubicBezTo>
                  <a:pt x="11192139" y="0"/>
                  <a:pt x="12183378" y="991239"/>
                  <a:pt x="12183378" y="2213995"/>
                </a:cubicBezTo>
                <a:cubicBezTo>
                  <a:pt x="12183378" y="3756444"/>
                  <a:pt x="12183377" y="5298893"/>
                  <a:pt x="12183377" y="6841342"/>
                </a:cubicBezTo>
                <a:close/>
              </a:path>
            </a:pathLst>
          </a:custGeom>
          <a:solidFill>
            <a:schemeClr val="bg1"/>
          </a:solidFill>
          <a:ln w="101600">
            <a:noFill/>
            <a:miter lim="800000"/>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ectangle 1" hidden="1">
            <a:extLst>
              <a:ext uri="{FF2B5EF4-FFF2-40B4-BE49-F238E27FC236}">
                <a16:creationId xmlns:a16="http://schemas.microsoft.com/office/drawing/2014/main" id="{B9BC420C-EF4A-DD4F-AD43-AC77907E6B27}"/>
              </a:ext>
            </a:extLst>
          </p:cNvPr>
          <p:cNvSpPr/>
          <p:nvPr userDrawn="1"/>
        </p:nvSpPr>
        <p:spPr>
          <a:xfrm>
            <a:off x="1905973" y="1354185"/>
            <a:ext cx="8380042" cy="41395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ivider slide title">
            <a:extLst>
              <a:ext uri="{FF2B5EF4-FFF2-40B4-BE49-F238E27FC236}">
                <a16:creationId xmlns:a16="http://schemas.microsoft.com/office/drawing/2014/main" id="{EC043442-FD42-1882-A1A0-CC84EA321C16}"/>
              </a:ext>
            </a:extLst>
          </p:cNvPr>
          <p:cNvSpPr>
            <a:spLocks noGrp="1"/>
          </p:cNvSpPr>
          <p:nvPr>
            <p:ph type="title" hasCustomPrompt="1"/>
          </p:nvPr>
        </p:nvSpPr>
        <p:spPr>
          <a:xfrm>
            <a:off x="1853436" y="2605549"/>
            <a:ext cx="8485128" cy="1646902"/>
          </a:xfrm>
          <a:prstGeom prst="rect">
            <a:avLst/>
          </a:prstGeom>
          <a:noFill/>
          <a:ln>
            <a:noFill/>
          </a:ln>
        </p:spPr>
        <p:txBody>
          <a:bodyPr lIns="0" tIns="0" rIns="0" bIns="0" anchor="ctr" anchorCtr="0"/>
          <a:lstStyle>
            <a:lvl1pPr algn="ctr">
              <a:defRPr sz="5000" b="0" i="0">
                <a:solidFill>
                  <a:srgbClr val="007184"/>
                </a:solidFill>
                <a:latin typeface="Calibri Light" panose="020F0302020204030204" pitchFamily="34" charset="0"/>
                <a:cs typeface="Calibri Light" panose="020F0302020204030204" pitchFamily="34" charset="0"/>
              </a:defRPr>
            </a:lvl1pPr>
          </a:lstStyle>
          <a:p>
            <a:r>
              <a:rPr lang="en-US"/>
              <a:t>Divider slide title goes here</a:t>
            </a:r>
          </a:p>
        </p:txBody>
      </p:sp>
      <p:sp>
        <p:nvSpPr>
          <p:cNvPr id="3" name="Google Shape;136;p17">
            <a:extLst>
              <a:ext uri="{FF2B5EF4-FFF2-40B4-BE49-F238E27FC236}">
                <a16:creationId xmlns:a16="http://schemas.microsoft.com/office/drawing/2014/main" id="{777017F3-3726-8F8D-C8E9-E1626E817D76}"/>
              </a:ext>
            </a:extLst>
          </p:cNvPr>
          <p:cNvSpPr/>
          <p:nvPr userDrawn="1"/>
        </p:nvSpPr>
        <p:spPr>
          <a:xfrm rot="16200000">
            <a:off x="8960944" y="3626943"/>
            <a:ext cx="1428046" cy="5034067"/>
          </a:xfrm>
          <a:custGeom>
            <a:avLst/>
            <a:gdLst/>
            <a:ahLst/>
            <a:cxnLst/>
            <a:rect l="l" t="t" r="r" b="b"/>
            <a:pathLst>
              <a:path w="29510" h="104027" extrusionOk="0">
                <a:moveTo>
                  <a:pt x="1" y="1"/>
                </a:moveTo>
                <a:lnTo>
                  <a:pt x="1" y="8261"/>
                </a:lnTo>
                <a:cubicBezTo>
                  <a:pt x="1433" y="8261"/>
                  <a:pt x="2871" y="8406"/>
                  <a:pt x="4262" y="8692"/>
                </a:cubicBezTo>
                <a:cubicBezTo>
                  <a:pt x="5615" y="8973"/>
                  <a:pt x="6954" y="9389"/>
                  <a:pt x="8228" y="9933"/>
                </a:cubicBezTo>
                <a:cubicBezTo>
                  <a:pt x="9488" y="10467"/>
                  <a:pt x="10700" y="11126"/>
                  <a:pt x="11837" y="11900"/>
                </a:cubicBezTo>
                <a:cubicBezTo>
                  <a:pt x="12971" y="12663"/>
                  <a:pt x="14033" y="13542"/>
                  <a:pt x="15003" y="14512"/>
                </a:cubicBezTo>
                <a:cubicBezTo>
                  <a:pt x="15967" y="15477"/>
                  <a:pt x="16848" y="16544"/>
                  <a:pt x="17616" y="17672"/>
                </a:cubicBezTo>
                <a:cubicBezTo>
                  <a:pt x="18384" y="18811"/>
                  <a:pt x="19044" y="20028"/>
                  <a:pt x="19583" y="21283"/>
                </a:cubicBezTo>
                <a:cubicBezTo>
                  <a:pt x="20121" y="22561"/>
                  <a:pt x="20538" y="23896"/>
                  <a:pt x="20819" y="25249"/>
                </a:cubicBezTo>
                <a:cubicBezTo>
                  <a:pt x="21104" y="26645"/>
                  <a:pt x="21249" y="28078"/>
                  <a:pt x="21249" y="29515"/>
                </a:cubicBezTo>
                <a:lnTo>
                  <a:pt x="21249" y="104026"/>
                </a:lnTo>
                <a:lnTo>
                  <a:pt x="29509" y="104026"/>
                </a:lnTo>
                <a:lnTo>
                  <a:pt x="29509" y="29515"/>
                </a:lnTo>
                <a:cubicBezTo>
                  <a:pt x="29509" y="13281"/>
                  <a:pt x="16230" y="1"/>
                  <a:pt x="1" y="1"/>
                </a:cubicBezTo>
                <a:close/>
              </a:path>
            </a:pathLst>
          </a:custGeom>
          <a:solidFill>
            <a:schemeClr val="accent4">
              <a:alpha val="4180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36;p17">
            <a:extLst>
              <a:ext uri="{FF2B5EF4-FFF2-40B4-BE49-F238E27FC236}">
                <a16:creationId xmlns:a16="http://schemas.microsoft.com/office/drawing/2014/main" id="{2D4EA694-60AB-14E4-8599-2C1DE462F71F}"/>
              </a:ext>
            </a:extLst>
          </p:cNvPr>
          <p:cNvSpPr/>
          <p:nvPr userDrawn="1"/>
        </p:nvSpPr>
        <p:spPr>
          <a:xfrm rot="5400000">
            <a:off x="2335054" y="-2335055"/>
            <a:ext cx="1849443" cy="6519553"/>
          </a:xfrm>
          <a:custGeom>
            <a:avLst/>
            <a:gdLst/>
            <a:ahLst/>
            <a:cxnLst/>
            <a:rect l="l" t="t" r="r" b="b"/>
            <a:pathLst>
              <a:path w="29510" h="104027" extrusionOk="0">
                <a:moveTo>
                  <a:pt x="1" y="1"/>
                </a:moveTo>
                <a:lnTo>
                  <a:pt x="1" y="8261"/>
                </a:lnTo>
                <a:cubicBezTo>
                  <a:pt x="1433" y="8261"/>
                  <a:pt x="2871" y="8406"/>
                  <a:pt x="4262" y="8692"/>
                </a:cubicBezTo>
                <a:cubicBezTo>
                  <a:pt x="5615" y="8973"/>
                  <a:pt x="6954" y="9389"/>
                  <a:pt x="8228" y="9933"/>
                </a:cubicBezTo>
                <a:cubicBezTo>
                  <a:pt x="9488" y="10467"/>
                  <a:pt x="10700" y="11126"/>
                  <a:pt x="11837" y="11900"/>
                </a:cubicBezTo>
                <a:cubicBezTo>
                  <a:pt x="12971" y="12663"/>
                  <a:pt x="14033" y="13542"/>
                  <a:pt x="15003" y="14512"/>
                </a:cubicBezTo>
                <a:cubicBezTo>
                  <a:pt x="15967" y="15477"/>
                  <a:pt x="16848" y="16544"/>
                  <a:pt x="17616" y="17672"/>
                </a:cubicBezTo>
                <a:cubicBezTo>
                  <a:pt x="18384" y="18811"/>
                  <a:pt x="19044" y="20028"/>
                  <a:pt x="19583" y="21283"/>
                </a:cubicBezTo>
                <a:cubicBezTo>
                  <a:pt x="20121" y="22561"/>
                  <a:pt x="20538" y="23896"/>
                  <a:pt x="20819" y="25249"/>
                </a:cubicBezTo>
                <a:cubicBezTo>
                  <a:pt x="21104" y="26645"/>
                  <a:pt x="21249" y="28078"/>
                  <a:pt x="21249" y="29515"/>
                </a:cubicBezTo>
                <a:lnTo>
                  <a:pt x="21249" y="104026"/>
                </a:lnTo>
                <a:lnTo>
                  <a:pt x="29509" y="104026"/>
                </a:lnTo>
                <a:lnTo>
                  <a:pt x="29509" y="29515"/>
                </a:lnTo>
                <a:cubicBezTo>
                  <a:pt x="29509" y="13281"/>
                  <a:pt x="16230" y="1"/>
                  <a:pt x="1" y="1"/>
                </a:cubicBezTo>
                <a:close/>
              </a:path>
            </a:pathLst>
          </a:custGeom>
          <a:solidFill>
            <a:schemeClr val="accent6">
              <a:alpha val="4180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356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Slide 4">
    <p:bg>
      <p:bgPr>
        <a:solidFill>
          <a:schemeClr val="bg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7AA4932-FD56-D041-BA28-F021140D7671}"/>
              </a:ext>
            </a:extLst>
          </p:cNvPr>
          <p:cNvGrpSpPr/>
          <p:nvPr userDrawn="1"/>
        </p:nvGrpSpPr>
        <p:grpSpPr>
          <a:xfrm>
            <a:off x="-1713358" y="-4192425"/>
            <a:ext cx="15618717" cy="15242850"/>
            <a:chOff x="-973019" y="-3469902"/>
            <a:chExt cx="14138028" cy="13797794"/>
          </a:xfrm>
        </p:grpSpPr>
        <p:sp>
          <p:nvSpPr>
            <p:cNvPr id="35" name="Freeform 34">
              <a:extLst>
                <a:ext uri="{FF2B5EF4-FFF2-40B4-BE49-F238E27FC236}">
                  <a16:creationId xmlns:a16="http://schemas.microsoft.com/office/drawing/2014/main" id="{A929333B-E084-B04C-8524-45899E73DDF1}"/>
                </a:ext>
              </a:extLst>
            </p:cNvPr>
            <p:cNvSpPr/>
            <p:nvPr/>
          </p:nvSpPr>
          <p:spPr>
            <a:xfrm>
              <a:off x="-973019" y="-3469902"/>
              <a:ext cx="11259035" cy="8973696"/>
            </a:xfrm>
            <a:custGeom>
              <a:avLst/>
              <a:gdLst>
                <a:gd name="connsiteX0" fmla="*/ 1121062 w 1121061"/>
                <a:gd name="connsiteY0" fmla="*/ 273090 h 893510"/>
                <a:gd name="connsiteX1" fmla="*/ 1121062 w 1121061"/>
                <a:gd name="connsiteY1" fmla="*/ 480336 h 893510"/>
                <a:gd name="connsiteX2" fmla="*/ 286661 w 1121061"/>
                <a:gd name="connsiteY2" fmla="*/ 480336 h 893510"/>
                <a:gd name="connsiteX3" fmla="*/ 286661 w 1121061"/>
                <a:gd name="connsiteY3" fmla="*/ 893510 h 893510"/>
                <a:gd name="connsiteX4" fmla="*/ 272066 w 1121061"/>
                <a:gd name="connsiteY4" fmla="*/ 893510 h 893510"/>
                <a:gd name="connsiteX5" fmla="*/ 0 w 1121061"/>
                <a:gd name="connsiteY5" fmla="*/ 620420 h 893510"/>
                <a:gd name="connsiteX6" fmla="*/ 0 w 1121061"/>
                <a:gd name="connsiteY6" fmla="*/ 273090 h 893510"/>
                <a:gd name="connsiteX7" fmla="*/ 272066 w 1121061"/>
                <a:gd name="connsiteY7" fmla="*/ 0 h 893510"/>
                <a:gd name="connsiteX8" fmla="*/ 848996 w 1121061"/>
                <a:gd name="connsiteY8" fmla="*/ 0 h 893510"/>
                <a:gd name="connsiteX9" fmla="*/ 1119914 w 1121061"/>
                <a:gd name="connsiteY9" fmla="*/ 246917 h 893510"/>
                <a:gd name="connsiteX10" fmla="*/ 1121062 w 1121061"/>
                <a:gd name="connsiteY10" fmla="*/ 273090 h 893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1061" h="893510">
                  <a:moveTo>
                    <a:pt x="1121062" y="273090"/>
                  </a:moveTo>
                  <a:lnTo>
                    <a:pt x="1121062" y="480336"/>
                  </a:lnTo>
                  <a:lnTo>
                    <a:pt x="286661" y="480336"/>
                  </a:lnTo>
                  <a:lnTo>
                    <a:pt x="286661" y="893510"/>
                  </a:lnTo>
                  <a:lnTo>
                    <a:pt x="272066" y="893510"/>
                  </a:lnTo>
                  <a:cubicBezTo>
                    <a:pt x="121883" y="893329"/>
                    <a:pt x="181" y="771168"/>
                    <a:pt x="0" y="620420"/>
                  </a:cubicBezTo>
                  <a:lnTo>
                    <a:pt x="0" y="273090"/>
                  </a:lnTo>
                  <a:cubicBezTo>
                    <a:pt x="181" y="122342"/>
                    <a:pt x="121883" y="181"/>
                    <a:pt x="272066" y="0"/>
                  </a:cubicBezTo>
                  <a:lnTo>
                    <a:pt x="848996" y="0"/>
                  </a:lnTo>
                  <a:cubicBezTo>
                    <a:pt x="989075" y="253"/>
                    <a:pt x="1106184" y="106987"/>
                    <a:pt x="1119914" y="246917"/>
                  </a:cubicBezTo>
                  <a:cubicBezTo>
                    <a:pt x="1120570" y="255971"/>
                    <a:pt x="1121062" y="264530"/>
                    <a:pt x="1121062" y="273090"/>
                  </a:cubicBezTo>
                  <a:close/>
                </a:path>
              </a:pathLst>
            </a:custGeom>
            <a:solidFill>
              <a:srgbClr val="E88146"/>
            </a:solidFill>
            <a:ln w="16392"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5AB2F231-0127-5442-B46F-956AC5B0CEE0}"/>
                </a:ext>
              </a:extLst>
            </p:cNvPr>
            <p:cNvSpPr/>
            <p:nvPr/>
          </p:nvSpPr>
          <p:spPr>
            <a:xfrm>
              <a:off x="1905974" y="1354196"/>
              <a:ext cx="8380043" cy="4149587"/>
            </a:xfrm>
            <a:custGeom>
              <a:avLst/>
              <a:gdLst>
                <a:gd name="connsiteX0" fmla="*/ 0 w 834400"/>
                <a:gd name="connsiteY0" fmla="*/ 0 h 413174"/>
                <a:gd name="connsiteX1" fmla="*/ 834401 w 834400"/>
                <a:gd name="connsiteY1" fmla="*/ 0 h 413174"/>
                <a:gd name="connsiteX2" fmla="*/ 834401 w 834400"/>
                <a:gd name="connsiteY2" fmla="*/ 413174 h 413174"/>
                <a:gd name="connsiteX3" fmla="*/ 0 w 834400"/>
                <a:gd name="connsiteY3" fmla="*/ 413174 h 413174"/>
              </a:gdLst>
              <a:ahLst/>
              <a:cxnLst>
                <a:cxn ang="0">
                  <a:pos x="connsiteX0" y="connsiteY0"/>
                </a:cxn>
                <a:cxn ang="0">
                  <a:pos x="connsiteX1" y="connsiteY1"/>
                </a:cxn>
                <a:cxn ang="0">
                  <a:pos x="connsiteX2" y="connsiteY2"/>
                </a:cxn>
                <a:cxn ang="0">
                  <a:pos x="connsiteX3" y="connsiteY3"/>
                </a:cxn>
              </a:cxnLst>
              <a:rect l="l" t="t" r="r" b="b"/>
              <a:pathLst>
                <a:path w="834400" h="413174">
                  <a:moveTo>
                    <a:pt x="0" y="0"/>
                  </a:moveTo>
                  <a:lnTo>
                    <a:pt x="834401" y="0"/>
                  </a:lnTo>
                  <a:lnTo>
                    <a:pt x="834401" y="413174"/>
                  </a:lnTo>
                  <a:lnTo>
                    <a:pt x="0" y="413174"/>
                  </a:lnTo>
                  <a:close/>
                </a:path>
              </a:pathLst>
            </a:custGeom>
            <a:solidFill>
              <a:srgbClr val="00909D"/>
            </a:solidFill>
            <a:ln w="16392"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B19D26FA-5276-7142-A896-373662AE4673}"/>
                </a:ext>
              </a:extLst>
            </p:cNvPr>
            <p:cNvSpPr/>
            <p:nvPr/>
          </p:nvSpPr>
          <p:spPr>
            <a:xfrm>
              <a:off x="1905974" y="1354196"/>
              <a:ext cx="11259035" cy="8973696"/>
            </a:xfrm>
            <a:custGeom>
              <a:avLst/>
              <a:gdLst>
                <a:gd name="connsiteX0" fmla="*/ 1121062 w 1121061"/>
                <a:gd name="connsiteY0" fmla="*/ 273090 h 893510"/>
                <a:gd name="connsiteX1" fmla="*/ 1121062 w 1121061"/>
                <a:gd name="connsiteY1" fmla="*/ 620420 h 893510"/>
                <a:gd name="connsiteX2" fmla="*/ 848996 w 1121061"/>
                <a:gd name="connsiteY2" fmla="*/ 893510 h 893510"/>
                <a:gd name="connsiteX3" fmla="*/ 272066 w 1121061"/>
                <a:gd name="connsiteY3" fmla="*/ 893510 h 893510"/>
                <a:gd name="connsiteX4" fmla="*/ 1148 w 1121061"/>
                <a:gd name="connsiteY4" fmla="*/ 646593 h 893510"/>
                <a:gd name="connsiteX5" fmla="*/ 0 w 1121061"/>
                <a:gd name="connsiteY5" fmla="*/ 621079 h 893510"/>
                <a:gd name="connsiteX6" fmla="*/ 0 w 1121061"/>
                <a:gd name="connsiteY6" fmla="*/ 413174 h 893510"/>
                <a:gd name="connsiteX7" fmla="*/ 834401 w 1121061"/>
                <a:gd name="connsiteY7" fmla="*/ 413174 h 893510"/>
                <a:gd name="connsiteX8" fmla="*/ 834401 w 1121061"/>
                <a:gd name="connsiteY8" fmla="*/ 0 h 893510"/>
                <a:gd name="connsiteX9" fmla="*/ 848996 w 1121061"/>
                <a:gd name="connsiteY9" fmla="*/ 0 h 893510"/>
                <a:gd name="connsiteX10" fmla="*/ 1121062 w 1121061"/>
                <a:gd name="connsiteY10" fmla="*/ 273090 h 893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1061" h="893510">
                  <a:moveTo>
                    <a:pt x="1121062" y="273090"/>
                  </a:moveTo>
                  <a:lnTo>
                    <a:pt x="1121062" y="620420"/>
                  </a:lnTo>
                  <a:cubicBezTo>
                    <a:pt x="1120882" y="771168"/>
                    <a:pt x="999178" y="893329"/>
                    <a:pt x="848996" y="893510"/>
                  </a:cubicBezTo>
                  <a:lnTo>
                    <a:pt x="272066" y="893510"/>
                  </a:lnTo>
                  <a:cubicBezTo>
                    <a:pt x="131987" y="893257"/>
                    <a:pt x="14878" y="786523"/>
                    <a:pt x="1148" y="646593"/>
                  </a:cubicBezTo>
                  <a:cubicBezTo>
                    <a:pt x="1148" y="638198"/>
                    <a:pt x="0" y="630132"/>
                    <a:pt x="0" y="621079"/>
                  </a:cubicBezTo>
                  <a:lnTo>
                    <a:pt x="0" y="413174"/>
                  </a:lnTo>
                  <a:lnTo>
                    <a:pt x="834401" y="413174"/>
                  </a:lnTo>
                  <a:lnTo>
                    <a:pt x="834401" y="0"/>
                  </a:lnTo>
                  <a:lnTo>
                    <a:pt x="848996" y="0"/>
                  </a:lnTo>
                  <a:cubicBezTo>
                    <a:pt x="999178" y="181"/>
                    <a:pt x="1120882" y="122342"/>
                    <a:pt x="1121062" y="273090"/>
                  </a:cubicBezTo>
                  <a:close/>
                </a:path>
              </a:pathLst>
            </a:custGeom>
            <a:solidFill>
              <a:srgbClr val="52C7DF"/>
            </a:solidFill>
            <a:ln w="16392" cap="flat">
              <a:noFill/>
              <a:prstDash val="solid"/>
              <a:miter/>
            </a:ln>
          </p:spPr>
          <p:txBody>
            <a:bodyPr rtlCol="0" anchor="ctr"/>
            <a:lstStyle/>
            <a:p>
              <a:endParaRPr lang="en-US"/>
            </a:p>
          </p:txBody>
        </p:sp>
      </p:grpSp>
      <p:sp>
        <p:nvSpPr>
          <p:cNvPr id="58" name="Divider slide title">
            <a:extLst>
              <a:ext uri="{FF2B5EF4-FFF2-40B4-BE49-F238E27FC236}">
                <a16:creationId xmlns:a16="http://schemas.microsoft.com/office/drawing/2014/main" id="{536F69BF-A270-F143-B629-76C173CEA7F3}"/>
              </a:ext>
            </a:extLst>
          </p:cNvPr>
          <p:cNvSpPr>
            <a:spLocks noGrp="1"/>
          </p:cNvSpPr>
          <p:nvPr>
            <p:ph type="title" hasCustomPrompt="1"/>
          </p:nvPr>
        </p:nvSpPr>
        <p:spPr>
          <a:xfrm>
            <a:off x="1853436" y="1530873"/>
            <a:ext cx="8485128" cy="2221556"/>
          </a:xfrm>
          <a:prstGeom prst="rect">
            <a:avLst/>
          </a:prstGeom>
          <a:noFill/>
          <a:ln>
            <a:noFill/>
          </a:ln>
        </p:spPr>
        <p:txBody>
          <a:bodyPr lIns="0" tIns="0" rIns="0" bIns="0" anchor="b" anchorCtr="0"/>
          <a:lstStyle>
            <a:lvl1pPr algn="ctr">
              <a:defRPr sz="4400" b="1">
                <a:solidFill>
                  <a:schemeClr val="bg1"/>
                </a:solidFill>
                <a:latin typeface="+mj-lt"/>
                <a:cs typeface="Calibri" panose="020F0502020204030204" pitchFamily="34" charset="0"/>
              </a:defRPr>
            </a:lvl1pPr>
          </a:lstStyle>
          <a:p>
            <a:r>
              <a:rPr lang="en-US"/>
              <a:t>Divider slide title goes here</a:t>
            </a:r>
          </a:p>
        </p:txBody>
      </p:sp>
      <p:sp>
        <p:nvSpPr>
          <p:cNvPr id="71" name="Subtext placeholder">
            <a:extLst>
              <a:ext uri="{FF2B5EF4-FFF2-40B4-BE49-F238E27FC236}">
                <a16:creationId xmlns:a16="http://schemas.microsoft.com/office/drawing/2014/main" id="{C212F6ED-7688-F947-AE25-55491B5D291E}"/>
              </a:ext>
            </a:extLst>
          </p:cNvPr>
          <p:cNvSpPr>
            <a:spLocks noGrp="1"/>
          </p:cNvSpPr>
          <p:nvPr>
            <p:ph type="body" sz="quarter" idx="10" hasCustomPrompt="1"/>
          </p:nvPr>
        </p:nvSpPr>
        <p:spPr>
          <a:xfrm>
            <a:off x="1853436" y="3941775"/>
            <a:ext cx="8485128" cy="1297068"/>
          </a:xfrm>
          <a:prstGeom prst="rect">
            <a:avLst/>
          </a:prstGeom>
        </p:spPr>
        <p:txBody>
          <a:bodyPr lIns="0" tIns="0" rIns="0" bIns="0"/>
          <a:lstStyle>
            <a:lvl1pPr marL="0" indent="0" algn="ctr">
              <a:buNone/>
              <a:defRPr sz="1800">
                <a:solidFill>
                  <a:schemeClr val="bg1"/>
                </a:solidFill>
                <a:latin typeface="+mn-lt"/>
                <a:cs typeface="Calibri" panose="020F050202020403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Optional subtext goes here</a:t>
            </a:r>
          </a:p>
        </p:txBody>
      </p:sp>
      <p:sp>
        <p:nvSpPr>
          <p:cNvPr id="2" name="Rectangle 1" hidden="1">
            <a:extLst>
              <a:ext uri="{FF2B5EF4-FFF2-40B4-BE49-F238E27FC236}">
                <a16:creationId xmlns:a16="http://schemas.microsoft.com/office/drawing/2014/main" id="{B9BC420C-EF4A-DD4F-AD43-AC77907E6B27}"/>
              </a:ext>
            </a:extLst>
          </p:cNvPr>
          <p:cNvSpPr/>
          <p:nvPr userDrawn="1"/>
        </p:nvSpPr>
        <p:spPr>
          <a:xfrm>
            <a:off x="1905973" y="1354185"/>
            <a:ext cx="8380042" cy="41395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1F55364-3DE0-DC44-90DE-17491A0BB679}"/>
              </a:ext>
            </a:extLst>
          </p:cNvPr>
          <p:cNvSpPr/>
          <p:nvPr userDrawn="1"/>
        </p:nvSpPr>
        <p:spPr>
          <a:xfrm>
            <a:off x="-2971801" y="-5892373"/>
            <a:ext cx="16197943" cy="5892374"/>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9A44A203-104F-8941-89C0-DB4F2AD212C9}"/>
              </a:ext>
            </a:extLst>
          </p:cNvPr>
          <p:cNvSpPr/>
          <p:nvPr userDrawn="1"/>
        </p:nvSpPr>
        <p:spPr>
          <a:xfrm>
            <a:off x="-548640" y="6857979"/>
            <a:ext cx="14279880" cy="5590274"/>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115035F1-E820-9A40-8C68-B3F493720974}"/>
              </a:ext>
            </a:extLst>
          </p:cNvPr>
          <p:cNvSpPr/>
          <p:nvPr userDrawn="1"/>
        </p:nvSpPr>
        <p:spPr>
          <a:xfrm>
            <a:off x="-4550688" y="-1082039"/>
            <a:ext cx="4550688" cy="8778672"/>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D9B16F7D-A9D2-0446-8C33-C8E7E0AF0E16}"/>
              </a:ext>
            </a:extLst>
          </p:cNvPr>
          <p:cNvSpPr/>
          <p:nvPr userDrawn="1"/>
        </p:nvSpPr>
        <p:spPr>
          <a:xfrm>
            <a:off x="12192000" y="-563881"/>
            <a:ext cx="3516548" cy="1241953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697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p:bg>
      <p:bgPr>
        <a:solidFill>
          <a:srgbClr val="00BCDA"/>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CB386709-DB7E-5434-4F9A-47481EC9F361}"/>
              </a:ext>
            </a:extLst>
          </p:cNvPr>
          <p:cNvSpPr/>
          <p:nvPr userDrawn="1"/>
        </p:nvSpPr>
        <p:spPr>
          <a:xfrm flipV="1">
            <a:off x="782053" y="691814"/>
            <a:ext cx="6337779" cy="5474367"/>
          </a:xfrm>
          <a:custGeom>
            <a:avLst/>
            <a:gdLst>
              <a:gd name="connsiteX0" fmla="*/ 12183377 w 12183378"/>
              <a:gd name="connsiteY0" fmla="*/ 6841342 h 6841342"/>
              <a:gd name="connsiteX1" fmla="*/ 7755388 w 12183378"/>
              <a:gd name="connsiteY1" fmla="*/ 6841342 h 6841342"/>
              <a:gd name="connsiteX2" fmla="*/ 7755388 w 12183378"/>
              <a:gd name="connsiteY2" fmla="*/ 6840527 h 6841342"/>
              <a:gd name="connsiteX3" fmla="*/ 4427990 w 12183378"/>
              <a:gd name="connsiteY3" fmla="*/ 6840527 h 6841342"/>
              <a:gd name="connsiteX4" fmla="*/ 4427990 w 12183378"/>
              <a:gd name="connsiteY4" fmla="*/ 6840527 h 6841342"/>
              <a:gd name="connsiteX5" fmla="*/ 2213995 w 12183378"/>
              <a:gd name="connsiteY5" fmla="*/ 6840527 h 6841342"/>
              <a:gd name="connsiteX6" fmla="*/ 0 w 12183378"/>
              <a:gd name="connsiteY6" fmla="*/ 4626532 h 6841342"/>
              <a:gd name="connsiteX7" fmla="*/ 1 w 12183378"/>
              <a:gd name="connsiteY7" fmla="*/ 815 h 6841342"/>
              <a:gd name="connsiteX8" fmla="*/ 3323087 w 12183378"/>
              <a:gd name="connsiteY8" fmla="*/ 815 h 6841342"/>
              <a:gd name="connsiteX9" fmla="*/ 4427990 w 12183378"/>
              <a:gd name="connsiteY9" fmla="*/ 815 h 6841342"/>
              <a:gd name="connsiteX10" fmla="*/ 7755388 w 12183378"/>
              <a:gd name="connsiteY10" fmla="*/ 815 h 6841342"/>
              <a:gd name="connsiteX11" fmla="*/ 7755388 w 12183378"/>
              <a:gd name="connsiteY11" fmla="*/ 0 h 6841342"/>
              <a:gd name="connsiteX12" fmla="*/ 9969383 w 12183378"/>
              <a:gd name="connsiteY12" fmla="*/ 0 h 6841342"/>
              <a:gd name="connsiteX13" fmla="*/ 12183378 w 12183378"/>
              <a:gd name="connsiteY13" fmla="*/ 2213995 h 6841342"/>
              <a:gd name="connsiteX14" fmla="*/ 12183377 w 12183378"/>
              <a:gd name="connsiteY14" fmla="*/ 6841342 h 684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83378" h="6841342">
                <a:moveTo>
                  <a:pt x="12183377" y="6841342"/>
                </a:moveTo>
                <a:lnTo>
                  <a:pt x="7755388" y="6841342"/>
                </a:lnTo>
                <a:lnTo>
                  <a:pt x="7755388" y="6840527"/>
                </a:lnTo>
                <a:lnTo>
                  <a:pt x="4427990" y="6840527"/>
                </a:lnTo>
                <a:lnTo>
                  <a:pt x="4427990" y="6840527"/>
                </a:lnTo>
                <a:lnTo>
                  <a:pt x="2213995" y="6840527"/>
                </a:lnTo>
                <a:cubicBezTo>
                  <a:pt x="991239" y="6840527"/>
                  <a:pt x="0" y="5849288"/>
                  <a:pt x="0" y="4626532"/>
                </a:cubicBezTo>
                <a:cubicBezTo>
                  <a:pt x="0" y="3084626"/>
                  <a:pt x="1" y="1542721"/>
                  <a:pt x="1" y="815"/>
                </a:cubicBezTo>
                <a:lnTo>
                  <a:pt x="3323087" y="815"/>
                </a:lnTo>
                <a:lnTo>
                  <a:pt x="4427990" y="815"/>
                </a:lnTo>
                <a:lnTo>
                  <a:pt x="7755388" y="815"/>
                </a:lnTo>
                <a:lnTo>
                  <a:pt x="7755388" y="0"/>
                </a:lnTo>
                <a:lnTo>
                  <a:pt x="9969383" y="0"/>
                </a:lnTo>
                <a:cubicBezTo>
                  <a:pt x="11192139" y="0"/>
                  <a:pt x="12183378" y="991239"/>
                  <a:pt x="12183378" y="2213995"/>
                </a:cubicBezTo>
                <a:cubicBezTo>
                  <a:pt x="12183378" y="3756444"/>
                  <a:pt x="12183377" y="5298893"/>
                  <a:pt x="12183377" y="6841342"/>
                </a:cubicBezTo>
                <a:close/>
              </a:path>
            </a:pathLst>
          </a:custGeom>
          <a:solidFill>
            <a:schemeClr val="bg1"/>
          </a:solidFill>
          <a:ln w="101600">
            <a:noFill/>
            <a:miter lim="800000"/>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Freeform 3">
            <a:extLst>
              <a:ext uri="{FF2B5EF4-FFF2-40B4-BE49-F238E27FC236}">
                <a16:creationId xmlns:a16="http://schemas.microsoft.com/office/drawing/2014/main" id="{032A0155-CEC1-7651-6D3A-74AC070B435D}"/>
              </a:ext>
            </a:extLst>
          </p:cNvPr>
          <p:cNvSpPr/>
          <p:nvPr userDrawn="1"/>
        </p:nvSpPr>
        <p:spPr>
          <a:xfrm flipH="1" flipV="1">
            <a:off x="782053" y="691816"/>
            <a:ext cx="10551694" cy="5474367"/>
          </a:xfrm>
          <a:custGeom>
            <a:avLst/>
            <a:gdLst>
              <a:gd name="connsiteX0" fmla="*/ 12183377 w 12183378"/>
              <a:gd name="connsiteY0" fmla="*/ 6841342 h 6841342"/>
              <a:gd name="connsiteX1" fmla="*/ 7755388 w 12183378"/>
              <a:gd name="connsiteY1" fmla="*/ 6841342 h 6841342"/>
              <a:gd name="connsiteX2" fmla="*/ 7755388 w 12183378"/>
              <a:gd name="connsiteY2" fmla="*/ 6840527 h 6841342"/>
              <a:gd name="connsiteX3" fmla="*/ 4427990 w 12183378"/>
              <a:gd name="connsiteY3" fmla="*/ 6840527 h 6841342"/>
              <a:gd name="connsiteX4" fmla="*/ 4427990 w 12183378"/>
              <a:gd name="connsiteY4" fmla="*/ 6840527 h 6841342"/>
              <a:gd name="connsiteX5" fmla="*/ 2213995 w 12183378"/>
              <a:gd name="connsiteY5" fmla="*/ 6840527 h 6841342"/>
              <a:gd name="connsiteX6" fmla="*/ 0 w 12183378"/>
              <a:gd name="connsiteY6" fmla="*/ 4626532 h 6841342"/>
              <a:gd name="connsiteX7" fmla="*/ 1 w 12183378"/>
              <a:gd name="connsiteY7" fmla="*/ 815 h 6841342"/>
              <a:gd name="connsiteX8" fmla="*/ 3323087 w 12183378"/>
              <a:gd name="connsiteY8" fmla="*/ 815 h 6841342"/>
              <a:gd name="connsiteX9" fmla="*/ 4427990 w 12183378"/>
              <a:gd name="connsiteY9" fmla="*/ 815 h 6841342"/>
              <a:gd name="connsiteX10" fmla="*/ 7755388 w 12183378"/>
              <a:gd name="connsiteY10" fmla="*/ 815 h 6841342"/>
              <a:gd name="connsiteX11" fmla="*/ 7755388 w 12183378"/>
              <a:gd name="connsiteY11" fmla="*/ 0 h 6841342"/>
              <a:gd name="connsiteX12" fmla="*/ 9969383 w 12183378"/>
              <a:gd name="connsiteY12" fmla="*/ 0 h 6841342"/>
              <a:gd name="connsiteX13" fmla="*/ 12183378 w 12183378"/>
              <a:gd name="connsiteY13" fmla="*/ 2213995 h 6841342"/>
              <a:gd name="connsiteX14" fmla="*/ 12183377 w 12183378"/>
              <a:gd name="connsiteY14" fmla="*/ 6841342 h 684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83378" h="6841342">
                <a:moveTo>
                  <a:pt x="12183377" y="6841342"/>
                </a:moveTo>
                <a:lnTo>
                  <a:pt x="7755388" y="6841342"/>
                </a:lnTo>
                <a:lnTo>
                  <a:pt x="7755388" y="6840527"/>
                </a:lnTo>
                <a:lnTo>
                  <a:pt x="4427990" y="6840527"/>
                </a:lnTo>
                <a:lnTo>
                  <a:pt x="4427990" y="6840527"/>
                </a:lnTo>
                <a:lnTo>
                  <a:pt x="2213995" y="6840527"/>
                </a:lnTo>
                <a:cubicBezTo>
                  <a:pt x="991239" y="6840527"/>
                  <a:pt x="0" y="5849288"/>
                  <a:pt x="0" y="4626532"/>
                </a:cubicBezTo>
                <a:cubicBezTo>
                  <a:pt x="0" y="3084626"/>
                  <a:pt x="1" y="1542721"/>
                  <a:pt x="1" y="815"/>
                </a:cubicBezTo>
                <a:lnTo>
                  <a:pt x="3323087" y="815"/>
                </a:lnTo>
                <a:lnTo>
                  <a:pt x="4427990" y="815"/>
                </a:lnTo>
                <a:lnTo>
                  <a:pt x="7755388" y="815"/>
                </a:lnTo>
                <a:lnTo>
                  <a:pt x="7755388" y="0"/>
                </a:lnTo>
                <a:lnTo>
                  <a:pt x="9969383" y="0"/>
                </a:lnTo>
                <a:cubicBezTo>
                  <a:pt x="11192139" y="0"/>
                  <a:pt x="12183378" y="991239"/>
                  <a:pt x="12183378" y="2213995"/>
                </a:cubicBezTo>
                <a:cubicBezTo>
                  <a:pt x="12183378" y="3756444"/>
                  <a:pt x="12183377" y="5298893"/>
                  <a:pt x="12183377" y="6841342"/>
                </a:cubicBezTo>
                <a:close/>
              </a:path>
            </a:pathLst>
          </a:custGeom>
          <a:solidFill>
            <a:schemeClr val="bg1"/>
          </a:solidFill>
          <a:ln w="101600">
            <a:noFill/>
            <a:miter lim="800000"/>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Divider slide title">
            <a:extLst>
              <a:ext uri="{FF2B5EF4-FFF2-40B4-BE49-F238E27FC236}">
                <a16:creationId xmlns:a16="http://schemas.microsoft.com/office/drawing/2014/main" id="{536F69BF-A270-F143-B629-76C173CEA7F3}"/>
              </a:ext>
            </a:extLst>
          </p:cNvPr>
          <p:cNvSpPr>
            <a:spLocks noGrp="1"/>
          </p:cNvSpPr>
          <p:nvPr>
            <p:ph type="title" hasCustomPrompt="1"/>
          </p:nvPr>
        </p:nvSpPr>
        <p:spPr>
          <a:xfrm>
            <a:off x="1339086" y="990600"/>
            <a:ext cx="8485128" cy="837686"/>
          </a:xfrm>
          <a:prstGeom prst="rect">
            <a:avLst/>
          </a:prstGeom>
          <a:noFill/>
          <a:ln>
            <a:noFill/>
          </a:ln>
        </p:spPr>
        <p:txBody>
          <a:bodyPr lIns="0" tIns="0" rIns="0" bIns="0" anchor="b" anchorCtr="0"/>
          <a:lstStyle>
            <a:lvl1pPr algn="l">
              <a:defRPr sz="5000" b="0" i="0">
                <a:solidFill>
                  <a:srgbClr val="007184"/>
                </a:solidFill>
                <a:latin typeface="Calibri Light" panose="020F0302020204030204" pitchFamily="34" charset="0"/>
                <a:cs typeface="Calibri Light" panose="020F0302020204030204" pitchFamily="34" charset="0"/>
              </a:defRPr>
            </a:lvl1pPr>
          </a:lstStyle>
          <a:p>
            <a:r>
              <a:rPr lang="en-US" dirty="0"/>
              <a:t>Slide title goes here</a:t>
            </a:r>
          </a:p>
        </p:txBody>
      </p:sp>
      <p:sp>
        <p:nvSpPr>
          <p:cNvPr id="71" name="Subtext placeholder">
            <a:extLst>
              <a:ext uri="{FF2B5EF4-FFF2-40B4-BE49-F238E27FC236}">
                <a16:creationId xmlns:a16="http://schemas.microsoft.com/office/drawing/2014/main" id="{C212F6ED-7688-F947-AE25-55491B5D291E}"/>
              </a:ext>
            </a:extLst>
          </p:cNvPr>
          <p:cNvSpPr>
            <a:spLocks noGrp="1"/>
          </p:cNvSpPr>
          <p:nvPr>
            <p:ph type="body" sz="quarter" idx="10" hasCustomPrompt="1"/>
          </p:nvPr>
        </p:nvSpPr>
        <p:spPr>
          <a:xfrm>
            <a:off x="1339086" y="2131932"/>
            <a:ext cx="9614664" cy="3468768"/>
          </a:xfrm>
          <a:prstGeom prst="rect">
            <a:avLst/>
          </a:prstGeom>
        </p:spPr>
        <p:txBody>
          <a:bodyPr lIns="0" tIns="0" rIns="0" bIns="0"/>
          <a:lstStyle>
            <a:lvl1pPr marL="0" indent="0" algn="l">
              <a:lnSpc>
                <a:spcPct val="100000"/>
              </a:lnSpc>
              <a:buNone/>
              <a:defRPr sz="2400">
                <a:solidFill>
                  <a:schemeClr val="tx1"/>
                </a:solidFill>
                <a:latin typeface="Calibri" panose="020F0502020204030204" pitchFamily="34" charset="0"/>
                <a:cs typeface="Calibri" panose="020F050202020403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Optional subtext goes here</a:t>
            </a:r>
          </a:p>
        </p:txBody>
      </p:sp>
      <p:sp>
        <p:nvSpPr>
          <p:cNvPr id="2" name="Rectangle 1" hidden="1">
            <a:extLst>
              <a:ext uri="{FF2B5EF4-FFF2-40B4-BE49-F238E27FC236}">
                <a16:creationId xmlns:a16="http://schemas.microsoft.com/office/drawing/2014/main" id="{B9BC420C-EF4A-DD4F-AD43-AC77907E6B27}"/>
              </a:ext>
            </a:extLst>
          </p:cNvPr>
          <p:cNvSpPr/>
          <p:nvPr userDrawn="1"/>
        </p:nvSpPr>
        <p:spPr>
          <a:xfrm>
            <a:off x="1905973" y="1354185"/>
            <a:ext cx="8380042" cy="41395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E92F8A5B-2B26-4660-18E8-322B7CA2C3D4}"/>
              </a:ext>
            </a:extLst>
          </p:cNvPr>
          <p:cNvCxnSpPr>
            <a:cxnSpLocks/>
          </p:cNvCxnSpPr>
          <p:nvPr userDrawn="1"/>
        </p:nvCxnSpPr>
        <p:spPr>
          <a:xfrm>
            <a:off x="1339086" y="1936570"/>
            <a:ext cx="1880364" cy="0"/>
          </a:xfrm>
          <a:prstGeom prst="line">
            <a:avLst/>
          </a:prstGeom>
          <a:ln w="60325">
            <a:solidFill>
              <a:srgbClr val="E06421"/>
            </a:solidFill>
          </a:ln>
        </p:spPr>
        <p:style>
          <a:lnRef idx="1">
            <a:schemeClr val="accent1"/>
          </a:lnRef>
          <a:fillRef idx="0">
            <a:schemeClr val="accent1"/>
          </a:fillRef>
          <a:effectRef idx="0">
            <a:schemeClr val="accent1"/>
          </a:effectRef>
          <a:fontRef idx="minor">
            <a:schemeClr val="tx1"/>
          </a:fontRef>
        </p:style>
      </p:cxnSp>
      <p:sp>
        <p:nvSpPr>
          <p:cNvPr id="6" name="Google Shape;136;p17">
            <a:extLst>
              <a:ext uri="{FF2B5EF4-FFF2-40B4-BE49-F238E27FC236}">
                <a16:creationId xmlns:a16="http://schemas.microsoft.com/office/drawing/2014/main" id="{5369D37E-766E-B11E-9E5E-DFD230337375}"/>
              </a:ext>
            </a:extLst>
          </p:cNvPr>
          <p:cNvSpPr/>
          <p:nvPr userDrawn="1"/>
        </p:nvSpPr>
        <p:spPr>
          <a:xfrm rot="16200000">
            <a:off x="8960943" y="3626944"/>
            <a:ext cx="1428046" cy="5034067"/>
          </a:xfrm>
          <a:custGeom>
            <a:avLst/>
            <a:gdLst/>
            <a:ahLst/>
            <a:cxnLst/>
            <a:rect l="l" t="t" r="r" b="b"/>
            <a:pathLst>
              <a:path w="29510" h="104027" extrusionOk="0">
                <a:moveTo>
                  <a:pt x="1" y="1"/>
                </a:moveTo>
                <a:lnTo>
                  <a:pt x="1" y="8261"/>
                </a:lnTo>
                <a:cubicBezTo>
                  <a:pt x="1433" y="8261"/>
                  <a:pt x="2871" y="8406"/>
                  <a:pt x="4262" y="8692"/>
                </a:cubicBezTo>
                <a:cubicBezTo>
                  <a:pt x="5615" y="8973"/>
                  <a:pt x="6954" y="9389"/>
                  <a:pt x="8228" y="9933"/>
                </a:cubicBezTo>
                <a:cubicBezTo>
                  <a:pt x="9488" y="10467"/>
                  <a:pt x="10700" y="11126"/>
                  <a:pt x="11837" y="11900"/>
                </a:cubicBezTo>
                <a:cubicBezTo>
                  <a:pt x="12971" y="12663"/>
                  <a:pt x="14033" y="13542"/>
                  <a:pt x="15003" y="14512"/>
                </a:cubicBezTo>
                <a:cubicBezTo>
                  <a:pt x="15967" y="15477"/>
                  <a:pt x="16848" y="16544"/>
                  <a:pt x="17616" y="17672"/>
                </a:cubicBezTo>
                <a:cubicBezTo>
                  <a:pt x="18384" y="18811"/>
                  <a:pt x="19044" y="20028"/>
                  <a:pt x="19583" y="21283"/>
                </a:cubicBezTo>
                <a:cubicBezTo>
                  <a:pt x="20121" y="22561"/>
                  <a:pt x="20538" y="23896"/>
                  <a:pt x="20819" y="25249"/>
                </a:cubicBezTo>
                <a:cubicBezTo>
                  <a:pt x="21104" y="26645"/>
                  <a:pt x="21249" y="28078"/>
                  <a:pt x="21249" y="29515"/>
                </a:cubicBezTo>
                <a:lnTo>
                  <a:pt x="21249" y="104026"/>
                </a:lnTo>
                <a:lnTo>
                  <a:pt x="29509" y="104026"/>
                </a:lnTo>
                <a:lnTo>
                  <a:pt x="29509" y="29515"/>
                </a:lnTo>
                <a:cubicBezTo>
                  <a:pt x="29509" y="13281"/>
                  <a:pt x="16230" y="1"/>
                  <a:pt x="1" y="1"/>
                </a:cubicBezTo>
                <a:close/>
              </a:path>
            </a:pathLst>
          </a:custGeom>
          <a:solidFill>
            <a:srgbClr val="00909D">
              <a:alpha val="41804"/>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13476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Column ">
    <p:bg>
      <p:bgPr>
        <a:solidFill>
          <a:srgbClr val="F2F2F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2D05C95-2CAE-33BE-2043-D64E26EF0357}"/>
              </a:ext>
            </a:extLst>
          </p:cNvPr>
          <p:cNvSpPr/>
          <p:nvPr userDrawn="1"/>
        </p:nvSpPr>
        <p:spPr>
          <a:xfrm>
            <a:off x="1" y="-1"/>
            <a:ext cx="110293" cy="6858001"/>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313FCF5-E024-0802-2722-4C62FD2989D8}"/>
              </a:ext>
            </a:extLst>
          </p:cNvPr>
          <p:cNvSpPr/>
          <p:nvPr userDrawn="1"/>
        </p:nvSpPr>
        <p:spPr>
          <a:xfrm>
            <a:off x="1" y="0"/>
            <a:ext cx="110293" cy="1882500"/>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 Single Corner Rectangle 1">
            <a:extLst>
              <a:ext uri="{FF2B5EF4-FFF2-40B4-BE49-F238E27FC236}">
                <a16:creationId xmlns:a16="http://schemas.microsoft.com/office/drawing/2014/main" id="{9C35DFBC-6726-2C4C-69B2-75AC9B2D6A19}"/>
              </a:ext>
            </a:extLst>
          </p:cNvPr>
          <p:cNvSpPr/>
          <p:nvPr userDrawn="1"/>
        </p:nvSpPr>
        <p:spPr>
          <a:xfrm>
            <a:off x="571499" y="3032346"/>
            <a:ext cx="2552723" cy="3272670"/>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p>
            <a:endParaRPr lang="en-US" sz="1400" dirty="0">
              <a:solidFill>
                <a:sysClr val="windowText" lastClr="000000"/>
              </a:solidFill>
              <a:latin typeface="Calibri" panose="020F0502020204030204" pitchFamily="34" charset="0"/>
              <a:cs typeface="Calibri" panose="020F0502020204030204" pitchFamily="34" charset="0"/>
            </a:endParaRPr>
          </a:p>
        </p:txBody>
      </p:sp>
      <p:sp>
        <p:nvSpPr>
          <p:cNvPr id="3" name="Round Diagonal Corner Rectangle 2">
            <a:extLst>
              <a:ext uri="{FF2B5EF4-FFF2-40B4-BE49-F238E27FC236}">
                <a16:creationId xmlns:a16="http://schemas.microsoft.com/office/drawing/2014/main" id="{603F4A79-559D-D299-F0C3-8DEA474E3BE5}"/>
              </a:ext>
            </a:extLst>
          </p:cNvPr>
          <p:cNvSpPr/>
          <p:nvPr userDrawn="1"/>
        </p:nvSpPr>
        <p:spPr>
          <a:xfrm>
            <a:off x="571498" y="1423940"/>
            <a:ext cx="2552723" cy="1498739"/>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200" b="1" dirty="0">
              <a:solidFill>
                <a:schemeClr val="bg1"/>
              </a:solidFill>
              <a:latin typeface="Calibri" panose="020F0502020204030204" pitchFamily="34" charset="0"/>
              <a:cs typeface="Calibri" panose="020F0502020204030204" pitchFamily="34" charset="0"/>
            </a:endParaRPr>
          </a:p>
        </p:txBody>
      </p:sp>
      <p:sp>
        <p:nvSpPr>
          <p:cNvPr id="4" name="Round Single Corner Rectangle 3">
            <a:extLst>
              <a:ext uri="{FF2B5EF4-FFF2-40B4-BE49-F238E27FC236}">
                <a16:creationId xmlns:a16="http://schemas.microsoft.com/office/drawing/2014/main" id="{B0697535-30F0-B8DC-55F2-C4628D20052E}"/>
              </a:ext>
            </a:extLst>
          </p:cNvPr>
          <p:cNvSpPr/>
          <p:nvPr userDrawn="1"/>
        </p:nvSpPr>
        <p:spPr>
          <a:xfrm>
            <a:off x="3392988" y="3047875"/>
            <a:ext cx="2552724" cy="3255902"/>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p>
            <a:endParaRPr lang="en-US" sz="1400" dirty="0">
              <a:solidFill>
                <a:sysClr val="windowText" lastClr="000000"/>
              </a:solidFill>
              <a:latin typeface="Calibri" panose="020F0502020204030204" pitchFamily="34" charset="0"/>
              <a:ea typeface="Calibri"/>
              <a:cs typeface="Calibri" panose="020F0502020204030204" pitchFamily="34" charset="0"/>
            </a:endParaRPr>
          </a:p>
        </p:txBody>
      </p:sp>
      <p:sp>
        <p:nvSpPr>
          <p:cNvPr id="7" name="Round Diagonal Corner Rectangle 6">
            <a:extLst>
              <a:ext uri="{FF2B5EF4-FFF2-40B4-BE49-F238E27FC236}">
                <a16:creationId xmlns:a16="http://schemas.microsoft.com/office/drawing/2014/main" id="{C28C3D88-0976-59A7-5A03-30F869614DAC}"/>
              </a:ext>
            </a:extLst>
          </p:cNvPr>
          <p:cNvSpPr/>
          <p:nvPr userDrawn="1"/>
        </p:nvSpPr>
        <p:spPr>
          <a:xfrm>
            <a:off x="3392988" y="1423940"/>
            <a:ext cx="2552723" cy="1498739"/>
          </a:xfrm>
          <a:prstGeom prst="round2Diag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200" b="1" dirty="0">
              <a:solidFill>
                <a:schemeClr val="tx1"/>
              </a:solidFill>
              <a:latin typeface="Calibri" panose="020F0502020204030204" pitchFamily="34" charset="0"/>
              <a:cs typeface="Calibri" panose="020F0502020204030204" pitchFamily="34" charset="0"/>
            </a:endParaRPr>
          </a:p>
        </p:txBody>
      </p:sp>
      <p:sp>
        <p:nvSpPr>
          <p:cNvPr id="8" name="Round Single Corner Rectangle 7">
            <a:extLst>
              <a:ext uri="{FF2B5EF4-FFF2-40B4-BE49-F238E27FC236}">
                <a16:creationId xmlns:a16="http://schemas.microsoft.com/office/drawing/2014/main" id="{8817F05A-ED7B-1C29-FDC4-B58C27C091B5}"/>
              </a:ext>
            </a:extLst>
          </p:cNvPr>
          <p:cNvSpPr/>
          <p:nvPr userDrawn="1"/>
        </p:nvSpPr>
        <p:spPr>
          <a:xfrm>
            <a:off x="6214478" y="3059782"/>
            <a:ext cx="2584532" cy="3243046"/>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p>
            <a:endParaRPr lang="en-US" sz="1400" dirty="0">
              <a:solidFill>
                <a:sysClr val="windowText" lastClr="000000"/>
              </a:solidFill>
              <a:latin typeface="Calibri" panose="020F0502020204030204" pitchFamily="34" charset="0"/>
              <a:ea typeface="Calibri"/>
              <a:cs typeface="Calibri" panose="020F0502020204030204" pitchFamily="34" charset="0"/>
            </a:endParaRPr>
          </a:p>
        </p:txBody>
      </p:sp>
      <p:sp>
        <p:nvSpPr>
          <p:cNvPr id="9" name="Round Diagonal Corner Rectangle 8">
            <a:extLst>
              <a:ext uri="{FF2B5EF4-FFF2-40B4-BE49-F238E27FC236}">
                <a16:creationId xmlns:a16="http://schemas.microsoft.com/office/drawing/2014/main" id="{9E83E749-3BED-C7DF-169E-A58CFB2A1093}"/>
              </a:ext>
            </a:extLst>
          </p:cNvPr>
          <p:cNvSpPr/>
          <p:nvPr userDrawn="1"/>
        </p:nvSpPr>
        <p:spPr>
          <a:xfrm>
            <a:off x="6241823" y="1423940"/>
            <a:ext cx="2552723" cy="1498739"/>
          </a:xfrm>
          <a:prstGeom prst="round2Diag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200" b="1" dirty="0">
              <a:solidFill>
                <a:schemeClr val="bg1"/>
              </a:solidFill>
              <a:latin typeface="Calibri" panose="020F0502020204030204" pitchFamily="34" charset="0"/>
              <a:cs typeface="Calibri" panose="020F0502020204030204" pitchFamily="34" charset="0"/>
            </a:endParaRPr>
          </a:p>
        </p:txBody>
      </p:sp>
      <p:sp>
        <p:nvSpPr>
          <p:cNvPr id="10" name="Round Single Corner Rectangle 9">
            <a:extLst>
              <a:ext uri="{FF2B5EF4-FFF2-40B4-BE49-F238E27FC236}">
                <a16:creationId xmlns:a16="http://schemas.microsoft.com/office/drawing/2014/main" id="{ED77D6A9-4BD4-62E6-5E62-C00CC8118757}"/>
              </a:ext>
            </a:extLst>
          </p:cNvPr>
          <p:cNvSpPr/>
          <p:nvPr userDrawn="1"/>
        </p:nvSpPr>
        <p:spPr>
          <a:xfrm>
            <a:off x="9067775" y="3059782"/>
            <a:ext cx="2552723" cy="3243046"/>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p>
            <a:endParaRPr lang="en-US" sz="1400" dirty="0">
              <a:solidFill>
                <a:sysClr val="windowText" lastClr="000000"/>
              </a:solidFill>
              <a:latin typeface="Calibri" panose="020F0502020204030204" pitchFamily="34" charset="0"/>
              <a:ea typeface="Calibri"/>
              <a:cs typeface="Calibri" panose="020F0502020204030204" pitchFamily="34" charset="0"/>
            </a:endParaRPr>
          </a:p>
        </p:txBody>
      </p:sp>
      <p:sp>
        <p:nvSpPr>
          <p:cNvPr id="11" name="Round Diagonal Corner Rectangle 10">
            <a:extLst>
              <a:ext uri="{FF2B5EF4-FFF2-40B4-BE49-F238E27FC236}">
                <a16:creationId xmlns:a16="http://schemas.microsoft.com/office/drawing/2014/main" id="{8CA2B41A-CCA0-E4FE-DF1B-918377DA2A7C}"/>
              </a:ext>
            </a:extLst>
          </p:cNvPr>
          <p:cNvSpPr/>
          <p:nvPr userDrawn="1"/>
        </p:nvSpPr>
        <p:spPr>
          <a:xfrm>
            <a:off x="9067775" y="1423699"/>
            <a:ext cx="2552723" cy="1499338"/>
          </a:xfrm>
          <a:prstGeom prst="round2DiagRect">
            <a:avLst/>
          </a:prstGeom>
          <a:solidFill>
            <a:srgbClr val="420B2E"/>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0" rtlCol="0" anchor="ctr"/>
          <a:lstStyle/>
          <a:p>
            <a:pPr algn="ctr"/>
            <a:endParaRPr lang="en-US" sz="2200" b="1" dirty="0">
              <a:solidFill>
                <a:schemeClr val="bg1"/>
              </a:solidFill>
              <a:latin typeface="Calibri" panose="020F0502020204030204" pitchFamily="34" charset="0"/>
              <a:cs typeface="Calibri" panose="020F0502020204030204" pitchFamily="34" charset="0"/>
            </a:endParaRPr>
          </a:p>
        </p:txBody>
      </p:sp>
      <p:sp>
        <p:nvSpPr>
          <p:cNvPr id="12" name="Title 3">
            <a:extLst>
              <a:ext uri="{FF2B5EF4-FFF2-40B4-BE49-F238E27FC236}">
                <a16:creationId xmlns:a16="http://schemas.microsoft.com/office/drawing/2014/main" id="{BB87653E-A7B4-DFF1-F3AF-A53075763A33}"/>
              </a:ext>
            </a:extLst>
          </p:cNvPr>
          <p:cNvSpPr>
            <a:spLocks noGrp="1"/>
          </p:cNvSpPr>
          <p:nvPr>
            <p:ph type="title" hasCustomPrompt="1"/>
          </p:nvPr>
        </p:nvSpPr>
        <p:spPr>
          <a:xfrm>
            <a:off x="571498" y="647701"/>
            <a:ext cx="11049000" cy="638896"/>
          </a:xfrm>
          <a:prstGeom prst="rect">
            <a:avLst/>
          </a:prstGeom>
          <a:noFill/>
        </p:spPr>
        <p:txBody>
          <a:bodyPr lIns="0" tIns="0" rIns="0" bIns="0" anchor="t" anchorCtr="0">
            <a:noAutofit/>
          </a:bodyPr>
          <a:lstStyle>
            <a:lvl1pPr algn="l">
              <a:defRPr lang="en-US" sz="4400" b="0" i="0" kern="1200">
                <a:solidFill>
                  <a:srgbClr val="007184"/>
                </a:solidFill>
                <a:latin typeface="Calibri Light" panose="020F0302020204030204" pitchFamily="34" charset="0"/>
                <a:ea typeface="+mj-ea"/>
                <a:cs typeface="Calibri Light" panose="020F0302020204030204" pitchFamily="34" charset="0"/>
              </a:defRPr>
            </a:lvl1pPr>
          </a:lstStyle>
          <a:p>
            <a:r>
              <a:rPr lang="en-US"/>
              <a:t>Click to add a title to this slide.</a:t>
            </a:r>
          </a:p>
        </p:txBody>
      </p:sp>
      <p:sp>
        <p:nvSpPr>
          <p:cNvPr id="26" name="Text Placeholder 25">
            <a:extLst>
              <a:ext uri="{FF2B5EF4-FFF2-40B4-BE49-F238E27FC236}">
                <a16:creationId xmlns:a16="http://schemas.microsoft.com/office/drawing/2014/main" id="{D5737BDB-1463-CFB7-81F8-7415F773E82D}"/>
              </a:ext>
            </a:extLst>
          </p:cNvPr>
          <p:cNvSpPr>
            <a:spLocks noGrp="1"/>
          </p:cNvSpPr>
          <p:nvPr>
            <p:ph type="body" sz="quarter" idx="10" hasCustomPrompt="1"/>
          </p:nvPr>
        </p:nvSpPr>
        <p:spPr>
          <a:xfrm>
            <a:off x="1006654" y="1967984"/>
            <a:ext cx="1682410" cy="410649"/>
          </a:xfrm>
        </p:spPr>
        <p:txBody>
          <a:bodyPr/>
          <a:lstStyle>
            <a:lvl1pPr>
              <a:buNone/>
              <a:defRPr sz="2400" b="1">
                <a:solidFill>
                  <a:schemeClr val="bg1"/>
                </a:solidFill>
              </a:defRPr>
            </a:lvl1pPr>
            <a:lvl2pPr>
              <a:buNone/>
              <a:defRPr/>
            </a:lvl2pPr>
            <a:lvl4pPr>
              <a:buNone/>
              <a:defRPr/>
            </a:lvl4pPr>
          </a:lstStyle>
          <a:p>
            <a:pPr lvl="0"/>
            <a:r>
              <a:rPr lang="en-US" dirty="0"/>
              <a:t>Placeholder</a:t>
            </a:r>
          </a:p>
        </p:txBody>
      </p:sp>
      <p:sp>
        <p:nvSpPr>
          <p:cNvPr id="27" name="Text Placeholder 25">
            <a:extLst>
              <a:ext uri="{FF2B5EF4-FFF2-40B4-BE49-F238E27FC236}">
                <a16:creationId xmlns:a16="http://schemas.microsoft.com/office/drawing/2014/main" id="{7B859DC6-0883-518B-7DCA-50E2052351AF}"/>
              </a:ext>
            </a:extLst>
          </p:cNvPr>
          <p:cNvSpPr>
            <a:spLocks noGrp="1"/>
          </p:cNvSpPr>
          <p:nvPr>
            <p:ph type="body" sz="quarter" idx="11" hasCustomPrompt="1"/>
          </p:nvPr>
        </p:nvSpPr>
        <p:spPr>
          <a:xfrm>
            <a:off x="3828142" y="1967984"/>
            <a:ext cx="1682410" cy="410649"/>
          </a:xfrm>
        </p:spPr>
        <p:txBody>
          <a:bodyPr/>
          <a:lstStyle>
            <a:lvl1pPr>
              <a:buNone/>
              <a:defRPr sz="2400" b="1">
                <a:solidFill>
                  <a:schemeClr val="tx1"/>
                </a:solidFill>
              </a:defRPr>
            </a:lvl1pPr>
            <a:lvl2pPr>
              <a:buNone/>
              <a:defRPr/>
            </a:lvl2pPr>
            <a:lvl4pPr>
              <a:buNone/>
              <a:defRPr/>
            </a:lvl4pPr>
          </a:lstStyle>
          <a:p>
            <a:pPr lvl="0"/>
            <a:r>
              <a:rPr lang="en-US" dirty="0"/>
              <a:t>Placeholder</a:t>
            </a:r>
          </a:p>
        </p:txBody>
      </p:sp>
      <p:sp>
        <p:nvSpPr>
          <p:cNvPr id="28" name="Text Placeholder 25">
            <a:extLst>
              <a:ext uri="{FF2B5EF4-FFF2-40B4-BE49-F238E27FC236}">
                <a16:creationId xmlns:a16="http://schemas.microsoft.com/office/drawing/2014/main" id="{8F1CC6D7-0F10-5AD0-B67A-E1F26AA7C256}"/>
              </a:ext>
            </a:extLst>
          </p:cNvPr>
          <p:cNvSpPr>
            <a:spLocks noGrp="1"/>
          </p:cNvSpPr>
          <p:nvPr>
            <p:ph type="body" sz="quarter" idx="12" hasCustomPrompt="1"/>
          </p:nvPr>
        </p:nvSpPr>
        <p:spPr>
          <a:xfrm>
            <a:off x="6676977" y="1967984"/>
            <a:ext cx="1682410" cy="410649"/>
          </a:xfrm>
        </p:spPr>
        <p:txBody>
          <a:bodyPr/>
          <a:lstStyle>
            <a:lvl1pPr>
              <a:buNone/>
              <a:defRPr sz="2400" b="1">
                <a:solidFill>
                  <a:schemeClr val="bg1"/>
                </a:solidFill>
              </a:defRPr>
            </a:lvl1pPr>
            <a:lvl2pPr>
              <a:buNone/>
              <a:defRPr/>
            </a:lvl2pPr>
            <a:lvl4pPr>
              <a:buNone/>
              <a:defRPr/>
            </a:lvl4pPr>
          </a:lstStyle>
          <a:p>
            <a:pPr lvl="0"/>
            <a:r>
              <a:rPr lang="en-US" dirty="0"/>
              <a:t>Placeholder</a:t>
            </a:r>
          </a:p>
        </p:txBody>
      </p:sp>
      <p:sp>
        <p:nvSpPr>
          <p:cNvPr id="29" name="Text Placeholder 25">
            <a:extLst>
              <a:ext uri="{FF2B5EF4-FFF2-40B4-BE49-F238E27FC236}">
                <a16:creationId xmlns:a16="http://schemas.microsoft.com/office/drawing/2014/main" id="{AA4DCA78-12E2-68D9-DFA0-5DFABE8B7F8B}"/>
              </a:ext>
            </a:extLst>
          </p:cNvPr>
          <p:cNvSpPr>
            <a:spLocks noGrp="1"/>
          </p:cNvSpPr>
          <p:nvPr>
            <p:ph type="body" sz="quarter" idx="13" hasCustomPrompt="1"/>
          </p:nvPr>
        </p:nvSpPr>
        <p:spPr>
          <a:xfrm>
            <a:off x="9502936" y="1967984"/>
            <a:ext cx="1682410" cy="410649"/>
          </a:xfrm>
        </p:spPr>
        <p:txBody>
          <a:bodyPr/>
          <a:lstStyle>
            <a:lvl1pPr>
              <a:buNone/>
              <a:defRPr sz="2400" b="1">
                <a:solidFill>
                  <a:schemeClr val="bg1"/>
                </a:solidFill>
              </a:defRPr>
            </a:lvl1pPr>
            <a:lvl2pPr>
              <a:buNone/>
              <a:defRPr/>
            </a:lvl2pPr>
            <a:lvl4pPr>
              <a:buNone/>
              <a:defRPr/>
            </a:lvl4pPr>
          </a:lstStyle>
          <a:p>
            <a:pPr lvl="0"/>
            <a:r>
              <a:rPr lang="en-US" dirty="0"/>
              <a:t>Placeholder</a:t>
            </a:r>
          </a:p>
        </p:txBody>
      </p:sp>
      <p:sp>
        <p:nvSpPr>
          <p:cNvPr id="30" name="Text Placeholder 25">
            <a:extLst>
              <a:ext uri="{FF2B5EF4-FFF2-40B4-BE49-F238E27FC236}">
                <a16:creationId xmlns:a16="http://schemas.microsoft.com/office/drawing/2014/main" id="{604DE10B-BBC9-BD0D-F75A-8EA1CB6B7F0C}"/>
              </a:ext>
            </a:extLst>
          </p:cNvPr>
          <p:cNvSpPr>
            <a:spLocks noGrp="1"/>
          </p:cNvSpPr>
          <p:nvPr>
            <p:ph type="body" sz="quarter" idx="14" hasCustomPrompt="1"/>
          </p:nvPr>
        </p:nvSpPr>
        <p:spPr>
          <a:xfrm>
            <a:off x="827888" y="3352527"/>
            <a:ext cx="1861176" cy="2689043"/>
          </a:xfrm>
        </p:spPr>
        <p:txBody>
          <a:bodyPr>
            <a:noAutofit/>
          </a:bodyPr>
          <a:lstStyle>
            <a:lvl1pPr>
              <a:buNone/>
              <a:defRPr sz="1600" b="0">
                <a:solidFill>
                  <a:schemeClr val="tx1"/>
                </a:solidFill>
              </a:defRPr>
            </a:lvl1pPr>
            <a:lvl2pPr>
              <a:buNone/>
              <a:defRPr/>
            </a:lvl2pPr>
            <a:lvl4pPr>
              <a:buNone/>
              <a:defRPr/>
            </a:lvl4pPr>
          </a:lstStyle>
          <a:p>
            <a:pPr lvl="0"/>
            <a:r>
              <a:rPr lang="en-US" dirty="0"/>
              <a:t>Placeholder</a:t>
            </a:r>
          </a:p>
        </p:txBody>
      </p:sp>
      <p:sp>
        <p:nvSpPr>
          <p:cNvPr id="31" name="Text Placeholder 25">
            <a:extLst>
              <a:ext uri="{FF2B5EF4-FFF2-40B4-BE49-F238E27FC236}">
                <a16:creationId xmlns:a16="http://schemas.microsoft.com/office/drawing/2014/main" id="{C9CCCE7D-29C3-4028-9A1E-78F70C7A7C07}"/>
              </a:ext>
            </a:extLst>
          </p:cNvPr>
          <p:cNvSpPr>
            <a:spLocks noGrp="1"/>
          </p:cNvSpPr>
          <p:nvPr>
            <p:ph type="body" sz="quarter" idx="15" hasCustomPrompt="1"/>
          </p:nvPr>
        </p:nvSpPr>
        <p:spPr>
          <a:xfrm>
            <a:off x="3738759" y="3352527"/>
            <a:ext cx="1861176" cy="2689043"/>
          </a:xfrm>
        </p:spPr>
        <p:txBody>
          <a:bodyPr>
            <a:noAutofit/>
          </a:bodyPr>
          <a:lstStyle>
            <a:lvl1pPr>
              <a:buNone/>
              <a:defRPr sz="1600" b="0">
                <a:solidFill>
                  <a:schemeClr val="tx1"/>
                </a:solidFill>
              </a:defRPr>
            </a:lvl1pPr>
            <a:lvl2pPr>
              <a:buNone/>
              <a:defRPr/>
            </a:lvl2pPr>
            <a:lvl4pPr>
              <a:buNone/>
              <a:defRPr/>
            </a:lvl4pPr>
          </a:lstStyle>
          <a:p>
            <a:pPr lvl="0"/>
            <a:r>
              <a:rPr lang="en-US" dirty="0"/>
              <a:t>Placeholder</a:t>
            </a:r>
          </a:p>
        </p:txBody>
      </p:sp>
      <p:sp>
        <p:nvSpPr>
          <p:cNvPr id="32" name="Text Placeholder 25">
            <a:extLst>
              <a:ext uri="{FF2B5EF4-FFF2-40B4-BE49-F238E27FC236}">
                <a16:creationId xmlns:a16="http://schemas.microsoft.com/office/drawing/2014/main" id="{DE4F7EB2-51A4-8ED4-E639-30825501C1E6}"/>
              </a:ext>
            </a:extLst>
          </p:cNvPr>
          <p:cNvSpPr>
            <a:spLocks noGrp="1"/>
          </p:cNvSpPr>
          <p:nvPr>
            <p:ph type="body" sz="quarter" idx="16" hasCustomPrompt="1"/>
          </p:nvPr>
        </p:nvSpPr>
        <p:spPr>
          <a:xfrm>
            <a:off x="6576155" y="3352527"/>
            <a:ext cx="1861176" cy="2689043"/>
          </a:xfrm>
        </p:spPr>
        <p:txBody>
          <a:bodyPr>
            <a:noAutofit/>
          </a:bodyPr>
          <a:lstStyle>
            <a:lvl1pPr>
              <a:buNone/>
              <a:defRPr sz="1600" b="0">
                <a:solidFill>
                  <a:schemeClr val="tx1"/>
                </a:solidFill>
              </a:defRPr>
            </a:lvl1pPr>
            <a:lvl2pPr>
              <a:buNone/>
              <a:defRPr/>
            </a:lvl2pPr>
            <a:lvl4pPr>
              <a:buNone/>
              <a:defRPr/>
            </a:lvl4pPr>
          </a:lstStyle>
          <a:p>
            <a:pPr lvl="0"/>
            <a:r>
              <a:rPr lang="en-US" dirty="0"/>
              <a:t>Placeholder</a:t>
            </a:r>
          </a:p>
        </p:txBody>
      </p:sp>
      <p:sp>
        <p:nvSpPr>
          <p:cNvPr id="33" name="Text Placeholder 25">
            <a:extLst>
              <a:ext uri="{FF2B5EF4-FFF2-40B4-BE49-F238E27FC236}">
                <a16:creationId xmlns:a16="http://schemas.microsoft.com/office/drawing/2014/main" id="{7FCC1713-E509-9DB7-DA56-0F4B4C04F82F}"/>
              </a:ext>
            </a:extLst>
          </p:cNvPr>
          <p:cNvSpPr>
            <a:spLocks noGrp="1"/>
          </p:cNvSpPr>
          <p:nvPr>
            <p:ph type="body" sz="quarter" idx="17" hasCustomPrompt="1"/>
          </p:nvPr>
        </p:nvSpPr>
        <p:spPr>
          <a:xfrm>
            <a:off x="9413548" y="3352800"/>
            <a:ext cx="1861176" cy="2689043"/>
          </a:xfrm>
        </p:spPr>
        <p:txBody>
          <a:bodyPr>
            <a:noAutofit/>
          </a:bodyPr>
          <a:lstStyle>
            <a:lvl1pPr>
              <a:buNone/>
              <a:defRPr sz="1600" b="0">
                <a:solidFill>
                  <a:schemeClr val="tx1"/>
                </a:solidFill>
              </a:defRPr>
            </a:lvl1pPr>
            <a:lvl2pPr>
              <a:buNone/>
              <a:defRPr/>
            </a:lvl2pPr>
            <a:lvl4pPr>
              <a:buNone/>
              <a:defRPr/>
            </a:lvl4pPr>
          </a:lstStyle>
          <a:p>
            <a:pPr lvl="0"/>
            <a:r>
              <a:rPr lang="en-US" dirty="0"/>
              <a:t>Placeholder</a:t>
            </a:r>
          </a:p>
        </p:txBody>
      </p:sp>
    </p:spTree>
    <p:extLst>
      <p:ext uri="{BB962C8B-B14F-4D97-AF65-F5344CB8AC3E}">
        <p14:creationId xmlns:p14="http://schemas.microsoft.com/office/powerpoint/2010/main" val="31293124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F053DF-E671-0EEC-4A7C-86833231AF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4F75F7-79E5-3EAA-7C85-3C145549E0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1EDBAE-164B-91C0-09F2-A8326FAA3937}"/>
              </a:ext>
            </a:extLst>
          </p:cNvPr>
          <p:cNvSpPr>
            <a:spLocks noGrp="1"/>
          </p:cNvSpPr>
          <p:nvPr>
            <p:ph type="dt" sz="half" idx="10"/>
          </p:nvPr>
        </p:nvSpPr>
        <p:spPr>
          <a:xfrm>
            <a:off x="838200" y="6356350"/>
            <a:ext cx="2743200" cy="365125"/>
          </a:xfrm>
          <a:prstGeom prst="rect">
            <a:avLst/>
          </a:prstGeom>
        </p:spPr>
        <p:txBody>
          <a:bodyPr/>
          <a:lstStyle/>
          <a:p>
            <a:fld id="{250E2E29-31E1-6149-9A29-5461DACCBEDA}" type="datetimeFigureOut">
              <a:rPr lang="en-US" smtClean="0"/>
              <a:t>9/30/2026</a:t>
            </a:fld>
            <a:endParaRPr lang="en-US"/>
          </a:p>
        </p:txBody>
      </p:sp>
      <p:sp>
        <p:nvSpPr>
          <p:cNvPr id="6" name="Footer Placeholder 5">
            <a:extLst>
              <a:ext uri="{FF2B5EF4-FFF2-40B4-BE49-F238E27FC236}">
                <a16:creationId xmlns:a16="http://schemas.microsoft.com/office/drawing/2014/main" id="{92034E15-1D67-7E0F-3CC6-7809CB23FD3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E6822DB-0300-F896-5B2B-7FFAC116851E}"/>
              </a:ext>
            </a:extLst>
          </p:cNvPr>
          <p:cNvSpPr>
            <a:spLocks noGrp="1"/>
          </p:cNvSpPr>
          <p:nvPr>
            <p:ph type="sldNum" sz="quarter" idx="12"/>
          </p:nvPr>
        </p:nvSpPr>
        <p:spPr>
          <a:xfrm>
            <a:off x="8610600" y="6356350"/>
            <a:ext cx="2743200" cy="365125"/>
          </a:xfrm>
          <a:prstGeom prst="rect">
            <a:avLst/>
          </a:prstGeom>
        </p:spPr>
        <p:txBody>
          <a:bodyPr/>
          <a:lstStyle/>
          <a:p>
            <a:fld id="{C5AC7F4A-337A-D248-B9EE-413F3CA168F2}" type="slidenum">
              <a:rPr lang="en-US" smtClean="0"/>
              <a:t>‹#›</a:t>
            </a:fld>
            <a:endParaRPr lang="en-US"/>
          </a:p>
        </p:txBody>
      </p:sp>
      <p:sp>
        <p:nvSpPr>
          <p:cNvPr id="8" name="Rectangle 7">
            <a:extLst>
              <a:ext uri="{FF2B5EF4-FFF2-40B4-BE49-F238E27FC236}">
                <a16:creationId xmlns:a16="http://schemas.microsoft.com/office/drawing/2014/main" id="{0889EB10-7F83-E4CC-2E9E-49C592ACCA44}"/>
              </a:ext>
            </a:extLst>
          </p:cNvPr>
          <p:cNvSpPr/>
          <p:nvPr userDrawn="1"/>
        </p:nvSpPr>
        <p:spPr>
          <a:xfrm>
            <a:off x="1" y="-1"/>
            <a:ext cx="110293" cy="6858001"/>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2A0CF4-1BA4-A31E-9126-0537CF4915D9}"/>
              </a:ext>
            </a:extLst>
          </p:cNvPr>
          <p:cNvSpPr/>
          <p:nvPr userDrawn="1"/>
        </p:nvSpPr>
        <p:spPr>
          <a:xfrm>
            <a:off x="1" y="0"/>
            <a:ext cx="110293" cy="1882500"/>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CCDC682B-78C5-81E3-66D7-2B47CFEFE59D}"/>
              </a:ext>
            </a:extLst>
          </p:cNvPr>
          <p:cNvSpPr>
            <a:spLocks noGrp="1"/>
          </p:cNvSpPr>
          <p:nvPr>
            <p:ph type="title"/>
          </p:nvPr>
        </p:nvSpPr>
        <p:spPr>
          <a:xfrm>
            <a:off x="821155" y="717355"/>
            <a:ext cx="10515600" cy="636738"/>
          </a:xfrm>
        </p:spPr>
        <p:txBody>
          <a:bodyPr/>
          <a:lstStyle>
            <a:lvl1pPr>
              <a:defRPr>
                <a:solidFill>
                  <a:srgbClr val="007184"/>
                </a:solidFill>
              </a:defRPr>
            </a:lvl1pPr>
          </a:lstStyle>
          <a:p>
            <a:r>
              <a:rPr lang="en-US"/>
              <a:t>Click to edit Master title style</a:t>
            </a:r>
            <a:endParaRPr lang="en-US" dirty="0"/>
          </a:p>
        </p:txBody>
      </p:sp>
      <p:cxnSp>
        <p:nvCxnSpPr>
          <p:cNvPr id="14" name="Straight Connector 13">
            <a:extLst>
              <a:ext uri="{FF2B5EF4-FFF2-40B4-BE49-F238E27FC236}">
                <a16:creationId xmlns:a16="http://schemas.microsoft.com/office/drawing/2014/main" id="{BAB6EA88-E183-FFBC-5F70-166D52C0F21D}"/>
              </a:ext>
            </a:extLst>
          </p:cNvPr>
          <p:cNvCxnSpPr>
            <a:cxnSpLocks/>
          </p:cNvCxnSpPr>
          <p:nvPr userDrawn="1"/>
        </p:nvCxnSpPr>
        <p:spPr>
          <a:xfrm>
            <a:off x="821155" y="1579275"/>
            <a:ext cx="936083" cy="0"/>
          </a:xfrm>
          <a:prstGeom prst="line">
            <a:avLst/>
          </a:prstGeom>
          <a:ln w="38100">
            <a:solidFill>
              <a:srgbClr val="E064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54327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0EAB6-154A-8271-A688-1BD33504AEDE}"/>
              </a:ext>
            </a:extLst>
          </p:cNvPr>
          <p:cNvSpPr>
            <a:spLocks noGrp="1"/>
          </p:cNvSpPr>
          <p:nvPr>
            <p:ph type="title"/>
          </p:nvPr>
        </p:nvSpPr>
        <p:spPr>
          <a:xfrm>
            <a:off x="821155" y="717355"/>
            <a:ext cx="10515600" cy="636738"/>
          </a:xfrm>
        </p:spPr>
        <p:txBody>
          <a:bodyPr/>
          <a:lstStyle>
            <a:lvl1pPr>
              <a:defRPr>
                <a:solidFill>
                  <a:srgbClr val="007184"/>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0F053DF-E671-0EEC-4A7C-86833231AF38}"/>
              </a:ext>
            </a:extLst>
          </p:cNvPr>
          <p:cNvSpPr>
            <a:spLocks noGrp="1"/>
          </p:cNvSpPr>
          <p:nvPr>
            <p:ph sz="half" idx="1"/>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1EDBAE-164B-91C0-09F2-A8326FAA3937}"/>
              </a:ext>
            </a:extLst>
          </p:cNvPr>
          <p:cNvSpPr>
            <a:spLocks noGrp="1"/>
          </p:cNvSpPr>
          <p:nvPr>
            <p:ph type="dt" sz="half" idx="10"/>
          </p:nvPr>
        </p:nvSpPr>
        <p:spPr>
          <a:xfrm>
            <a:off x="838200" y="6356350"/>
            <a:ext cx="2743200" cy="365125"/>
          </a:xfrm>
          <a:prstGeom prst="rect">
            <a:avLst/>
          </a:prstGeom>
        </p:spPr>
        <p:txBody>
          <a:bodyPr/>
          <a:lstStyle/>
          <a:p>
            <a:fld id="{250E2E29-31E1-6149-9A29-5461DACCBEDA}" type="datetimeFigureOut">
              <a:rPr lang="en-US" smtClean="0"/>
              <a:t>9/30/2026</a:t>
            </a:fld>
            <a:endParaRPr lang="en-US"/>
          </a:p>
        </p:txBody>
      </p:sp>
      <p:sp>
        <p:nvSpPr>
          <p:cNvPr id="6" name="Footer Placeholder 5">
            <a:extLst>
              <a:ext uri="{FF2B5EF4-FFF2-40B4-BE49-F238E27FC236}">
                <a16:creationId xmlns:a16="http://schemas.microsoft.com/office/drawing/2014/main" id="{92034E15-1D67-7E0F-3CC6-7809CB23FD3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E6822DB-0300-F896-5B2B-7FFAC116851E}"/>
              </a:ext>
            </a:extLst>
          </p:cNvPr>
          <p:cNvSpPr>
            <a:spLocks noGrp="1"/>
          </p:cNvSpPr>
          <p:nvPr>
            <p:ph type="sldNum" sz="quarter" idx="12"/>
          </p:nvPr>
        </p:nvSpPr>
        <p:spPr>
          <a:xfrm>
            <a:off x="8610600" y="6356350"/>
            <a:ext cx="2743200" cy="365125"/>
          </a:xfrm>
          <a:prstGeom prst="rect">
            <a:avLst/>
          </a:prstGeom>
        </p:spPr>
        <p:txBody>
          <a:bodyPr/>
          <a:lstStyle/>
          <a:p>
            <a:fld id="{C5AC7F4A-337A-D248-B9EE-413F3CA168F2}" type="slidenum">
              <a:rPr lang="en-US" smtClean="0"/>
              <a:t>‹#›</a:t>
            </a:fld>
            <a:endParaRPr lang="en-US"/>
          </a:p>
        </p:txBody>
      </p:sp>
      <p:sp>
        <p:nvSpPr>
          <p:cNvPr id="8" name="Rectangle 7">
            <a:extLst>
              <a:ext uri="{FF2B5EF4-FFF2-40B4-BE49-F238E27FC236}">
                <a16:creationId xmlns:a16="http://schemas.microsoft.com/office/drawing/2014/main" id="{0889EB10-7F83-E4CC-2E9E-49C592ACCA44}"/>
              </a:ext>
            </a:extLst>
          </p:cNvPr>
          <p:cNvSpPr/>
          <p:nvPr userDrawn="1"/>
        </p:nvSpPr>
        <p:spPr>
          <a:xfrm>
            <a:off x="1" y="-1"/>
            <a:ext cx="110293" cy="6858001"/>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2A0CF4-1BA4-A31E-9126-0537CF4915D9}"/>
              </a:ext>
            </a:extLst>
          </p:cNvPr>
          <p:cNvSpPr/>
          <p:nvPr userDrawn="1"/>
        </p:nvSpPr>
        <p:spPr>
          <a:xfrm>
            <a:off x="1" y="0"/>
            <a:ext cx="110293" cy="1882500"/>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1ED18621-F961-B989-4769-7428515D24D7}"/>
              </a:ext>
            </a:extLst>
          </p:cNvPr>
          <p:cNvCxnSpPr>
            <a:cxnSpLocks/>
          </p:cNvCxnSpPr>
          <p:nvPr userDrawn="1"/>
        </p:nvCxnSpPr>
        <p:spPr>
          <a:xfrm>
            <a:off x="821155" y="1579275"/>
            <a:ext cx="936083" cy="0"/>
          </a:xfrm>
          <a:prstGeom prst="line">
            <a:avLst/>
          </a:prstGeom>
          <a:ln w="38100">
            <a:solidFill>
              <a:srgbClr val="E064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27390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0EAB6-154A-8271-A688-1BD33504AEDE}"/>
              </a:ext>
            </a:extLst>
          </p:cNvPr>
          <p:cNvSpPr>
            <a:spLocks noGrp="1"/>
          </p:cNvSpPr>
          <p:nvPr>
            <p:ph type="title"/>
          </p:nvPr>
        </p:nvSpPr>
        <p:spPr>
          <a:xfrm>
            <a:off x="821155" y="717355"/>
            <a:ext cx="10515600" cy="636738"/>
          </a:xfrm>
        </p:spPr>
        <p:txBody>
          <a:bodyPr/>
          <a:lstStyle>
            <a:lvl1pPr>
              <a:defRPr>
                <a:solidFill>
                  <a:srgbClr val="007184"/>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0F053DF-E671-0EEC-4A7C-86833231AF38}"/>
              </a:ext>
            </a:extLst>
          </p:cNvPr>
          <p:cNvSpPr>
            <a:spLocks noGrp="1"/>
          </p:cNvSpPr>
          <p:nvPr>
            <p:ph sz="half" idx="1"/>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1EDBAE-164B-91C0-09F2-A8326FAA3937}"/>
              </a:ext>
            </a:extLst>
          </p:cNvPr>
          <p:cNvSpPr>
            <a:spLocks noGrp="1"/>
          </p:cNvSpPr>
          <p:nvPr>
            <p:ph type="dt" sz="half" idx="10"/>
          </p:nvPr>
        </p:nvSpPr>
        <p:spPr>
          <a:xfrm>
            <a:off x="838200" y="6356350"/>
            <a:ext cx="2743200" cy="365125"/>
          </a:xfrm>
          <a:prstGeom prst="rect">
            <a:avLst/>
          </a:prstGeom>
        </p:spPr>
        <p:txBody>
          <a:bodyPr/>
          <a:lstStyle/>
          <a:p>
            <a:fld id="{250E2E29-31E1-6149-9A29-5461DACCBEDA}" type="datetimeFigureOut">
              <a:rPr lang="en-US" smtClean="0"/>
              <a:t>9/30/2026</a:t>
            </a:fld>
            <a:endParaRPr lang="en-US"/>
          </a:p>
        </p:txBody>
      </p:sp>
      <p:sp>
        <p:nvSpPr>
          <p:cNvPr id="6" name="Footer Placeholder 5">
            <a:extLst>
              <a:ext uri="{FF2B5EF4-FFF2-40B4-BE49-F238E27FC236}">
                <a16:creationId xmlns:a16="http://schemas.microsoft.com/office/drawing/2014/main" id="{92034E15-1D67-7E0F-3CC6-7809CB23FD3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E6822DB-0300-F896-5B2B-7FFAC116851E}"/>
              </a:ext>
            </a:extLst>
          </p:cNvPr>
          <p:cNvSpPr>
            <a:spLocks noGrp="1"/>
          </p:cNvSpPr>
          <p:nvPr>
            <p:ph type="sldNum" sz="quarter" idx="12"/>
          </p:nvPr>
        </p:nvSpPr>
        <p:spPr>
          <a:xfrm>
            <a:off x="8610600" y="6356350"/>
            <a:ext cx="2743200" cy="365125"/>
          </a:xfrm>
          <a:prstGeom prst="rect">
            <a:avLst/>
          </a:prstGeom>
        </p:spPr>
        <p:txBody>
          <a:bodyPr/>
          <a:lstStyle/>
          <a:p>
            <a:fld id="{C5AC7F4A-337A-D248-B9EE-413F3CA168F2}" type="slidenum">
              <a:rPr lang="en-US" smtClean="0"/>
              <a:t>‹#›</a:t>
            </a:fld>
            <a:endParaRPr lang="en-US"/>
          </a:p>
        </p:txBody>
      </p:sp>
      <p:sp>
        <p:nvSpPr>
          <p:cNvPr id="8" name="Rectangle 7">
            <a:extLst>
              <a:ext uri="{FF2B5EF4-FFF2-40B4-BE49-F238E27FC236}">
                <a16:creationId xmlns:a16="http://schemas.microsoft.com/office/drawing/2014/main" id="{0889EB10-7F83-E4CC-2E9E-49C592ACCA44}"/>
              </a:ext>
            </a:extLst>
          </p:cNvPr>
          <p:cNvSpPr/>
          <p:nvPr userDrawn="1"/>
        </p:nvSpPr>
        <p:spPr>
          <a:xfrm>
            <a:off x="1" y="-1"/>
            <a:ext cx="110293" cy="6858001"/>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2A0CF4-1BA4-A31E-9126-0537CF4915D9}"/>
              </a:ext>
            </a:extLst>
          </p:cNvPr>
          <p:cNvSpPr/>
          <p:nvPr userDrawn="1"/>
        </p:nvSpPr>
        <p:spPr>
          <a:xfrm>
            <a:off x="1" y="0"/>
            <a:ext cx="110293" cy="1882500"/>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1ED18621-F961-B989-4769-7428515D24D7}"/>
              </a:ext>
            </a:extLst>
          </p:cNvPr>
          <p:cNvCxnSpPr>
            <a:cxnSpLocks/>
          </p:cNvCxnSpPr>
          <p:nvPr userDrawn="1"/>
        </p:nvCxnSpPr>
        <p:spPr>
          <a:xfrm>
            <a:off x="821155" y="1579275"/>
            <a:ext cx="936083" cy="0"/>
          </a:xfrm>
          <a:prstGeom prst="line">
            <a:avLst/>
          </a:prstGeom>
          <a:ln w="38100">
            <a:solidFill>
              <a:srgbClr val="E06421"/>
            </a:solidFill>
          </a:ln>
        </p:spPr>
        <p:style>
          <a:lnRef idx="1">
            <a:schemeClr val="accent1"/>
          </a:lnRef>
          <a:fillRef idx="0">
            <a:schemeClr val="accent1"/>
          </a:fillRef>
          <a:effectRef idx="0">
            <a:schemeClr val="accent1"/>
          </a:effectRef>
          <a:fontRef idx="minor">
            <a:schemeClr val="tx1"/>
          </a:fontRef>
        </p:style>
      </p:cxnSp>
      <p:sp>
        <p:nvSpPr>
          <p:cNvPr id="4" name="Google Shape;136;p17">
            <a:extLst>
              <a:ext uri="{FF2B5EF4-FFF2-40B4-BE49-F238E27FC236}">
                <a16:creationId xmlns:a16="http://schemas.microsoft.com/office/drawing/2014/main" id="{83746496-E40F-B991-160B-598CF0161ABF}"/>
              </a:ext>
            </a:extLst>
          </p:cNvPr>
          <p:cNvSpPr/>
          <p:nvPr userDrawn="1"/>
        </p:nvSpPr>
        <p:spPr>
          <a:xfrm rot="16200000" flipH="1">
            <a:off x="9061883" y="-1746680"/>
            <a:ext cx="1383433" cy="4876800"/>
          </a:xfrm>
          <a:custGeom>
            <a:avLst/>
            <a:gdLst/>
            <a:ahLst/>
            <a:cxnLst/>
            <a:rect l="l" t="t" r="r" b="b"/>
            <a:pathLst>
              <a:path w="29510" h="104027" extrusionOk="0">
                <a:moveTo>
                  <a:pt x="1" y="1"/>
                </a:moveTo>
                <a:lnTo>
                  <a:pt x="1" y="8261"/>
                </a:lnTo>
                <a:cubicBezTo>
                  <a:pt x="1433" y="8261"/>
                  <a:pt x="2871" y="8406"/>
                  <a:pt x="4262" y="8692"/>
                </a:cubicBezTo>
                <a:cubicBezTo>
                  <a:pt x="5615" y="8973"/>
                  <a:pt x="6954" y="9389"/>
                  <a:pt x="8228" y="9933"/>
                </a:cubicBezTo>
                <a:cubicBezTo>
                  <a:pt x="9488" y="10467"/>
                  <a:pt x="10700" y="11126"/>
                  <a:pt x="11837" y="11900"/>
                </a:cubicBezTo>
                <a:cubicBezTo>
                  <a:pt x="12971" y="12663"/>
                  <a:pt x="14033" y="13542"/>
                  <a:pt x="15003" y="14512"/>
                </a:cubicBezTo>
                <a:cubicBezTo>
                  <a:pt x="15967" y="15477"/>
                  <a:pt x="16848" y="16544"/>
                  <a:pt x="17616" y="17672"/>
                </a:cubicBezTo>
                <a:cubicBezTo>
                  <a:pt x="18384" y="18811"/>
                  <a:pt x="19044" y="20028"/>
                  <a:pt x="19583" y="21283"/>
                </a:cubicBezTo>
                <a:cubicBezTo>
                  <a:pt x="20121" y="22561"/>
                  <a:pt x="20538" y="23896"/>
                  <a:pt x="20819" y="25249"/>
                </a:cubicBezTo>
                <a:cubicBezTo>
                  <a:pt x="21104" y="26645"/>
                  <a:pt x="21249" y="28078"/>
                  <a:pt x="21249" y="29515"/>
                </a:cubicBezTo>
                <a:lnTo>
                  <a:pt x="21249" y="104026"/>
                </a:lnTo>
                <a:lnTo>
                  <a:pt x="29509" y="104026"/>
                </a:lnTo>
                <a:lnTo>
                  <a:pt x="29509" y="29515"/>
                </a:lnTo>
                <a:cubicBezTo>
                  <a:pt x="29509" y="13281"/>
                  <a:pt x="16230" y="1"/>
                  <a:pt x="1" y="1"/>
                </a:cubicBezTo>
                <a:close/>
              </a:path>
            </a:pathLst>
          </a:custGeom>
          <a:solidFill>
            <a:schemeClr val="accent1">
              <a:lumMod val="40000"/>
              <a:lumOff val="60000"/>
              <a:alpha val="4180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35884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0EAB6-154A-8271-A688-1BD33504AEDE}"/>
              </a:ext>
            </a:extLst>
          </p:cNvPr>
          <p:cNvSpPr>
            <a:spLocks noGrp="1"/>
          </p:cNvSpPr>
          <p:nvPr>
            <p:ph type="title"/>
          </p:nvPr>
        </p:nvSpPr>
        <p:spPr>
          <a:xfrm>
            <a:off x="821155" y="717355"/>
            <a:ext cx="10515600" cy="636738"/>
          </a:xfrm>
        </p:spPr>
        <p:txBody>
          <a:bodyPr/>
          <a:lstStyle>
            <a:lvl1pPr>
              <a:defRPr>
                <a:solidFill>
                  <a:srgbClr val="007184"/>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0F053DF-E671-0EEC-4A7C-86833231AF38}"/>
              </a:ext>
            </a:extLst>
          </p:cNvPr>
          <p:cNvSpPr>
            <a:spLocks noGrp="1"/>
          </p:cNvSpPr>
          <p:nvPr>
            <p:ph sz="half" idx="1"/>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1EDBAE-164B-91C0-09F2-A8326FAA3937}"/>
              </a:ext>
            </a:extLst>
          </p:cNvPr>
          <p:cNvSpPr>
            <a:spLocks noGrp="1"/>
          </p:cNvSpPr>
          <p:nvPr>
            <p:ph type="dt" sz="half" idx="10"/>
          </p:nvPr>
        </p:nvSpPr>
        <p:spPr>
          <a:xfrm>
            <a:off x="838200" y="6356350"/>
            <a:ext cx="2743200" cy="365125"/>
          </a:xfrm>
          <a:prstGeom prst="rect">
            <a:avLst/>
          </a:prstGeom>
        </p:spPr>
        <p:txBody>
          <a:bodyPr/>
          <a:lstStyle/>
          <a:p>
            <a:fld id="{250E2E29-31E1-6149-9A29-5461DACCBEDA}" type="datetimeFigureOut">
              <a:rPr lang="en-US" smtClean="0"/>
              <a:t>9/30/2026</a:t>
            </a:fld>
            <a:endParaRPr lang="en-US"/>
          </a:p>
        </p:txBody>
      </p:sp>
      <p:sp>
        <p:nvSpPr>
          <p:cNvPr id="6" name="Footer Placeholder 5">
            <a:extLst>
              <a:ext uri="{FF2B5EF4-FFF2-40B4-BE49-F238E27FC236}">
                <a16:creationId xmlns:a16="http://schemas.microsoft.com/office/drawing/2014/main" id="{92034E15-1D67-7E0F-3CC6-7809CB23FD3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E6822DB-0300-F896-5B2B-7FFAC116851E}"/>
              </a:ext>
            </a:extLst>
          </p:cNvPr>
          <p:cNvSpPr>
            <a:spLocks noGrp="1"/>
          </p:cNvSpPr>
          <p:nvPr>
            <p:ph type="sldNum" sz="quarter" idx="12"/>
          </p:nvPr>
        </p:nvSpPr>
        <p:spPr>
          <a:xfrm>
            <a:off x="8610600" y="6356350"/>
            <a:ext cx="2743200" cy="365125"/>
          </a:xfrm>
          <a:prstGeom prst="rect">
            <a:avLst/>
          </a:prstGeom>
        </p:spPr>
        <p:txBody>
          <a:bodyPr/>
          <a:lstStyle/>
          <a:p>
            <a:fld id="{C5AC7F4A-337A-D248-B9EE-413F3CA168F2}" type="slidenum">
              <a:rPr lang="en-US" smtClean="0"/>
              <a:t>‹#›</a:t>
            </a:fld>
            <a:endParaRPr lang="en-US"/>
          </a:p>
        </p:txBody>
      </p:sp>
      <p:sp>
        <p:nvSpPr>
          <p:cNvPr id="8" name="Rectangle 7">
            <a:extLst>
              <a:ext uri="{FF2B5EF4-FFF2-40B4-BE49-F238E27FC236}">
                <a16:creationId xmlns:a16="http://schemas.microsoft.com/office/drawing/2014/main" id="{0889EB10-7F83-E4CC-2E9E-49C592ACCA44}"/>
              </a:ext>
            </a:extLst>
          </p:cNvPr>
          <p:cNvSpPr/>
          <p:nvPr userDrawn="1"/>
        </p:nvSpPr>
        <p:spPr>
          <a:xfrm>
            <a:off x="1" y="-1"/>
            <a:ext cx="110293" cy="6858001"/>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2A0CF4-1BA4-A31E-9126-0537CF4915D9}"/>
              </a:ext>
            </a:extLst>
          </p:cNvPr>
          <p:cNvSpPr/>
          <p:nvPr userDrawn="1"/>
        </p:nvSpPr>
        <p:spPr>
          <a:xfrm>
            <a:off x="1" y="0"/>
            <a:ext cx="110293" cy="1882500"/>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76111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19AAC71-48AB-54F9-B358-FE0E0666A13B}"/>
              </a:ext>
            </a:extLst>
          </p:cNvPr>
          <p:cNvSpPr>
            <a:spLocks noGrp="1"/>
          </p:cNvSpPr>
          <p:nvPr>
            <p:ph type="body" idx="1"/>
          </p:nvPr>
        </p:nvSpPr>
        <p:spPr>
          <a:xfrm>
            <a:off x="838200" y="1804460"/>
            <a:ext cx="5157787" cy="437736"/>
          </a:xfrm>
        </p:spPr>
        <p:txBody>
          <a:bodyPr anchor="b">
            <a:normAutofit/>
          </a:bodyPr>
          <a:lstStyle>
            <a:lvl1pPr marL="0" indent="0">
              <a:buNone/>
              <a:defRPr sz="2800" b="0" i="0">
                <a:solidFill>
                  <a:srgbClr val="E06421"/>
                </a:solidFill>
                <a:latin typeface="Calibri Light" panose="020F0302020204030204" pitchFamily="34" charset="0"/>
                <a:cs typeface="Calibri Light" panose="020F03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94B738-19D3-8D70-22F3-65ABF1616097}"/>
              </a:ext>
            </a:extLst>
          </p:cNvPr>
          <p:cNvSpPr>
            <a:spLocks noGrp="1"/>
          </p:cNvSpPr>
          <p:nvPr>
            <p:ph sz="half" idx="2"/>
          </p:nvPr>
        </p:nvSpPr>
        <p:spPr>
          <a:xfrm>
            <a:off x="838200" y="2242196"/>
            <a:ext cx="5157787" cy="3684588"/>
          </a:xfrm>
        </p:spPr>
        <p:txBody>
          <a:bodyPr/>
          <a:lstStyle>
            <a:lvl1pPr>
              <a:defRPr b="0" i="0">
                <a:latin typeface="Calibri" panose="020F0502020204030204" pitchFamily="34" charset="0"/>
                <a:cs typeface="Calibri" panose="020F0502020204030204" pitchFamily="34" charset="0"/>
              </a:defRPr>
            </a:lvl1pPr>
            <a:lvl2pPr>
              <a:defRPr b="0" i="0">
                <a:latin typeface="Calibri" panose="020F0502020204030204" pitchFamily="34" charset="0"/>
                <a:cs typeface="Calibri" panose="020F0502020204030204" pitchFamily="34" charset="0"/>
              </a:defRPr>
            </a:lvl2pPr>
            <a:lvl3pPr>
              <a:defRPr b="0" i="0">
                <a:latin typeface="Calibri" panose="020F0502020204030204" pitchFamily="34" charset="0"/>
                <a:cs typeface="Calibri" panose="020F0502020204030204" pitchFamily="34" charset="0"/>
              </a:defRPr>
            </a:lvl3pPr>
            <a:lvl4pPr>
              <a:defRPr b="0" i="0">
                <a:latin typeface="Calibri" panose="020F0502020204030204" pitchFamily="34" charset="0"/>
                <a:cs typeface="Calibri" panose="020F0502020204030204" pitchFamily="34" charset="0"/>
              </a:defRPr>
            </a:lvl4pPr>
            <a:lvl5pPr>
              <a:defRPr b="0" i="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7FA446-CBE0-7F3C-D0A4-F42960AEBA18}"/>
              </a:ext>
            </a:extLst>
          </p:cNvPr>
          <p:cNvSpPr>
            <a:spLocks noGrp="1"/>
          </p:cNvSpPr>
          <p:nvPr>
            <p:ph type="body" sz="quarter" idx="3"/>
          </p:nvPr>
        </p:nvSpPr>
        <p:spPr>
          <a:xfrm>
            <a:off x="6170612" y="1804458"/>
            <a:ext cx="5183188" cy="437737"/>
          </a:xfrm>
        </p:spPr>
        <p:txBody>
          <a:bodyPr anchor="b">
            <a:normAutofit/>
          </a:bodyPr>
          <a:lstStyle>
            <a:lvl1pPr marL="0" indent="0">
              <a:buNone/>
              <a:defRPr sz="2800" b="0" i="0">
                <a:solidFill>
                  <a:srgbClr val="E06421"/>
                </a:solidFill>
                <a:latin typeface="Calibri Light" panose="020F0302020204030204" pitchFamily="34" charset="0"/>
                <a:cs typeface="Calibri Light" panose="020F03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FBB82A-B23B-6A51-4873-6325B508BA74}"/>
              </a:ext>
            </a:extLst>
          </p:cNvPr>
          <p:cNvSpPr>
            <a:spLocks noGrp="1"/>
          </p:cNvSpPr>
          <p:nvPr>
            <p:ph sz="quarter" idx="4"/>
          </p:nvPr>
        </p:nvSpPr>
        <p:spPr>
          <a:xfrm>
            <a:off x="6170612" y="2242196"/>
            <a:ext cx="5183188" cy="3684588"/>
          </a:xfrm>
        </p:spPr>
        <p:txBody>
          <a:bodyPr/>
          <a:lstStyle>
            <a:lvl1pPr>
              <a:defRPr b="0" i="0">
                <a:latin typeface="Calibri" panose="020F0502020204030204" pitchFamily="34" charset="0"/>
                <a:cs typeface="Calibri" panose="020F0502020204030204" pitchFamily="34" charset="0"/>
              </a:defRPr>
            </a:lvl1pPr>
            <a:lvl2pPr>
              <a:defRPr b="0" i="0">
                <a:latin typeface="Calibri" panose="020F0502020204030204" pitchFamily="34" charset="0"/>
                <a:cs typeface="Calibri" panose="020F0502020204030204" pitchFamily="34" charset="0"/>
              </a:defRPr>
            </a:lvl2pPr>
            <a:lvl3pPr>
              <a:defRPr b="0" i="0">
                <a:latin typeface="Calibri" panose="020F0502020204030204" pitchFamily="34" charset="0"/>
                <a:cs typeface="Calibri" panose="020F0502020204030204" pitchFamily="34" charset="0"/>
              </a:defRPr>
            </a:lvl3pPr>
            <a:lvl4pPr>
              <a:defRPr b="0" i="0">
                <a:latin typeface="Calibri" panose="020F0502020204030204" pitchFamily="34" charset="0"/>
                <a:cs typeface="Calibri" panose="020F0502020204030204" pitchFamily="34" charset="0"/>
              </a:defRPr>
            </a:lvl4pPr>
            <a:lvl5pPr>
              <a:defRPr b="0" i="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EE87F9-0272-2D6F-7894-5A4222F5C519}"/>
              </a:ext>
            </a:extLst>
          </p:cNvPr>
          <p:cNvSpPr>
            <a:spLocks noGrp="1"/>
          </p:cNvSpPr>
          <p:nvPr>
            <p:ph type="dt" sz="half" idx="10"/>
          </p:nvPr>
        </p:nvSpPr>
        <p:spPr>
          <a:xfrm>
            <a:off x="838200" y="6356350"/>
            <a:ext cx="2743200" cy="365125"/>
          </a:xfrm>
          <a:prstGeom prst="rect">
            <a:avLst/>
          </a:prstGeom>
        </p:spPr>
        <p:txBody>
          <a:bodyPr/>
          <a:lstStyle/>
          <a:p>
            <a:fld id="{250E2E29-31E1-6149-9A29-5461DACCBEDA}" type="datetimeFigureOut">
              <a:rPr lang="en-US" smtClean="0"/>
              <a:t>9/30/2026</a:t>
            </a:fld>
            <a:endParaRPr lang="en-US"/>
          </a:p>
        </p:txBody>
      </p:sp>
      <p:sp>
        <p:nvSpPr>
          <p:cNvPr id="8" name="Footer Placeholder 7">
            <a:extLst>
              <a:ext uri="{FF2B5EF4-FFF2-40B4-BE49-F238E27FC236}">
                <a16:creationId xmlns:a16="http://schemas.microsoft.com/office/drawing/2014/main" id="{1B2F79D6-5D38-1BB2-76E8-4913F30B1DF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182FC6B4-6EB8-FD3C-18F1-3F9146DD0010}"/>
              </a:ext>
            </a:extLst>
          </p:cNvPr>
          <p:cNvSpPr>
            <a:spLocks noGrp="1"/>
          </p:cNvSpPr>
          <p:nvPr>
            <p:ph type="sldNum" sz="quarter" idx="12"/>
          </p:nvPr>
        </p:nvSpPr>
        <p:spPr>
          <a:xfrm>
            <a:off x="8610600" y="6356350"/>
            <a:ext cx="2743200" cy="365125"/>
          </a:xfrm>
          <a:prstGeom prst="rect">
            <a:avLst/>
          </a:prstGeom>
        </p:spPr>
        <p:txBody>
          <a:bodyPr/>
          <a:lstStyle/>
          <a:p>
            <a:fld id="{C5AC7F4A-337A-D248-B9EE-413F3CA168F2}" type="slidenum">
              <a:rPr lang="en-US" smtClean="0"/>
              <a:t>‹#›</a:t>
            </a:fld>
            <a:endParaRPr lang="en-US"/>
          </a:p>
        </p:txBody>
      </p:sp>
      <p:sp>
        <p:nvSpPr>
          <p:cNvPr id="12" name="Rectangle 11">
            <a:extLst>
              <a:ext uri="{FF2B5EF4-FFF2-40B4-BE49-F238E27FC236}">
                <a16:creationId xmlns:a16="http://schemas.microsoft.com/office/drawing/2014/main" id="{BA3D4ECC-091A-4126-490B-C9CFD163674A}"/>
              </a:ext>
            </a:extLst>
          </p:cNvPr>
          <p:cNvSpPr/>
          <p:nvPr userDrawn="1"/>
        </p:nvSpPr>
        <p:spPr>
          <a:xfrm>
            <a:off x="1" y="-1"/>
            <a:ext cx="110293" cy="6858001"/>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FE09B98-62B8-549A-6F1E-011DBA7CB626}"/>
              </a:ext>
            </a:extLst>
          </p:cNvPr>
          <p:cNvSpPr/>
          <p:nvPr userDrawn="1"/>
        </p:nvSpPr>
        <p:spPr>
          <a:xfrm>
            <a:off x="1" y="0"/>
            <a:ext cx="110293" cy="1882500"/>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F58C80A5-22E6-4F4F-38F4-77F7242BE35B}"/>
              </a:ext>
            </a:extLst>
          </p:cNvPr>
          <p:cNvSpPr>
            <a:spLocks noGrp="1"/>
          </p:cNvSpPr>
          <p:nvPr>
            <p:ph type="title"/>
          </p:nvPr>
        </p:nvSpPr>
        <p:spPr>
          <a:xfrm>
            <a:off x="821155" y="717355"/>
            <a:ext cx="10515600" cy="636738"/>
          </a:xfrm>
        </p:spPr>
        <p:txBody>
          <a:bodyPr/>
          <a:lstStyle>
            <a:lvl1pPr>
              <a:defRPr>
                <a:solidFill>
                  <a:srgbClr val="007184"/>
                </a:solidFill>
              </a:defRPr>
            </a:lvl1pPr>
          </a:lstStyle>
          <a:p>
            <a:r>
              <a:rPr lang="en-US"/>
              <a:t>Click to edit Master title style</a:t>
            </a:r>
            <a:endParaRPr lang="en-US" dirty="0"/>
          </a:p>
        </p:txBody>
      </p:sp>
      <p:cxnSp>
        <p:nvCxnSpPr>
          <p:cNvPr id="16" name="Straight Connector 15">
            <a:extLst>
              <a:ext uri="{FF2B5EF4-FFF2-40B4-BE49-F238E27FC236}">
                <a16:creationId xmlns:a16="http://schemas.microsoft.com/office/drawing/2014/main" id="{C310F0EC-9B7B-CD11-3D56-7ADCC185F643}"/>
              </a:ext>
            </a:extLst>
          </p:cNvPr>
          <p:cNvCxnSpPr>
            <a:cxnSpLocks/>
          </p:cNvCxnSpPr>
          <p:nvPr userDrawn="1"/>
        </p:nvCxnSpPr>
        <p:spPr>
          <a:xfrm>
            <a:off x="821155" y="1579275"/>
            <a:ext cx="936083" cy="0"/>
          </a:xfrm>
          <a:prstGeom prst="line">
            <a:avLst/>
          </a:prstGeom>
          <a:ln w="38100">
            <a:solidFill>
              <a:srgbClr val="E064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9016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9294B30-48C0-7490-0DFC-354C73B5F6DA}"/>
              </a:ext>
            </a:extLst>
          </p:cNvPr>
          <p:cNvSpPr>
            <a:spLocks noGrp="1"/>
          </p:cNvSpPr>
          <p:nvPr>
            <p:ph type="dt" sz="half" idx="10"/>
          </p:nvPr>
        </p:nvSpPr>
        <p:spPr>
          <a:xfrm>
            <a:off x="838200" y="6356350"/>
            <a:ext cx="2743200" cy="365125"/>
          </a:xfrm>
          <a:prstGeom prst="rect">
            <a:avLst/>
          </a:prstGeom>
        </p:spPr>
        <p:txBody>
          <a:bodyPr/>
          <a:lstStyle/>
          <a:p>
            <a:fld id="{250E2E29-31E1-6149-9A29-5461DACCBEDA}" type="datetimeFigureOut">
              <a:rPr lang="en-US" smtClean="0"/>
              <a:t>9/30/2026</a:t>
            </a:fld>
            <a:endParaRPr lang="en-US"/>
          </a:p>
        </p:txBody>
      </p:sp>
      <p:sp>
        <p:nvSpPr>
          <p:cNvPr id="4" name="Footer Placeholder 3">
            <a:extLst>
              <a:ext uri="{FF2B5EF4-FFF2-40B4-BE49-F238E27FC236}">
                <a16:creationId xmlns:a16="http://schemas.microsoft.com/office/drawing/2014/main" id="{7CA43FA3-CCD5-FBDA-A8DC-2903466140A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D6D9058-A99E-BF21-9A50-74FC5C0C50CF}"/>
              </a:ext>
            </a:extLst>
          </p:cNvPr>
          <p:cNvSpPr>
            <a:spLocks noGrp="1"/>
          </p:cNvSpPr>
          <p:nvPr>
            <p:ph type="sldNum" sz="quarter" idx="12"/>
          </p:nvPr>
        </p:nvSpPr>
        <p:spPr>
          <a:xfrm>
            <a:off x="8610600" y="6356350"/>
            <a:ext cx="2743200" cy="365125"/>
          </a:xfrm>
          <a:prstGeom prst="rect">
            <a:avLst/>
          </a:prstGeom>
        </p:spPr>
        <p:txBody>
          <a:bodyPr/>
          <a:lstStyle/>
          <a:p>
            <a:fld id="{C5AC7F4A-337A-D248-B9EE-413F3CA168F2}" type="slidenum">
              <a:rPr lang="en-US" smtClean="0"/>
              <a:t>‹#›</a:t>
            </a:fld>
            <a:endParaRPr lang="en-US"/>
          </a:p>
        </p:txBody>
      </p:sp>
      <p:sp>
        <p:nvSpPr>
          <p:cNvPr id="6" name="Rectangle 5">
            <a:extLst>
              <a:ext uri="{FF2B5EF4-FFF2-40B4-BE49-F238E27FC236}">
                <a16:creationId xmlns:a16="http://schemas.microsoft.com/office/drawing/2014/main" id="{2294E151-5AB8-424E-13DA-DB0B00B95D67}"/>
              </a:ext>
            </a:extLst>
          </p:cNvPr>
          <p:cNvSpPr/>
          <p:nvPr userDrawn="1"/>
        </p:nvSpPr>
        <p:spPr>
          <a:xfrm>
            <a:off x="1" y="-1"/>
            <a:ext cx="110293" cy="6858001"/>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F9A2122-05BC-29EC-1BFF-E1409329CF4C}"/>
              </a:ext>
            </a:extLst>
          </p:cNvPr>
          <p:cNvSpPr/>
          <p:nvPr userDrawn="1"/>
        </p:nvSpPr>
        <p:spPr>
          <a:xfrm>
            <a:off x="1" y="0"/>
            <a:ext cx="110293" cy="1882500"/>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CD4A6CBA-629F-E296-DBAF-6FFDEE2F4B5B}"/>
              </a:ext>
            </a:extLst>
          </p:cNvPr>
          <p:cNvSpPr>
            <a:spLocks noGrp="1"/>
          </p:cNvSpPr>
          <p:nvPr>
            <p:ph type="title"/>
          </p:nvPr>
        </p:nvSpPr>
        <p:spPr>
          <a:xfrm>
            <a:off x="821155" y="717355"/>
            <a:ext cx="10515600" cy="636738"/>
          </a:xfrm>
        </p:spPr>
        <p:txBody>
          <a:bodyPr/>
          <a:lstStyle>
            <a:lvl1pPr>
              <a:defRPr>
                <a:solidFill>
                  <a:srgbClr val="007184"/>
                </a:solidFill>
              </a:defRPr>
            </a:lvl1p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22F50D82-3829-96EE-780A-EB948C7192C4}"/>
              </a:ext>
            </a:extLst>
          </p:cNvPr>
          <p:cNvCxnSpPr>
            <a:cxnSpLocks/>
          </p:cNvCxnSpPr>
          <p:nvPr userDrawn="1"/>
        </p:nvCxnSpPr>
        <p:spPr>
          <a:xfrm>
            <a:off x="821155" y="1579275"/>
            <a:ext cx="936083" cy="0"/>
          </a:xfrm>
          <a:prstGeom prst="line">
            <a:avLst/>
          </a:prstGeom>
          <a:ln w="38100">
            <a:solidFill>
              <a:srgbClr val="E064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2259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2D05C95-2CAE-33BE-2043-D64E26EF0357}"/>
              </a:ext>
            </a:extLst>
          </p:cNvPr>
          <p:cNvSpPr/>
          <p:nvPr userDrawn="1"/>
        </p:nvSpPr>
        <p:spPr>
          <a:xfrm>
            <a:off x="1" y="-1"/>
            <a:ext cx="110293" cy="6858001"/>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313FCF5-E024-0802-2722-4C62FD2989D8}"/>
              </a:ext>
            </a:extLst>
          </p:cNvPr>
          <p:cNvSpPr/>
          <p:nvPr userDrawn="1"/>
        </p:nvSpPr>
        <p:spPr>
          <a:xfrm>
            <a:off x="1" y="0"/>
            <a:ext cx="110293" cy="1882500"/>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00147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D31EE-E97F-24BD-362B-3554A84E73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67674A-EDDF-885C-264B-B85EC55189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479707-3649-4DB8-E8AC-0B9A7CBC23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84739C-D95B-ED1C-0163-6118B5433C3F}"/>
              </a:ext>
            </a:extLst>
          </p:cNvPr>
          <p:cNvSpPr>
            <a:spLocks noGrp="1"/>
          </p:cNvSpPr>
          <p:nvPr>
            <p:ph type="dt" sz="half" idx="10"/>
          </p:nvPr>
        </p:nvSpPr>
        <p:spPr>
          <a:xfrm>
            <a:off x="838200" y="6356350"/>
            <a:ext cx="2743200" cy="365125"/>
          </a:xfrm>
          <a:prstGeom prst="rect">
            <a:avLst/>
          </a:prstGeom>
        </p:spPr>
        <p:txBody>
          <a:bodyPr/>
          <a:lstStyle/>
          <a:p>
            <a:fld id="{250E2E29-31E1-6149-9A29-5461DACCBEDA}" type="datetimeFigureOut">
              <a:rPr lang="en-US" smtClean="0"/>
              <a:t>9/30/2026</a:t>
            </a:fld>
            <a:endParaRPr lang="en-US"/>
          </a:p>
        </p:txBody>
      </p:sp>
      <p:sp>
        <p:nvSpPr>
          <p:cNvPr id="6" name="Footer Placeholder 5">
            <a:extLst>
              <a:ext uri="{FF2B5EF4-FFF2-40B4-BE49-F238E27FC236}">
                <a16:creationId xmlns:a16="http://schemas.microsoft.com/office/drawing/2014/main" id="{F8829912-7249-C198-4B69-7CF9B4A4559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568709E-3414-80F3-B285-D41AA1636AA1}"/>
              </a:ext>
            </a:extLst>
          </p:cNvPr>
          <p:cNvSpPr>
            <a:spLocks noGrp="1"/>
          </p:cNvSpPr>
          <p:nvPr>
            <p:ph type="sldNum" sz="quarter" idx="12"/>
          </p:nvPr>
        </p:nvSpPr>
        <p:spPr>
          <a:xfrm>
            <a:off x="8610600" y="6356350"/>
            <a:ext cx="2743200" cy="365125"/>
          </a:xfrm>
          <a:prstGeom prst="rect">
            <a:avLst/>
          </a:prstGeom>
        </p:spPr>
        <p:txBody>
          <a:bodyPr/>
          <a:lstStyle/>
          <a:p>
            <a:fld id="{C5AC7F4A-337A-D248-B9EE-413F3CA168F2}" type="slidenum">
              <a:rPr lang="en-US" smtClean="0"/>
              <a:t>‹#›</a:t>
            </a:fld>
            <a:endParaRPr lang="en-US"/>
          </a:p>
        </p:txBody>
      </p:sp>
      <p:sp>
        <p:nvSpPr>
          <p:cNvPr id="8" name="Rectangle 7">
            <a:extLst>
              <a:ext uri="{FF2B5EF4-FFF2-40B4-BE49-F238E27FC236}">
                <a16:creationId xmlns:a16="http://schemas.microsoft.com/office/drawing/2014/main" id="{318646DA-8B15-B77C-7CD5-A95ADC0A3BE3}"/>
              </a:ext>
            </a:extLst>
          </p:cNvPr>
          <p:cNvSpPr/>
          <p:nvPr userDrawn="1"/>
        </p:nvSpPr>
        <p:spPr>
          <a:xfrm>
            <a:off x="1" y="-1"/>
            <a:ext cx="110293" cy="6858001"/>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922551E-9EC6-2FD7-85B2-CA24A2DCF6EF}"/>
              </a:ext>
            </a:extLst>
          </p:cNvPr>
          <p:cNvSpPr/>
          <p:nvPr userDrawn="1"/>
        </p:nvSpPr>
        <p:spPr>
          <a:xfrm>
            <a:off x="1" y="0"/>
            <a:ext cx="110293" cy="1882500"/>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24433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FD5CB-8FAD-9815-8A36-545F1C9425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3E18B7-485A-345E-18B1-D684DF159C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E35F8CE-DC00-A26B-24B3-424E04007A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01C8E2-3AE8-C32A-5E4D-F4FD979291D8}"/>
              </a:ext>
            </a:extLst>
          </p:cNvPr>
          <p:cNvSpPr>
            <a:spLocks noGrp="1"/>
          </p:cNvSpPr>
          <p:nvPr>
            <p:ph type="dt" sz="half" idx="10"/>
          </p:nvPr>
        </p:nvSpPr>
        <p:spPr>
          <a:xfrm>
            <a:off x="838200" y="6356350"/>
            <a:ext cx="2743200" cy="365125"/>
          </a:xfrm>
          <a:prstGeom prst="rect">
            <a:avLst/>
          </a:prstGeom>
        </p:spPr>
        <p:txBody>
          <a:bodyPr/>
          <a:lstStyle/>
          <a:p>
            <a:fld id="{250E2E29-31E1-6149-9A29-5461DACCBEDA}" type="datetimeFigureOut">
              <a:rPr lang="en-US" smtClean="0"/>
              <a:t>9/30/2026</a:t>
            </a:fld>
            <a:endParaRPr lang="en-US"/>
          </a:p>
        </p:txBody>
      </p:sp>
      <p:sp>
        <p:nvSpPr>
          <p:cNvPr id="6" name="Footer Placeholder 5">
            <a:extLst>
              <a:ext uri="{FF2B5EF4-FFF2-40B4-BE49-F238E27FC236}">
                <a16:creationId xmlns:a16="http://schemas.microsoft.com/office/drawing/2014/main" id="{533E8C3E-71BF-8BBD-EFEA-86F8996A4FA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709FC45-CBD5-ACF4-3872-C077F6C15E1D}"/>
              </a:ext>
            </a:extLst>
          </p:cNvPr>
          <p:cNvSpPr>
            <a:spLocks noGrp="1"/>
          </p:cNvSpPr>
          <p:nvPr>
            <p:ph type="sldNum" sz="quarter" idx="12"/>
          </p:nvPr>
        </p:nvSpPr>
        <p:spPr>
          <a:xfrm>
            <a:off x="8610600" y="6356350"/>
            <a:ext cx="2743200" cy="365125"/>
          </a:xfrm>
          <a:prstGeom prst="rect">
            <a:avLst/>
          </a:prstGeom>
        </p:spPr>
        <p:txBody>
          <a:bodyPr/>
          <a:lstStyle/>
          <a:p>
            <a:fld id="{C5AC7F4A-337A-D248-B9EE-413F3CA168F2}" type="slidenum">
              <a:rPr lang="en-US" smtClean="0"/>
              <a:t>‹#›</a:t>
            </a:fld>
            <a:endParaRPr lang="en-US"/>
          </a:p>
        </p:txBody>
      </p:sp>
      <p:sp>
        <p:nvSpPr>
          <p:cNvPr id="8" name="Rectangle 7">
            <a:extLst>
              <a:ext uri="{FF2B5EF4-FFF2-40B4-BE49-F238E27FC236}">
                <a16:creationId xmlns:a16="http://schemas.microsoft.com/office/drawing/2014/main" id="{968090DC-07CE-1074-22EF-D3C1864871E7}"/>
              </a:ext>
            </a:extLst>
          </p:cNvPr>
          <p:cNvSpPr/>
          <p:nvPr userDrawn="1"/>
        </p:nvSpPr>
        <p:spPr>
          <a:xfrm>
            <a:off x="1" y="-1"/>
            <a:ext cx="110293" cy="6858001"/>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73871CF-C5E6-BCFE-7367-E5D87BB8BA38}"/>
              </a:ext>
            </a:extLst>
          </p:cNvPr>
          <p:cNvSpPr/>
          <p:nvPr userDrawn="1"/>
        </p:nvSpPr>
        <p:spPr>
          <a:xfrm>
            <a:off x="1" y="0"/>
            <a:ext cx="110293" cy="1882500"/>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85502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ree Column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D571C1-6858-A940-AB1C-7DF92560EE05}"/>
              </a:ext>
            </a:extLst>
          </p:cNvPr>
          <p:cNvSpPr txBox="1"/>
          <p:nvPr userDrawn="1"/>
        </p:nvSpPr>
        <p:spPr>
          <a:xfrm>
            <a:off x="758456" y="1176670"/>
            <a:ext cx="0" cy="0"/>
          </a:xfrm>
          <a:prstGeom prst="rect">
            <a:avLst/>
          </a:prstGeom>
        </p:spPr>
        <p:txBody>
          <a:bodyPr vert="horz" wrap="none" lIns="91440" tIns="45720" rIns="91440" bIns="45720" rtlCol="0" anchor="t" anchorCtr="0">
            <a:normAutofit fontScale="25000" lnSpcReduction="20000"/>
          </a:bodyPr>
          <a:lstStyle/>
          <a:p>
            <a:pPr algn="l"/>
            <a:endParaRPr lang="en-US" sz="1800" b="1">
              <a:latin typeface="Calibri" panose="020F0502020204030204" pitchFamily="34" charset="0"/>
              <a:cs typeface="Calibri" panose="020F0502020204030204" pitchFamily="34" charset="0"/>
            </a:endParaRPr>
          </a:p>
        </p:txBody>
      </p:sp>
      <p:sp>
        <p:nvSpPr>
          <p:cNvPr id="11" name="Title 3">
            <a:extLst>
              <a:ext uri="{FF2B5EF4-FFF2-40B4-BE49-F238E27FC236}">
                <a16:creationId xmlns:a16="http://schemas.microsoft.com/office/drawing/2014/main" id="{218235AF-D0C6-1B42-A8B4-649BFA8183CC}"/>
              </a:ext>
            </a:extLst>
          </p:cNvPr>
          <p:cNvSpPr>
            <a:spLocks noGrp="1"/>
          </p:cNvSpPr>
          <p:nvPr>
            <p:ph type="title" hasCustomPrompt="1"/>
          </p:nvPr>
        </p:nvSpPr>
        <p:spPr>
          <a:xfrm>
            <a:off x="571498" y="647701"/>
            <a:ext cx="11049000" cy="434124"/>
          </a:xfrm>
          <a:prstGeom prst="rect">
            <a:avLst/>
          </a:prstGeom>
          <a:noFill/>
        </p:spPr>
        <p:txBody>
          <a:bodyPr lIns="0" tIns="0" rIns="0" bIns="0" anchor="t" anchorCtr="0"/>
          <a:lstStyle>
            <a:lvl1pPr algn="l">
              <a:defRPr lang="en-US" sz="3200" b="0" i="0" kern="1200">
                <a:solidFill>
                  <a:srgbClr val="007184"/>
                </a:solidFill>
                <a:latin typeface="Calibri Light" panose="020F0302020204030204" pitchFamily="34" charset="0"/>
                <a:ea typeface="+mj-ea"/>
                <a:cs typeface="Calibri Light" panose="020F0302020204030204" pitchFamily="34" charset="0"/>
              </a:defRPr>
            </a:lvl1pPr>
          </a:lstStyle>
          <a:p>
            <a:r>
              <a:rPr lang="en-US" dirty="0"/>
              <a:t>Click to add a title to this slide.</a:t>
            </a:r>
          </a:p>
        </p:txBody>
      </p:sp>
      <p:sp>
        <p:nvSpPr>
          <p:cNvPr id="15" name="Text Placeholder 2">
            <a:extLst>
              <a:ext uri="{FF2B5EF4-FFF2-40B4-BE49-F238E27FC236}">
                <a16:creationId xmlns:a16="http://schemas.microsoft.com/office/drawing/2014/main" id="{BF2C907B-D9CD-414B-8EC1-9B27ED1F0A56}"/>
              </a:ext>
            </a:extLst>
          </p:cNvPr>
          <p:cNvSpPr>
            <a:spLocks noGrp="1"/>
          </p:cNvSpPr>
          <p:nvPr>
            <p:ph type="body" sz="quarter" idx="47" hasCustomPrompt="1"/>
          </p:nvPr>
        </p:nvSpPr>
        <p:spPr>
          <a:xfrm>
            <a:off x="571497" y="1179643"/>
            <a:ext cx="11049003" cy="193899"/>
          </a:xfrm>
          <a:prstGeom prst="rect">
            <a:avLst/>
          </a:prstGeom>
        </p:spPr>
        <p:txBody>
          <a:bodyPr wrap="square" lIns="0" tIns="0" rIns="0" bIns="0">
            <a:spAutoFit/>
          </a:bodyPr>
          <a:lstStyle>
            <a:lvl1pPr marL="0" indent="0" algn="l">
              <a:buNone/>
              <a:defRPr sz="1400" b="0" i="1">
                <a:solidFill>
                  <a:schemeClr val="bg1">
                    <a:lumMod val="50000"/>
                  </a:schemeClr>
                </a:solidFill>
                <a:latin typeface="Calibri" panose="020F0502020204030204" pitchFamily="34" charset="0"/>
                <a:ea typeface="Source Sans Pro" panose="020B0503030403020204" pitchFamily="34" charset="0"/>
                <a:cs typeface="Calibri" panose="020F0502020204030204" pitchFamily="34" charset="0"/>
              </a:defRPr>
            </a:lvl1pPr>
          </a:lstStyle>
          <a:p>
            <a:pPr lvl="0"/>
            <a:r>
              <a:rPr lang="en-US"/>
              <a:t>Insert subtitle or additional explanatory text here.</a:t>
            </a:r>
          </a:p>
        </p:txBody>
      </p:sp>
      <p:sp>
        <p:nvSpPr>
          <p:cNvPr id="17" name="Content Placeholder 3">
            <a:extLst>
              <a:ext uri="{FF2B5EF4-FFF2-40B4-BE49-F238E27FC236}">
                <a16:creationId xmlns:a16="http://schemas.microsoft.com/office/drawing/2014/main" id="{0FDA698B-BF5F-3E47-966C-5F597650C6B4}"/>
              </a:ext>
            </a:extLst>
          </p:cNvPr>
          <p:cNvSpPr>
            <a:spLocks noGrp="1"/>
          </p:cNvSpPr>
          <p:nvPr>
            <p:ph sz="quarter" idx="45" hasCustomPrompt="1"/>
          </p:nvPr>
        </p:nvSpPr>
        <p:spPr>
          <a:xfrm>
            <a:off x="571500" y="2441864"/>
            <a:ext cx="3488871" cy="3730336"/>
          </a:xfrm>
          <a:prstGeom prst="rect">
            <a:avLst/>
          </a:prstGeom>
        </p:spPr>
        <p:txBody>
          <a:bodyPr wrap="square" lIns="0" tIns="0" rIns="0" bIns="0" anchor="t" anchorCtr="0"/>
          <a:lstStyle>
            <a:lvl1pPr marL="0" indent="0">
              <a:lnSpc>
                <a:spcPct val="100000"/>
              </a:lnSpc>
              <a:spcBef>
                <a:spcPts val="0"/>
              </a:spcBef>
              <a:buFontTx/>
              <a:buNone/>
              <a:defRPr sz="1800" b="0" i="0">
                <a:solidFill>
                  <a:schemeClr val="tx1"/>
                </a:solidFill>
                <a:latin typeface="Calibri" panose="020F0502020204030204" pitchFamily="34" charset="0"/>
                <a:ea typeface="Source Sans Pro" panose="020B0503030403020204" pitchFamily="34" charset="0"/>
                <a:cs typeface="Calibri" panose="020F0502020204030204" pitchFamily="34" charset="0"/>
              </a:defRPr>
            </a:lvl1pPr>
            <a:lvl2pPr>
              <a:buNone/>
              <a:defRPr/>
            </a:lvl2pPr>
            <a:lvl3pPr>
              <a:buNone/>
              <a:defRPr/>
            </a:lvl3pPr>
            <a:lvl4pPr>
              <a:buNone/>
              <a:defRPr/>
            </a:lvl4pPr>
            <a:lvl5pPr>
              <a:buNone/>
              <a:defRPr/>
            </a:lvl5pPr>
          </a:lstStyle>
          <a:p>
            <a:pPr lvl="0"/>
            <a:r>
              <a:rPr lang="en-US" dirty="0"/>
              <a:t>Click the appropriate icon to enter content. </a:t>
            </a:r>
            <a:br>
              <a:rPr lang="en-US" dirty="0"/>
            </a:br>
            <a:r>
              <a:rPr lang="en-US" dirty="0"/>
              <a:t>Content can be text-based, a table, a chart, smart art, shapes, images, videos and more.</a:t>
            </a:r>
          </a:p>
          <a:p>
            <a:pPr lvl="0"/>
            <a:r>
              <a:rPr lang="en-US" dirty="0"/>
              <a:t>Keep paragraph and bulleted text black.</a:t>
            </a:r>
          </a:p>
          <a:p>
            <a:pPr lvl="0"/>
            <a:r>
              <a:rPr lang="en-US" dirty="0"/>
              <a:t>Make words you’d like to emphasize bold or italicized.</a:t>
            </a:r>
          </a:p>
        </p:txBody>
      </p:sp>
      <p:sp>
        <p:nvSpPr>
          <p:cNvPr id="24" name="Text Placeholder 5">
            <a:extLst>
              <a:ext uri="{FF2B5EF4-FFF2-40B4-BE49-F238E27FC236}">
                <a16:creationId xmlns:a16="http://schemas.microsoft.com/office/drawing/2014/main" id="{CBC3E68C-CFF7-7F4C-A700-7EC453EDA861}"/>
              </a:ext>
            </a:extLst>
          </p:cNvPr>
          <p:cNvSpPr>
            <a:spLocks noGrp="1"/>
          </p:cNvSpPr>
          <p:nvPr>
            <p:ph type="body" sz="quarter" idx="60" hasCustomPrompt="1"/>
          </p:nvPr>
        </p:nvSpPr>
        <p:spPr>
          <a:xfrm>
            <a:off x="571497" y="1757778"/>
            <a:ext cx="3488874" cy="509530"/>
          </a:xfrm>
          <a:prstGeom prst="rect">
            <a:avLst/>
          </a:prstGeom>
          <a:noFill/>
        </p:spPr>
        <p:txBody>
          <a:bodyPr lIns="0" tIns="0" rIns="0" bIns="0" anchor="b" anchorCtr="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600" b="1" i="0" smtClean="0">
                <a:solidFill>
                  <a:srgbClr val="E76300"/>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3" name="Rectangle 2">
            <a:extLst>
              <a:ext uri="{FF2B5EF4-FFF2-40B4-BE49-F238E27FC236}">
                <a16:creationId xmlns:a16="http://schemas.microsoft.com/office/drawing/2014/main" id="{D3F29124-3C46-C122-92C4-C0ADDB532220}"/>
              </a:ext>
            </a:extLst>
          </p:cNvPr>
          <p:cNvSpPr/>
          <p:nvPr userDrawn="1"/>
        </p:nvSpPr>
        <p:spPr>
          <a:xfrm>
            <a:off x="1" y="-1"/>
            <a:ext cx="110293" cy="6858001"/>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0D46E64-7717-8958-0EAC-D153CBCB329E}"/>
              </a:ext>
            </a:extLst>
          </p:cNvPr>
          <p:cNvSpPr/>
          <p:nvPr userDrawn="1"/>
        </p:nvSpPr>
        <p:spPr>
          <a:xfrm>
            <a:off x="1" y="0"/>
            <a:ext cx="110293" cy="1882500"/>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04F80AD4-17BC-8D8B-19DD-3E465F2C0CD7}"/>
              </a:ext>
            </a:extLst>
          </p:cNvPr>
          <p:cNvCxnSpPr>
            <a:cxnSpLocks/>
          </p:cNvCxnSpPr>
          <p:nvPr userDrawn="1"/>
        </p:nvCxnSpPr>
        <p:spPr>
          <a:xfrm>
            <a:off x="571496" y="1563372"/>
            <a:ext cx="936083" cy="0"/>
          </a:xfrm>
          <a:prstGeom prst="line">
            <a:avLst/>
          </a:prstGeom>
          <a:ln w="38100">
            <a:solidFill>
              <a:srgbClr val="E0642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66CBF7BF-EC53-8F1E-C454-8F65A16EFBDE}"/>
              </a:ext>
            </a:extLst>
          </p:cNvPr>
          <p:cNvSpPr>
            <a:spLocks noGrp="1"/>
          </p:cNvSpPr>
          <p:nvPr>
            <p:ph sz="quarter" idx="61" hasCustomPrompt="1"/>
          </p:nvPr>
        </p:nvSpPr>
        <p:spPr>
          <a:xfrm>
            <a:off x="4414156" y="2441864"/>
            <a:ext cx="3488871" cy="3730336"/>
          </a:xfrm>
          <a:prstGeom prst="rect">
            <a:avLst/>
          </a:prstGeom>
        </p:spPr>
        <p:txBody>
          <a:bodyPr wrap="square" lIns="0" tIns="0" rIns="0" bIns="0" anchor="t" anchorCtr="0"/>
          <a:lstStyle>
            <a:lvl1pPr marL="0" indent="0">
              <a:lnSpc>
                <a:spcPct val="100000"/>
              </a:lnSpc>
              <a:spcBef>
                <a:spcPts val="0"/>
              </a:spcBef>
              <a:buFontTx/>
              <a:buNone/>
              <a:defRPr sz="1800" b="0" i="0">
                <a:solidFill>
                  <a:schemeClr val="tx1"/>
                </a:solidFill>
                <a:latin typeface="Calibri" panose="020F0502020204030204" pitchFamily="34" charset="0"/>
                <a:ea typeface="Source Sans Pro" panose="020B0503030403020204" pitchFamily="34" charset="0"/>
                <a:cs typeface="Calibri" panose="020F0502020204030204" pitchFamily="34" charset="0"/>
              </a:defRPr>
            </a:lvl1pPr>
            <a:lvl2pPr>
              <a:buNone/>
              <a:defRPr/>
            </a:lvl2pPr>
            <a:lvl3pPr>
              <a:buNone/>
              <a:defRPr/>
            </a:lvl3pPr>
            <a:lvl4pPr>
              <a:buNone/>
              <a:defRPr/>
            </a:lvl4pPr>
            <a:lvl5pPr>
              <a:buNone/>
              <a:defRPr/>
            </a:lvl5pPr>
          </a:lstStyle>
          <a:p>
            <a:pPr lvl="0"/>
            <a:r>
              <a:rPr lang="en-US" dirty="0"/>
              <a:t>Click the appropriate icon to enter content. </a:t>
            </a:r>
            <a:br>
              <a:rPr lang="en-US" dirty="0"/>
            </a:br>
            <a:r>
              <a:rPr lang="en-US" dirty="0"/>
              <a:t>Content can be text-based, a table, a chart, smart art, shapes, images, videos and more.</a:t>
            </a:r>
          </a:p>
          <a:p>
            <a:pPr lvl="0"/>
            <a:r>
              <a:rPr lang="en-US" dirty="0"/>
              <a:t>Keep paragraph and bulleted text black.</a:t>
            </a:r>
          </a:p>
          <a:p>
            <a:pPr lvl="0"/>
            <a:r>
              <a:rPr lang="en-US" dirty="0"/>
              <a:t>Make words you’d like to emphasize bold or italicized.</a:t>
            </a:r>
          </a:p>
        </p:txBody>
      </p:sp>
      <p:sp>
        <p:nvSpPr>
          <p:cNvPr id="18" name="Text Placeholder 5">
            <a:extLst>
              <a:ext uri="{FF2B5EF4-FFF2-40B4-BE49-F238E27FC236}">
                <a16:creationId xmlns:a16="http://schemas.microsoft.com/office/drawing/2014/main" id="{ACFF07CD-1449-CFB4-3401-BDBAF184ACB0}"/>
              </a:ext>
            </a:extLst>
          </p:cNvPr>
          <p:cNvSpPr>
            <a:spLocks noGrp="1"/>
          </p:cNvSpPr>
          <p:nvPr>
            <p:ph type="body" sz="quarter" idx="62" hasCustomPrompt="1"/>
          </p:nvPr>
        </p:nvSpPr>
        <p:spPr>
          <a:xfrm>
            <a:off x="4414153" y="1757778"/>
            <a:ext cx="3488874" cy="509530"/>
          </a:xfrm>
          <a:prstGeom prst="rect">
            <a:avLst/>
          </a:prstGeom>
          <a:noFill/>
        </p:spPr>
        <p:txBody>
          <a:bodyPr lIns="0" tIns="0" rIns="0" bIns="0" anchor="b" anchorCtr="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600" b="1" i="0" smtClean="0">
                <a:solidFill>
                  <a:srgbClr val="E76300"/>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19" name="Content Placeholder 3">
            <a:extLst>
              <a:ext uri="{FF2B5EF4-FFF2-40B4-BE49-F238E27FC236}">
                <a16:creationId xmlns:a16="http://schemas.microsoft.com/office/drawing/2014/main" id="{8AB4C42B-34FC-261A-A027-6BBDAF65C8ED}"/>
              </a:ext>
            </a:extLst>
          </p:cNvPr>
          <p:cNvSpPr>
            <a:spLocks noGrp="1"/>
          </p:cNvSpPr>
          <p:nvPr>
            <p:ph sz="quarter" idx="63" hasCustomPrompt="1"/>
          </p:nvPr>
        </p:nvSpPr>
        <p:spPr>
          <a:xfrm>
            <a:off x="8256814" y="2457463"/>
            <a:ext cx="3488871" cy="3730336"/>
          </a:xfrm>
          <a:prstGeom prst="rect">
            <a:avLst/>
          </a:prstGeom>
        </p:spPr>
        <p:txBody>
          <a:bodyPr wrap="square" lIns="0" tIns="0" rIns="0" bIns="0" anchor="t" anchorCtr="0"/>
          <a:lstStyle>
            <a:lvl1pPr marL="0" indent="0">
              <a:lnSpc>
                <a:spcPct val="100000"/>
              </a:lnSpc>
              <a:spcBef>
                <a:spcPts val="0"/>
              </a:spcBef>
              <a:buFontTx/>
              <a:buNone/>
              <a:defRPr sz="1800" b="0" i="0">
                <a:solidFill>
                  <a:schemeClr val="tx1"/>
                </a:solidFill>
                <a:latin typeface="Calibri" panose="020F0502020204030204" pitchFamily="34" charset="0"/>
                <a:ea typeface="Source Sans Pro" panose="020B0503030403020204" pitchFamily="34" charset="0"/>
                <a:cs typeface="Calibri" panose="020F0502020204030204" pitchFamily="34" charset="0"/>
              </a:defRPr>
            </a:lvl1pPr>
            <a:lvl2pPr>
              <a:buNone/>
              <a:defRPr/>
            </a:lvl2pPr>
            <a:lvl3pPr>
              <a:buNone/>
              <a:defRPr/>
            </a:lvl3pPr>
            <a:lvl4pPr>
              <a:buNone/>
              <a:defRPr/>
            </a:lvl4pPr>
            <a:lvl5pPr>
              <a:buNone/>
              <a:defRPr/>
            </a:lvl5pPr>
          </a:lstStyle>
          <a:p>
            <a:pPr lvl="0"/>
            <a:r>
              <a:rPr lang="en-US" dirty="0"/>
              <a:t>Click the appropriate icon to enter content. </a:t>
            </a:r>
            <a:br>
              <a:rPr lang="en-US" dirty="0"/>
            </a:br>
            <a:r>
              <a:rPr lang="en-US" dirty="0"/>
              <a:t>Content can be text-based, a table, a chart, smart art, shapes, images, videos and more.</a:t>
            </a:r>
          </a:p>
          <a:p>
            <a:pPr lvl="0"/>
            <a:r>
              <a:rPr lang="en-US" dirty="0"/>
              <a:t>Keep paragraph and bulleted text black.</a:t>
            </a:r>
          </a:p>
          <a:p>
            <a:pPr lvl="0"/>
            <a:r>
              <a:rPr lang="en-US" dirty="0"/>
              <a:t>Make words you’d like to emphasize bold or italicized.</a:t>
            </a:r>
          </a:p>
        </p:txBody>
      </p:sp>
      <p:sp>
        <p:nvSpPr>
          <p:cNvPr id="20" name="Text Placeholder 5">
            <a:extLst>
              <a:ext uri="{FF2B5EF4-FFF2-40B4-BE49-F238E27FC236}">
                <a16:creationId xmlns:a16="http://schemas.microsoft.com/office/drawing/2014/main" id="{9ACE301D-BDEC-E46E-5C3F-F8674F4DF8CB}"/>
              </a:ext>
            </a:extLst>
          </p:cNvPr>
          <p:cNvSpPr>
            <a:spLocks noGrp="1"/>
          </p:cNvSpPr>
          <p:nvPr>
            <p:ph type="body" sz="quarter" idx="64" hasCustomPrompt="1"/>
          </p:nvPr>
        </p:nvSpPr>
        <p:spPr>
          <a:xfrm>
            <a:off x="8256811" y="1773377"/>
            <a:ext cx="3488874" cy="509530"/>
          </a:xfrm>
          <a:prstGeom prst="rect">
            <a:avLst/>
          </a:prstGeom>
          <a:noFill/>
        </p:spPr>
        <p:txBody>
          <a:bodyPr lIns="0" tIns="0" rIns="0" bIns="0" anchor="b" anchorCtr="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600" b="1" i="0" smtClean="0">
                <a:solidFill>
                  <a:srgbClr val="E76300"/>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Tree>
    <p:extLst>
      <p:ext uri="{BB962C8B-B14F-4D97-AF65-F5344CB8AC3E}">
        <p14:creationId xmlns:p14="http://schemas.microsoft.com/office/powerpoint/2010/main" val="38835238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Column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D571C1-6858-A940-AB1C-7DF92560EE05}"/>
              </a:ext>
            </a:extLst>
          </p:cNvPr>
          <p:cNvSpPr txBox="1"/>
          <p:nvPr userDrawn="1"/>
        </p:nvSpPr>
        <p:spPr>
          <a:xfrm>
            <a:off x="758456" y="1176670"/>
            <a:ext cx="0" cy="0"/>
          </a:xfrm>
          <a:prstGeom prst="rect">
            <a:avLst/>
          </a:prstGeom>
        </p:spPr>
        <p:txBody>
          <a:bodyPr vert="horz" wrap="none" lIns="91440" tIns="45720" rIns="91440" bIns="45720" rtlCol="0" anchor="t" anchorCtr="0">
            <a:normAutofit fontScale="25000" lnSpcReduction="20000"/>
          </a:bodyPr>
          <a:lstStyle/>
          <a:p>
            <a:pPr algn="l"/>
            <a:endParaRPr lang="en-US" sz="1800" b="1">
              <a:latin typeface="Calibri" panose="020F0502020204030204" pitchFamily="34" charset="0"/>
              <a:cs typeface="Calibri" panose="020F0502020204030204" pitchFamily="34" charset="0"/>
            </a:endParaRPr>
          </a:p>
        </p:txBody>
      </p:sp>
      <p:sp>
        <p:nvSpPr>
          <p:cNvPr id="11" name="Title 3">
            <a:extLst>
              <a:ext uri="{FF2B5EF4-FFF2-40B4-BE49-F238E27FC236}">
                <a16:creationId xmlns:a16="http://schemas.microsoft.com/office/drawing/2014/main" id="{218235AF-D0C6-1B42-A8B4-649BFA8183CC}"/>
              </a:ext>
            </a:extLst>
          </p:cNvPr>
          <p:cNvSpPr>
            <a:spLocks noGrp="1"/>
          </p:cNvSpPr>
          <p:nvPr>
            <p:ph type="title" hasCustomPrompt="1"/>
          </p:nvPr>
        </p:nvSpPr>
        <p:spPr>
          <a:xfrm>
            <a:off x="571498" y="647701"/>
            <a:ext cx="11049000" cy="434124"/>
          </a:xfrm>
          <a:prstGeom prst="rect">
            <a:avLst/>
          </a:prstGeom>
          <a:noFill/>
        </p:spPr>
        <p:txBody>
          <a:bodyPr lIns="0" tIns="0" rIns="0" bIns="0" anchor="t" anchorCtr="0"/>
          <a:lstStyle>
            <a:lvl1pPr algn="l">
              <a:defRPr lang="en-US" sz="3200" b="0" i="0" kern="1200">
                <a:solidFill>
                  <a:srgbClr val="007184"/>
                </a:solidFill>
                <a:latin typeface="Calibri Light" panose="020F0302020204030204" pitchFamily="34" charset="0"/>
                <a:ea typeface="+mj-ea"/>
                <a:cs typeface="Calibri Light" panose="020F0302020204030204" pitchFamily="34" charset="0"/>
              </a:defRPr>
            </a:lvl1pPr>
          </a:lstStyle>
          <a:p>
            <a:r>
              <a:rPr lang="en-US" dirty="0"/>
              <a:t>Click to add a title to this slide.</a:t>
            </a:r>
          </a:p>
        </p:txBody>
      </p:sp>
      <p:sp>
        <p:nvSpPr>
          <p:cNvPr id="15" name="Text Placeholder 2">
            <a:extLst>
              <a:ext uri="{FF2B5EF4-FFF2-40B4-BE49-F238E27FC236}">
                <a16:creationId xmlns:a16="http://schemas.microsoft.com/office/drawing/2014/main" id="{BF2C907B-D9CD-414B-8EC1-9B27ED1F0A56}"/>
              </a:ext>
            </a:extLst>
          </p:cNvPr>
          <p:cNvSpPr>
            <a:spLocks noGrp="1"/>
          </p:cNvSpPr>
          <p:nvPr>
            <p:ph type="body" sz="quarter" idx="47" hasCustomPrompt="1"/>
          </p:nvPr>
        </p:nvSpPr>
        <p:spPr>
          <a:xfrm>
            <a:off x="571497" y="1179643"/>
            <a:ext cx="11049003" cy="193899"/>
          </a:xfrm>
          <a:prstGeom prst="rect">
            <a:avLst/>
          </a:prstGeom>
        </p:spPr>
        <p:txBody>
          <a:bodyPr wrap="square" lIns="0" tIns="0" rIns="0" bIns="0">
            <a:spAutoFit/>
          </a:bodyPr>
          <a:lstStyle>
            <a:lvl1pPr marL="0" indent="0" algn="l">
              <a:buNone/>
              <a:defRPr sz="1400" b="0" i="1">
                <a:solidFill>
                  <a:schemeClr val="bg1">
                    <a:lumMod val="50000"/>
                  </a:schemeClr>
                </a:solidFill>
                <a:latin typeface="Calibri" panose="020F0502020204030204" pitchFamily="34" charset="0"/>
                <a:ea typeface="Source Sans Pro" panose="020B0503030403020204" pitchFamily="34" charset="0"/>
                <a:cs typeface="Calibri" panose="020F0502020204030204" pitchFamily="34" charset="0"/>
              </a:defRPr>
            </a:lvl1pPr>
          </a:lstStyle>
          <a:p>
            <a:pPr lvl="0"/>
            <a:r>
              <a:rPr lang="en-US"/>
              <a:t>Insert subtitle or additional explanatory text here.</a:t>
            </a:r>
          </a:p>
        </p:txBody>
      </p:sp>
      <p:sp>
        <p:nvSpPr>
          <p:cNvPr id="17" name="Content Placeholder 3">
            <a:extLst>
              <a:ext uri="{FF2B5EF4-FFF2-40B4-BE49-F238E27FC236}">
                <a16:creationId xmlns:a16="http://schemas.microsoft.com/office/drawing/2014/main" id="{0FDA698B-BF5F-3E47-966C-5F597650C6B4}"/>
              </a:ext>
            </a:extLst>
          </p:cNvPr>
          <p:cNvSpPr>
            <a:spLocks noGrp="1"/>
          </p:cNvSpPr>
          <p:nvPr>
            <p:ph sz="quarter" idx="45" hasCustomPrompt="1"/>
          </p:nvPr>
        </p:nvSpPr>
        <p:spPr>
          <a:xfrm>
            <a:off x="571500" y="2441864"/>
            <a:ext cx="2459185" cy="3730336"/>
          </a:xfrm>
          <a:prstGeom prst="rect">
            <a:avLst/>
          </a:prstGeom>
        </p:spPr>
        <p:txBody>
          <a:bodyPr wrap="square" lIns="0" tIns="0" rIns="0" bIns="0" anchor="t" anchorCtr="0"/>
          <a:lstStyle>
            <a:lvl1pPr marL="0" indent="0">
              <a:lnSpc>
                <a:spcPct val="100000"/>
              </a:lnSpc>
              <a:spcBef>
                <a:spcPts val="0"/>
              </a:spcBef>
              <a:buFontTx/>
              <a:buNone/>
              <a:defRPr sz="1800" b="0" i="0">
                <a:solidFill>
                  <a:schemeClr val="tx1"/>
                </a:solidFill>
                <a:latin typeface="Calibri" panose="020F0502020204030204" pitchFamily="34" charset="0"/>
                <a:ea typeface="Source Sans Pro" panose="020B0503030403020204" pitchFamily="34" charset="0"/>
                <a:cs typeface="Calibri" panose="020F0502020204030204" pitchFamily="34" charset="0"/>
              </a:defRPr>
            </a:lvl1pPr>
            <a:lvl2pPr>
              <a:buNone/>
              <a:defRPr/>
            </a:lvl2pPr>
            <a:lvl3pPr>
              <a:buNone/>
              <a:defRPr/>
            </a:lvl3pPr>
            <a:lvl4pPr>
              <a:buNone/>
              <a:defRPr/>
            </a:lvl4pPr>
            <a:lvl5pPr>
              <a:buNone/>
              <a:defRPr/>
            </a:lvl5pPr>
          </a:lstStyle>
          <a:p>
            <a:pPr lvl="0"/>
            <a:r>
              <a:rPr lang="en-US"/>
              <a:t>Click the appropriate icon to enter content. </a:t>
            </a:r>
            <a:br>
              <a:rPr lang="en-US"/>
            </a:br>
            <a:r>
              <a:rPr lang="en-US"/>
              <a:t>Content can be text-based, a table, a chart, smart art, shapes, images, videos and more.</a:t>
            </a:r>
          </a:p>
          <a:p>
            <a:pPr lvl="0"/>
            <a:r>
              <a:rPr lang="en-US"/>
              <a:t>Keep paragraph and bulleted text black.</a:t>
            </a:r>
          </a:p>
          <a:p>
            <a:pPr lvl="0"/>
            <a:r>
              <a:rPr lang="en-US"/>
              <a:t>Make words you’d like to emphasize bold or italicized.</a:t>
            </a:r>
          </a:p>
        </p:txBody>
      </p:sp>
      <p:sp>
        <p:nvSpPr>
          <p:cNvPr id="24" name="Text Placeholder 5">
            <a:extLst>
              <a:ext uri="{FF2B5EF4-FFF2-40B4-BE49-F238E27FC236}">
                <a16:creationId xmlns:a16="http://schemas.microsoft.com/office/drawing/2014/main" id="{CBC3E68C-CFF7-7F4C-A700-7EC453EDA861}"/>
              </a:ext>
            </a:extLst>
          </p:cNvPr>
          <p:cNvSpPr>
            <a:spLocks noGrp="1"/>
          </p:cNvSpPr>
          <p:nvPr>
            <p:ph type="body" sz="quarter" idx="60" hasCustomPrompt="1"/>
          </p:nvPr>
        </p:nvSpPr>
        <p:spPr>
          <a:xfrm>
            <a:off x="571496" y="1757778"/>
            <a:ext cx="2459185" cy="509530"/>
          </a:xfrm>
          <a:prstGeom prst="rect">
            <a:avLst/>
          </a:prstGeom>
          <a:noFill/>
        </p:spPr>
        <p:txBody>
          <a:bodyPr lIns="0" tIns="0" rIns="0" bIns="0" anchor="b" anchorCtr="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600" b="1" i="0" smtClean="0">
                <a:solidFill>
                  <a:srgbClr val="E76300"/>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25" name="Content Placeholder 3">
            <a:extLst>
              <a:ext uri="{FF2B5EF4-FFF2-40B4-BE49-F238E27FC236}">
                <a16:creationId xmlns:a16="http://schemas.microsoft.com/office/drawing/2014/main" id="{58564775-0D83-D54A-A735-F3C06971FC92}"/>
              </a:ext>
            </a:extLst>
          </p:cNvPr>
          <p:cNvSpPr>
            <a:spLocks noGrp="1"/>
          </p:cNvSpPr>
          <p:nvPr>
            <p:ph sz="quarter" idx="61" hasCustomPrompt="1"/>
          </p:nvPr>
        </p:nvSpPr>
        <p:spPr>
          <a:xfrm>
            <a:off x="3421199" y="2441864"/>
            <a:ext cx="2459185" cy="3730336"/>
          </a:xfrm>
          <a:prstGeom prst="rect">
            <a:avLst/>
          </a:prstGeom>
        </p:spPr>
        <p:txBody>
          <a:bodyPr wrap="square" lIns="0" tIns="0" rIns="0" bIns="0" anchor="t" anchorCtr="0"/>
          <a:lstStyle>
            <a:lvl1pPr marL="0" indent="0">
              <a:lnSpc>
                <a:spcPct val="100000"/>
              </a:lnSpc>
              <a:spcBef>
                <a:spcPts val="0"/>
              </a:spcBef>
              <a:buFontTx/>
              <a:buNone/>
              <a:defRPr sz="1800" b="0" i="0">
                <a:solidFill>
                  <a:schemeClr val="tx1"/>
                </a:solidFill>
                <a:latin typeface="Calibri" panose="020F0502020204030204" pitchFamily="34" charset="0"/>
                <a:ea typeface="Source Sans Pro" panose="020B0503030403020204" pitchFamily="34" charset="0"/>
                <a:cs typeface="Calibri" panose="020F0502020204030204" pitchFamily="34" charset="0"/>
              </a:defRPr>
            </a:lvl1pPr>
            <a:lvl2pPr>
              <a:buNone/>
              <a:defRPr/>
            </a:lvl2pPr>
            <a:lvl3pPr>
              <a:buNone/>
              <a:defRPr/>
            </a:lvl3pPr>
            <a:lvl4pPr>
              <a:buNone/>
              <a:defRPr/>
            </a:lvl4pPr>
            <a:lvl5pPr>
              <a:buNone/>
              <a:defRPr/>
            </a:lvl5pPr>
          </a:lstStyle>
          <a:p>
            <a:pPr lvl="0"/>
            <a:r>
              <a:rPr lang="en-US"/>
              <a:t>Click the appropriate icon to enter content. </a:t>
            </a:r>
            <a:br>
              <a:rPr lang="en-US"/>
            </a:br>
            <a:r>
              <a:rPr lang="en-US"/>
              <a:t>Content can be text-based, a table, a chart, smart art, shapes, images, videos and more.</a:t>
            </a:r>
          </a:p>
          <a:p>
            <a:pPr lvl="0"/>
            <a:r>
              <a:rPr lang="en-US"/>
              <a:t>Keep paragraph and bulleted text black.</a:t>
            </a:r>
          </a:p>
          <a:p>
            <a:pPr lvl="0"/>
            <a:r>
              <a:rPr lang="en-US"/>
              <a:t>Make words you’d like to emphasize bold or italicized.</a:t>
            </a:r>
          </a:p>
        </p:txBody>
      </p:sp>
      <p:sp>
        <p:nvSpPr>
          <p:cNvPr id="26" name="Text Placeholder 5">
            <a:extLst>
              <a:ext uri="{FF2B5EF4-FFF2-40B4-BE49-F238E27FC236}">
                <a16:creationId xmlns:a16="http://schemas.microsoft.com/office/drawing/2014/main" id="{54C976DC-6FD7-CA47-A397-DDB020337DF7}"/>
              </a:ext>
            </a:extLst>
          </p:cNvPr>
          <p:cNvSpPr>
            <a:spLocks noGrp="1"/>
          </p:cNvSpPr>
          <p:nvPr>
            <p:ph type="body" sz="quarter" idx="62" hasCustomPrompt="1"/>
          </p:nvPr>
        </p:nvSpPr>
        <p:spPr>
          <a:xfrm>
            <a:off x="3421195" y="1757778"/>
            <a:ext cx="2459185" cy="509530"/>
          </a:xfrm>
          <a:prstGeom prst="rect">
            <a:avLst/>
          </a:prstGeom>
          <a:noFill/>
        </p:spPr>
        <p:txBody>
          <a:bodyPr lIns="0" tIns="0" rIns="0" bIns="0" anchor="b" anchorCtr="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600" b="1" i="0" smtClean="0">
                <a:solidFill>
                  <a:srgbClr val="E76300"/>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27" name="Content Placeholder 3">
            <a:extLst>
              <a:ext uri="{FF2B5EF4-FFF2-40B4-BE49-F238E27FC236}">
                <a16:creationId xmlns:a16="http://schemas.microsoft.com/office/drawing/2014/main" id="{C0AF1BF4-D0B3-A84C-A207-AEA15BA27757}"/>
              </a:ext>
            </a:extLst>
          </p:cNvPr>
          <p:cNvSpPr>
            <a:spLocks noGrp="1"/>
          </p:cNvSpPr>
          <p:nvPr>
            <p:ph sz="quarter" idx="63" hasCustomPrompt="1"/>
          </p:nvPr>
        </p:nvSpPr>
        <p:spPr>
          <a:xfrm>
            <a:off x="6270910" y="2429754"/>
            <a:ext cx="2459185" cy="3730336"/>
          </a:xfrm>
          <a:prstGeom prst="rect">
            <a:avLst/>
          </a:prstGeom>
        </p:spPr>
        <p:txBody>
          <a:bodyPr wrap="square" lIns="0" tIns="0" rIns="0" bIns="0" anchor="t" anchorCtr="0"/>
          <a:lstStyle>
            <a:lvl1pPr marL="0" indent="0">
              <a:lnSpc>
                <a:spcPct val="100000"/>
              </a:lnSpc>
              <a:spcBef>
                <a:spcPts val="0"/>
              </a:spcBef>
              <a:buFontTx/>
              <a:buNone/>
              <a:defRPr sz="1800" b="0" i="0">
                <a:solidFill>
                  <a:schemeClr val="tx1"/>
                </a:solidFill>
                <a:latin typeface="Calibri" panose="020F0502020204030204" pitchFamily="34" charset="0"/>
                <a:ea typeface="Source Sans Pro" panose="020B0503030403020204" pitchFamily="34" charset="0"/>
                <a:cs typeface="Calibri" panose="020F0502020204030204" pitchFamily="34" charset="0"/>
              </a:defRPr>
            </a:lvl1pPr>
            <a:lvl2pPr>
              <a:buNone/>
              <a:defRPr/>
            </a:lvl2pPr>
            <a:lvl3pPr>
              <a:buNone/>
              <a:defRPr/>
            </a:lvl3pPr>
            <a:lvl4pPr>
              <a:buNone/>
              <a:defRPr/>
            </a:lvl4pPr>
            <a:lvl5pPr>
              <a:buNone/>
              <a:defRPr/>
            </a:lvl5pPr>
          </a:lstStyle>
          <a:p>
            <a:pPr lvl="0"/>
            <a:r>
              <a:rPr lang="en-US"/>
              <a:t>Click the appropriate icon to enter content. </a:t>
            </a:r>
            <a:br>
              <a:rPr lang="en-US"/>
            </a:br>
            <a:r>
              <a:rPr lang="en-US"/>
              <a:t>Content can be text-based, a table, a chart, smart art, shapes, images, videos and more.</a:t>
            </a:r>
          </a:p>
          <a:p>
            <a:pPr lvl="0"/>
            <a:r>
              <a:rPr lang="en-US"/>
              <a:t>Keep paragraph and bulleted text black.</a:t>
            </a:r>
          </a:p>
          <a:p>
            <a:pPr lvl="0"/>
            <a:r>
              <a:rPr lang="en-US"/>
              <a:t>Make words you’d like to emphasize bold or italicized.</a:t>
            </a:r>
          </a:p>
        </p:txBody>
      </p:sp>
      <p:sp>
        <p:nvSpPr>
          <p:cNvPr id="28" name="Text Placeholder 5">
            <a:extLst>
              <a:ext uri="{FF2B5EF4-FFF2-40B4-BE49-F238E27FC236}">
                <a16:creationId xmlns:a16="http://schemas.microsoft.com/office/drawing/2014/main" id="{1B50C571-73C9-D74E-A590-B34F3239D278}"/>
              </a:ext>
            </a:extLst>
          </p:cNvPr>
          <p:cNvSpPr>
            <a:spLocks noGrp="1"/>
          </p:cNvSpPr>
          <p:nvPr>
            <p:ph type="body" sz="quarter" idx="64" hasCustomPrompt="1"/>
          </p:nvPr>
        </p:nvSpPr>
        <p:spPr>
          <a:xfrm>
            <a:off x="6270906" y="1745668"/>
            <a:ext cx="2459185" cy="509530"/>
          </a:xfrm>
          <a:prstGeom prst="rect">
            <a:avLst/>
          </a:prstGeom>
          <a:noFill/>
        </p:spPr>
        <p:txBody>
          <a:bodyPr lIns="0" tIns="0" rIns="0" bIns="0" anchor="b" anchorCtr="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600" b="1" i="0" smtClean="0">
                <a:solidFill>
                  <a:srgbClr val="E76300"/>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29" name="Content Placeholder 3">
            <a:extLst>
              <a:ext uri="{FF2B5EF4-FFF2-40B4-BE49-F238E27FC236}">
                <a16:creationId xmlns:a16="http://schemas.microsoft.com/office/drawing/2014/main" id="{64EF8979-BDA0-AF44-BCA1-4C6D2B5F6F38}"/>
              </a:ext>
            </a:extLst>
          </p:cNvPr>
          <p:cNvSpPr>
            <a:spLocks noGrp="1"/>
          </p:cNvSpPr>
          <p:nvPr>
            <p:ph sz="quarter" idx="65" hasCustomPrompt="1"/>
          </p:nvPr>
        </p:nvSpPr>
        <p:spPr>
          <a:xfrm>
            <a:off x="9120605" y="2429754"/>
            <a:ext cx="2459185" cy="3730336"/>
          </a:xfrm>
          <a:prstGeom prst="rect">
            <a:avLst/>
          </a:prstGeom>
        </p:spPr>
        <p:txBody>
          <a:bodyPr wrap="square" lIns="0" tIns="0" rIns="0" bIns="0" anchor="t" anchorCtr="0"/>
          <a:lstStyle>
            <a:lvl1pPr marL="0" indent="0">
              <a:lnSpc>
                <a:spcPct val="100000"/>
              </a:lnSpc>
              <a:spcBef>
                <a:spcPts val="0"/>
              </a:spcBef>
              <a:buFontTx/>
              <a:buNone/>
              <a:defRPr sz="1800" b="0" i="0">
                <a:solidFill>
                  <a:schemeClr val="tx1"/>
                </a:solidFill>
                <a:latin typeface="Calibri" panose="020F0502020204030204" pitchFamily="34" charset="0"/>
                <a:ea typeface="Source Sans Pro" panose="020B0503030403020204" pitchFamily="34" charset="0"/>
                <a:cs typeface="Calibri" panose="020F0502020204030204" pitchFamily="34" charset="0"/>
              </a:defRPr>
            </a:lvl1pPr>
            <a:lvl2pPr>
              <a:buNone/>
              <a:defRPr/>
            </a:lvl2pPr>
            <a:lvl3pPr>
              <a:buNone/>
              <a:defRPr/>
            </a:lvl3pPr>
            <a:lvl4pPr>
              <a:buNone/>
              <a:defRPr/>
            </a:lvl4pPr>
            <a:lvl5pPr>
              <a:buNone/>
              <a:defRPr/>
            </a:lvl5pPr>
          </a:lstStyle>
          <a:p>
            <a:pPr lvl="0"/>
            <a:r>
              <a:rPr lang="en-US"/>
              <a:t>Click the appropriate icon to enter content. </a:t>
            </a:r>
            <a:br>
              <a:rPr lang="en-US"/>
            </a:br>
            <a:r>
              <a:rPr lang="en-US"/>
              <a:t>Content can be text-based, a table, a chart, smart art, shapes, images, videos and more.</a:t>
            </a:r>
          </a:p>
          <a:p>
            <a:pPr lvl="0"/>
            <a:r>
              <a:rPr lang="en-US"/>
              <a:t>Keep paragraph and bulleted text black.</a:t>
            </a:r>
          </a:p>
          <a:p>
            <a:pPr lvl="0"/>
            <a:r>
              <a:rPr lang="en-US"/>
              <a:t>Make words you’d like to emphasize bold or italicized.</a:t>
            </a:r>
          </a:p>
        </p:txBody>
      </p:sp>
      <p:sp>
        <p:nvSpPr>
          <p:cNvPr id="30" name="Text Placeholder 5">
            <a:extLst>
              <a:ext uri="{FF2B5EF4-FFF2-40B4-BE49-F238E27FC236}">
                <a16:creationId xmlns:a16="http://schemas.microsoft.com/office/drawing/2014/main" id="{0B06AB42-B898-5141-99FC-8A5471F23128}"/>
              </a:ext>
            </a:extLst>
          </p:cNvPr>
          <p:cNvSpPr>
            <a:spLocks noGrp="1"/>
          </p:cNvSpPr>
          <p:nvPr>
            <p:ph type="body" sz="quarter" idx="66" hasCustomPrompt="1"/>
          </p:nvPr>
        </p:nvSpPr>
        <p:spPr>
          <a:xfrm>
            <a:off x="9120601" y="1745668"/>
            <a:ext cx="2459185" cy="509530"/>
          </a:xfrm>
          <a:prstGeom prst="rect">
            <a:avLst/>
          </a:prstGeom>
          <a:noFill/>
        </p:spPr>
        <p:txBody>
          <a:bodyPr lIns="0" tIns="0" rIns="0" bIns="0" anchor="b" anchorCtr="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600" b="1" i="0" smtClean="0">
                <a:solidFill>
                  <a:srgbClr val="E76300"/>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3" name="Rectangle 2">
            <a:extLst>
              <a:ext uri="{FF2B5EF4-FFF2-40B4-BE49-F238E27FC236}">
                <a16:creationId xmlns:a16="http://schemas.microsoft.com/office/drawing/2014/main" id="{D3F29124-3C46-C122-92C4-C0ADDB532220}"/>
              </a:ext>
            </a:extLst>
          </p:cNvPr>
          <p:cNvSpPr/>
          <p:nvPr userDrawn="1"/>
        </p:nvSpPr>
        <p:spPr>
          <a:xfrm>
            <a:off x="1" y="-1"/>
            <a:ext cx="110293" cy="6858001"/>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0D46E64-7717-8958-0EAC-D153CBCB329E}"/>
              </a:ext>
            </a:extLst>
          </p:cNvPr>
          <p:cNvSpPr/>
          <p:nvPr userDrawn="1"/>
        </p:nvSpPr>
        <p:spPr>
          <a:xfrm>
            <a:off x="1" y="0"/>
            <a:ext cx="110293" cy="1882500"/>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04F80AD4-17BC-8D8B-19DD-3E465F2C0CD7}"/>
              </a:ext>
            </a:extLst>
          </p:cNvPr>
          <p:cNvCxnSpPr>
            <a:cxnSpLocks/>
          </p:cNvCxnSpPr>
          <p:nvPr userDrawn="1"/>
        </p:nvCxnSpPr>
        <p:spPr>
          <a:xfrm>
            <a:off x="571496" y="1563372"/>
            <a:ext cx="936083" cy="0"/>
          </a:xfrm>
          <a:prstGeom prst="line">
            <a:avLst/>
          </a:prstGeom>
          <a:ln w="38100">
            <a:solidFill>
              <a:srgbClr val="E064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89720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 Column Layout With Images">
    <p:spTree>
      <p:nvGrpSpPr>
        <p:cNvPr id="1" name=""/>
        <p:cNvGrpSpPr/>
        <p:nvPr/>
      </p:nvGrpSpPr>
      <p:grpSpPr>
        <a:xfrm>
          <a:off x="0" y="0"/>
          <a:ext cx="0" cy="0"/>
          <a:chOff x="0" y="0"/>
          <a:chExt cx="0" cy="0"/>
        </a:xfrm>
      </p:grpSpPr>
      <p:sp>
        <p:nvSpPr>
          <p:cNvPr id="27" name="Text Placeholder 5">
            <a:extLst>
              <a:ext uri="{FF2B5EF4-FFF2-40B4-BE49-F238E27FC236}">
                <a16:creationId xmlns:a16="http://schemas.microsoft.com/office/drawing/2014/main" id="{28C62898-D4BB-7A47-AA19-38DE5282DFBA}"/>
              </a:ext>
            </a:extLst>
          </p:cNvPr>
          <p:cNvSpPr>
            <a:spLocks noGrp="1"/>
          </p:cNvSpPr>
          <p:nvPr>
            <p:ph type="body" sz="quarter" idx="47" hasCustomPrompt="1"/>
          </p:nvPr>
        </p:nvSpPr>
        <p:spPr>
          <a:xfrm>
            <a:off x="571499" y="4967718"/>
            <a:ext cx="1669421" cy="1304392"/>
          </a:xfrm>
          <a:prstGeom prst="rect">
            <a:avLst/>
          </a:prstGeom>
          <a:noFill/>
        </p:spPr>
        <p:txBody>
          <a:bodyPr lIns="0" tIns="0" rIns="0" bIns="0" anchor="t"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200" b="0" i="0" smtClean="0">
                <a:solidFill>
                  <a:schemeClr val="tx1"/>
                </a:solidFill>
                <a:effectLst/>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 content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a:t>
            </a:r>
          </a:p>
        </p:txBody>
      </p:sp>
      <p:sp>
        <p:nvSpPr>
          <p:cNvPr id="28" name="Text Placeholder 5">
            <a:extLst>
              <a:ext uri="{FF2B5EF4-FFF2-40B4-BE49-F238E27FC236}">
                <a16:creationId xmlns:a16="http://schemas.microsoft.com/office/drawing/2014/main" id="{3E66EBF0-4067-9C4F-A4FA-F145C1DA2EE2}"/>
              </a:ext>
            </a:extLst>
          </p:cNvPr>
          <p:cNvSpPr>
            <a:spLocks noGrp="1"/>
          </p:cNvSpPr>
          <p:nvPr>
            <p:ph type="body" sz="quarter" idx="48" hasCustomPrompt="1"/>
          </p:nvPr>
        </p:nvSpPr>
        <p:spPr>
          <a:xfrm>
            <a:off x="571499" y="4012806"/>
            <a:ext cx="1669421" cy="809008"/>
          </a:xfrm>
          <a:prstGeom prst="rect">
            <a:avLst/>
          </a:prstGeom>
          <a:noFill/>
        </p:spPr>
        <p:txBody>
          <a:bodyPr lIns="0" tIns="0" rIns="0" bIns="0" anchor="b"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i="0" smtClean="0">
                <a:solidFill>
                  <a:srgbClr val="E76300"/>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26" name="Title 3">
            <a:extLst>
              <a:ext uri="{FF2B5EF4-FFF2-40B4-BE49-F238E27FC236}">
                <a16:creationId xmlns:a16="http://schemas.microsoft.com/office/drawing/2014/main" id="{06D012DA-8154-8342-A18F-14BFC99B85ED}"/>
              </a:ext>
            </a:extLst>
          </p:cNvPr>
          <p:cNvSpPr>
            <a:spLocks noGrp="1"/>
          </p:cNvSpPr>
          <p:nvPr>
            <p:ph type="title" hasCustomPrompt="1"/>
          </p:nvPr>
        </p:nvSpPr>
        <p:spPr>
          <a:xfrm>
            <a:off x="571498" y="647701"/>
            <a:ext cx="11049000" cy="434124"/>
          </a:xfrm>
          <a:prstGeom prst="rect">
            <a:avLst/>
          </a:prstGeom>
          <a:noFill/>
        </p:spPr>
        <p:txBody>
          <a:bodyPr lIns="0" tIns="0" rIns="0" bIns="0" anchor="t" anchorCtr="0"/>
          <a:lstStyle>
            <a:lvl1pPr algn="ctr">
              <a:defRPr lang="en-US" sz="3200" b="0" i="0" kern="1200">
                <a:solidFill>
                  <a:srgbClr val="007184"/>
                </a:solidFill>
                <a:latin typeface="Calibri Light" panose="020F0302020204030204" pitchFamily="34" charset="0"/>
                <a:ea typeface="+mj-ea"/>
                <a:cs typeface="Calibri Light" panose="020F0302020204030204" pitchFamily="34" charset="0"/>
              </a:defRPr>
            </a:lvl1pPr>
          </a:lstStyle>
          <a:p>
            <a:r>
              <a:rPr lang="en-US"/>
              <a:t>Click to add a title to this slide.</a:t>
            </a:r>
          </a:p>
        </p:txBody>
      </p:sp>
      <p:sp>
        <p:nvSpPr>
          <p:cNvPr id="30" name="Text Placeholder 2">
            <a:extLst>
              <a:ext uri="{FF2B5EF4-FFF2-40B4-BE49-F238E27FC236}">
                <a16:creationId xmlns:a16="http://schemas.microsoft.com/office/drawing/2014/main" id="{8D76FEBE-74B0-DE4D-89C4-FFA9EE587E2C}"/>
              </a:ext>
            </a:extLst>
          </p:cNvPr>
          <p:cNvSpPr>
            <a:spLocks noGrp="1"/>
          </p:cNvSpPr>
          <p:nvPr>
            <p:ph type="body" sz="quarter" idx="49" hasCustomPrompt="1"/>
          </p:nvPr>
        </p:nvSpPr>
        <p:spPr>
          <a:xfrm>
            <a:off x="571497" y="1179643"/>
            <a:ext cx="11049003" cy="193899"/>
          </a:xfrm>
          <a:prstGeom prst="rect">
            <a:avLst/>
          </a:prstGeom>
        </p:spPr>
        <p:txBody>
          <a:bodyPr wrap="square" lIns="0" tIns="0" rIns="0" bIns="0">
            <a:spAutoFit/>
          </a:bodyPr>
          <a:lstStyle>
            <a:lvl1pPr marL="0" indent="0" algn="ctr">
              <a:buNone/>
              <a:defRPr sz="1400" b="0" i="1">
                <a:solidFill>
                  <a:schemeClr val="bg1">
                    <a:lumMod val="50000"/>
                  </a:schemeClr>
                </a:solidFill>
                <a:latin typeface="Calibri" panose="020F0502020204030204" pitchFamily="34" charset="0"/>
                <a:ea typeface="Source Sans Pro" panose="020B0503030403020204" pitchFamily="34" charset="0"/>
                <a:cs typeface="Calibri" panose="020F0502020204030204" pitchFamily="34" charset="0"/>
              </a:defRPr>
            </a:lvl1pPr>
          </a:lstStyle>
          <a:p>
            <a:pPr lvl="0"/>
            <a:r>
              <a:rPr lang="en-US"/>
              <a:t>Insert subtitle or additional explanatory text here.</a:t>
            </a:r>
          </a:p>
        </p:txBody>
      </p:sp>
      <p:sp>
        <p:nvSpPr>
          <p:cNvPr id="36" name="Text Placeholder 5">
            <a:extLst>
              <a:ext uri="{FF2B5EF4-FFF2-40B4-BE49-F238E27FC236}">
                <a16:creationId xmlns:a16="http://schemas.microsoft.com/office/drawing/2014/main" id="{34919243-FCAB-6545-BA3A-2D101C2DF070}"/>
              </a:ext>
            </a:extLst>
          </p:cNvPr>
          <p:cNvSpPr>
            <a:spLocks noGrp="1"/>
          </p:cNvSpPr>
          <p:nvPr>
            <p:ph type="body" sz="quarter" idx="55" hasCustomPrompt="1"/>
          </p:nvPr>
        </p:nvSpPr>
        <p:spPr>
          <a:xfrm>
            <a:off x="2447415" y="4967718"/>
            <a:ext cx="1669421" cy="1304392"/>
          </a:xfrm>
          <a:prstGeom prst="rect">
            <a:avLst/>
          </a:prstGeom>
          <a:noFill/>
        </p:spPr>
        <p:txBody>
          <a:bodyPr lIns="0" tIns="0" rIns="0" bIns="0" anchor="t"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200" b="0" i="0" smtClean="0">
                <a:solidFill>
                  <a:schemeClr val="tx1"/>
                </a:solidFill>
                <a:effectLst/>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 content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a:t>
            </a:r>
          </a:p>
        </p:txBody>
      </p:sp>
      <p:sp>
        <p:nvSpPr>
          <p:cNvPr id="37" name="Text Placeholder 5">
            <a:extLst>
              <a:ext uri="{FF2B5EF4-FFF2-40B4-BE49-F238E27FC236}">
                <a16:creationId xmlns:a16="http://schemas.microsoft.com/office/drawing/2014/main" id="{D859DCE4-CE11-5A44-A72C-F6E0A53C411C}"/>
              </a:ext>
            </a:extLst>
          </p:cNvPr>
          <p:cNvSpPr>
            <a:spLocks noGrp="1"/>
          </p:cNvSpPr>
          <p:nvPr>
            <p:ph type="body" sz="quarter" idx="56" hasCustomPrompt="1"/>
          </p:nvPr>
        </p:nvSpPr>
        <p:spPr>
          <a:xfrm>
            <a:off x="2447415" y="4012806"/>
            <a:ext cx="1669421" cy="809008"/>
          </a:xfrm>
          <a:prstGeom prst="rect">
            <a:avLst/>
          </a:prstGeom>
          <a:noFill/>
        </p:spPr>
        <p:txBody>
          <a:bodyPr lIns="0" tIns="0" rIns="0" bIns="0" anchor="b"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i="0" smtClean="0">
                <a:solidFill>
                  <a:srgbClr val="E76300"/>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38" name="Text Placeholder 5">
            <a:extLst>
              <a:ext uri="{FF2B5EF4-FFF2-40B4-BE49-F238E27FC236}">
                <a16:creationId xmlns:a16="http://schemas.microsoft.com/office/drawing/2014/main" id="{B99EA5EE-72BE-5F48-9396-DACF357D2FC2}"/>
              </a:ext>
            </a:extLst>
          </p:cNvPr>
          <p:cNvSpPr>
            <a:spLocks noGrp="1"/>
          </p:cNvSpPr>
          <p:nvPr>
            <p:ph type="body" sz="quarter" idx="57" hasCustomPrompt="1"/>
          </p:nvPr>
        </p:nvSpPr>
        <p:spPr>
          <a:xfrm>
            <a:off x="4323330" y="4967718"/>
            <a:ext cx="1669421" cy="1304392"/>
          </a:xfrm>
          <a:prstGeom prst="rect">
            <a:avLst/>
          </a:prstGeom>
          <a:noFill/>
        </p:spPr>
        <p:txBody>
          <a:bodyPr lIns="0" tIns="0" rIns="0" bIns="0" anchor="t"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200" b="0" i="0" smtClean="0">
                <a:solidFill>
                  <a:schemeClr val="tx1"/>
                </a:solidFill>
                <a:effectLst/>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 content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a:t>
            </a:r>
          </a:p>
        </p:txBody>
      </p:sp>
      <p:sp>
        <p:nvSpPr>
          <p:cNvPr id="41" name="Text Placeholder 5">
            <a:extLst>
              <a:ext uri="{FF2B5EF4-FFF2-40B4-BE49-F238E27FC236}">
                <a16:creationId xmlns:a16="http://schemas.microsoft.com/office/drawing/2014/main" id="{E403AEF2-82A4-8446-AE53-F5DA28C50065}"/>
              </a:ext>
            </a:extLst>
          </p:cNvPr>
          <p:cNvSpPr>
            <a:spLocks noGrp="1"/>
          </p:cNvSpPr>
          <p:nvPr>
            <p:ph type="body" sz="quarter" idx="58" hasCustomPrompt="1"/>
          </p:nvPr>
        </p:nvSpPr>
        <p:spPr>
          <a:xfrm>
            <a:off x="4323330" y="4012806"/>
            <a:ext cx="1669421" cy="809008"/>
          </a:xfrm>
          <a:prstGeom prst="rect">
            <a:avLst/>
          </a:prstGeom>
          <a:noFill/>
        </p:spPr>
        <p:txBody>
          <a:bodyPr lIns="0" tIns="0" rIns="0" bIns="0" anchor="b"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i="0" smtClean="0">
                <a:solidFill>
                  <a:srgbClr val="E76300"/>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42" name="Text Placeholder 5">
            <a:extLst>
              <a:ext uri="{FF2B5EF4-FFF2-40B4-BE49-F238E27FC236}">
                <a16:creationId xmlns:a16="http://schemas.microsoft.com/office/drawing/2014/main" id="{BA536503-0693-9D46-A9FA-225CFD7442C0}"/>
              </a:ext>
            </a:extLst>
          </p:cNvPr>
          <p:cNvSpPr>
            <a:spLocks noGrp="1"/>
          </p:cNvSpPr>
          <p:nvPr>
            <p:ph type="body" sz="quarter" idx="59" hasCustomPrompt="1"/>
          </p:nvPr>
        </p:nvSpPr>
        <p:spPr>
          <a:xfrm>
            <a:off x="6199245" y="4967718"/>
            <a:ext cx="1669421" cy="1304392"/>
          </a:xfrm>
          <a:prstGeom prst="rect">
            <a:avLst/>
          </a:prstGeom>
          <a:noFill/>
        </p:spPr>
        <p:txBody>
          <a:bodyPr lIns="0" tIns="0" rIns="0" bIns="0" anchor="t"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200" b="0" i="0" smtClean="0">
                <a:solidFill>
                  <a:schemeClr val="tx1"/>
                </a:solidFill>
                <a:effectLst/>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 content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a:t>
            </a:r>
          </a:p>
        </p:txBody>
      </p:sp>
      <p:sp>
        <p:nvSpPr>
          <p:cNvPr id="48" name="Text Placeholder 5">
            <a:extLst>
              <a:ext uri="{FF2B5EF4-FFF2-40B4-BE49-F238E27FC236}">
                <a16:creationId xmlns:a16="http://schemas.microsoft.com/office/drawing/2014/main" id="{6DF3F2BA-1376-1F44-9B1C-B2AF21A769D1}"/>
              </a:ext>
            </a:extLst>
          </p:cNvPr>
          <p:cNvSpPr>
            <a:spLocks noGrp="1"/>
          </p:cNvSpPr>
          <p:nvPr>
            <p:ph type="body" sz="quarter" idx="60" hasCustomPrompt="1"/>
          </p:nvPr>
        </p:nvSpPr>
        <p:spPr>
          <a:xfrm>
            <a:off x="6199245" y="4012806"/>
            <a:ext cx="1669421" cy="809008"/>
          </a:xfrm>
          <a:prstGeom prst="rect">
            <a:avLst/>
          </a:prstGeom>
          <a:noFill/>
        </p:spPr>
        <p:txBody>
          <a:bodyPr lIns="0" tIns="0" rIns="0" bIns="0" anchor="b"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i="0" smtClean="0">
                <a:solidFill>
                  <a:srgbClr val="E76300"/>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49" name="Text Placeholder 5">
            <a:extLst>
              <a:ext uri="{FF2B5EF4-FFF2-40B4-BE49-F238E27FC236}">
                <a16:creationId xmlns:a16="http://schemas.microsoft.com/office/drawing/2014/main" id="{0C8E4CD3-D628-AD44-AE55-083E3F263F6E}"/>
              </a:ext>
            </a:extLst>
          </p:cNvPr>
          <p:cNvSpPr>
            <a:spLocks noGrp="1"/>
          </p:cNvSpPr>
          <p:nvPr>
            <p:ph type="body" sz="quarter" idx="61" hasCustomPrompt="1"/>
          </p:nvPr>
        </p:nvSpPr>
        <p:spPr>
          <a:xfrm>
            <a:off x="8075160" y="4956892"/>
            <a:ext cx="1669421" cy="1304392"/>
          </a:xfrm>
          <a:prstGeom prst="rect">
            <a:avLst/>
          </a:prstGeom>
          <a:noFill/>
        </p:spPr>
        <p:txBody>
          <a:bodyPr lIns="0" tIns="0" rIns="0" bIns="0" anchor="t"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200" b="0" i="0" smtClean="0">
                <a:solidFill>
                  <a:schemeClr val="tx1"/>
                </a:solidFill>
                <a:effectLst/>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 content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a:t>
            </a:r>
          </a:p>
        </p:txBody>
      </p:sp>
      <p:sp>
        <p:nvSpPr>
          <p:cNvPr id="50" name="Text Placeholder 5">
            <a:extLst>
              <a:ext uri="{FF2B5EF4-FFF2-40B4-BE49-F238E27FC236}">
                <a16:creationId xmlns:a16="http://schemas.microsoft.com/office/drawing/2014/main" id="{6A7ECC78-13AB-254C-82D4-E776896A85F9}"/>
              </a:ext>
            </a:extLst>
          </p:cNvPr>
          <p:cNvSpPr>
            <a:spLocks noGrp="1"/>
          </p:cNvSpPr>
          <p:nvPr>
            <p:ph type="body" sz="quarter" idx="62" hasCustomPrompt="1"/>
          </p:nvPr>
        </p:nvSpPr>
        <p:spPr>
          <a:xfrm>
            <a:off x="8075160" y="4001980"/>
            <a:ext cx="1669421" cy="809008"/>
          </a:xfrm>
          <a:prstGeom prst="rect">
            <a:avLst/>
          </a:prstGeom>
          <a:noFill/>
        </p:spPr>
        <p:txBody>
          <a:bodyPr lIns="0" tIns="0" rIns="0" bIns="0" anchor="b"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i="0" smtClean="0">
                <a:solidFill>
                  <a:srgbClr val="E76300"/>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51" name="Text Placeholder 5">
            <a:extLst>
              <a:ext uri="{FF2B5EF4-FFF2-40B4-BE49-F238E27FC236}">
                <a16:creationId xmlns:a16="http://schemas.microsoft.com/office/drawing/2014/main" id="{B028DDEF-547D-034A-A03E-28436FFD2BEA}"/>
              </a:ext>
            </a:extLst>
          </p:cNvPr>
          <p:cNvSpPr>
            <a:spLocks noGrp="1"/>
          </p:cNvSpPr>
          <p:nvPr>
            <p:ph type="body" sz="quarter" idx="63" hasCustomPrompt="1"/>
          </p:nvPr>
        </p:nvSpPr>
        <p:spPr>
          <a:xfrm>
            <a:off x="9951075" y="4956892"/>
            <a:ext cx="1669421" cy="1304392"/>
          </a:xfrm>
          <a:prstGeom prst="rect">
            <a:avLst/>
          </a:prstGeom>
          <a:noFill/>
        </p:spPr>
        <p:txBody>
          <a:bodyPr lIns="0" tIns="0" rIns="0" bIns="0" anchor="t"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200" b="0" i="0" smtClean="0">
                <a:solidFill>
                  <a:schemeClr val="tx1"/>
                </a:solidFill>
                <a:effectLst/>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 content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a:t>
            </a:r>
          </a:p>
        </p:txBody>
      </p:sp>
      <p:sp>
        <p:nvSpPr>
          <p:cNvPr id="52" name="Text Placeholder 5">
            <a:extLst>
              <a:ext uri="{FF2B5EF4-FFF2-40B4-BE49-F238E27FC236}">
                <a16:creationId xmlns:a16="http://schemas.microsoft.com/office/drawing/2014/main" id="{55F0FC5C-283B-054D-9744-FCF70BD8D691}"/>
              </a:ext>
            </a:extLst>
          </p:cNvPr>
          <p:cNvSpPr>
            <a:spLocks noGrp="1"/>
          </p:cNvSpPr>
          <p:nvPr>
            <p:ph type="body" sz="quarter" idx="64" hasCustomPrompt="1"/>
          </p:nvPr>
        </p:nvSpPr>
        <p:spPr>
          <a:xfrm>
            <a:off x="9951075" y="4001980"/>
            <a:ext cx="1669421" cy="809008"/>
          </a:xfrm>
          <a:prstGeom prst="rect">
            <a:avLst/>
          </a:prstGeom>
          <a:noFill/>
        </p:spPr>
        <p:txBody>
          <a:bodyPr lIns="0" tIns="0" rIns="0" bIns="0" anchor="b"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i="0" smtClean="0">
                <a:solidFill>
                  <a:srgbClr val="E76300"/>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grpSp>
        <p:nvGrpSpPr>
          <p:cNvPr id="24" name="Group 23">
            <a:extLst>
              <a:ext uri="{FF2B5EF4-FFF2-40B4-BE49-F238E27FC236}">
                <a16:creationId xmlns:a16="http://schemas.microsoft.com/office/drawing/2014/main" id="{A5C4BAE5-1F50-1B48-BBD8-83C9B4C5B7F7}"/>
              </a:ext>
            </a:extLst>
          </p:cNvPr>
          <p:cNvGrpSpPr/>
          <p:nvPr userDrawn="1"/>
        </p:nvGrpSpPr>
        <p:grpSpPr>
          <a:xfrm>
            <a:off x="-8" y="-9893"/>
            <a:ext cx="12192007" cy="6867893"/>
            <a:chOff x="-8" y="-9893"/>
            <a:chExt cx="12192007" cy="6867893"/>
          </a:xfrm>
        </p:grpSpPr>
        <p:sp>
          <p:nvSpPr>
            <p:cNvPr id="25" name="Rectangle 24" hidden="1">
              <a:extLst>
                <a:ext uri="{FF2B5EF4-FFF2-40B4-BE49-F238E27FC236}">
                  <a16:creationId xmlns:a16="http://schemas.microsoft.com/office/drawing/2014/main" id="{40A24DDA-D5A2-5344-8C32-E3132249490F}"/>
                </a:ext>
              </a:extLst>
            </p:cNvPr>
            <p:cNvSpPr/>
            <p:nvPr userDrawn="1"/>
          </p:nvSpPr>
          <p:spPr>
            <a:xfrm>
              <a:off x="1" y="-1"/>
              <a:ext cx="110293" cy="685800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140F47F-689C-724A-A6E9-47B0CD5E38C7}"/>
                </a:ext>
              </a:extLst>
            </p:cNvPr>
            <p:cNvSpPr/>
            <p:nvPr userDrawn="1"/>
          </p:nvSpPr>
          <p:spPr>
            <a:xfrm rot="5400000">
              <a:off x="6040849" y="-6050750"/>
              <a:ext cx="110293" cy="12192007"/>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id="{B87B4A9C-A807-384F-B0CA-E3E08D62BF2D}"/>
              </a:ext>
            </a:extLst>
          </p:cNvPr>
          <p:cNvSpPr/>
          <p:nvPr userDrawn="1"/>
        </p:nvSpPr>
        <p:spPr>
          <a:xfrm rot="16200000">
            <a:off x="6040853" y="-5482609"/>
            <a:ext cx="110293" cy="11049003"/>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Picture Placeholder 9">
            <a:extLst>
              <a:ext uri="{FF2B5EF4-FFF2-40B4-BE49-F238E27FC236}">
                <a16:creationId xmlns:a16="http://schemas.microsoft.com/office/drawing/2014/main" id="{0F7E8F37-3A47-8B4D-B59D-26B8E276FB40}"/>
              </a:ext>
            </a:extLst>
          </p:cNvPr>
          <p:cNvSpPr>
            <a:spLocks noGrp="1"/>
          </p:cNvSpPr>
          <p:nvPr>
            <p:ph type="pic" sz="quarter" idx="69" hasCustomPrompt="1"/>
          </p:nvPr>
        </p:nvSpPr>
        <p:spPr>
          <a:xfrm>
            <a:off x="9951078" y="2154243"/>
            <a:ext cx="1673352" cy="1673352"/>
          </a:xfrm>
          <a:prstGeom prst="round1Rect">
            <a:avLst/>
          </a:prstGeom>
          <a:noFill/>
        </p:spPr>
        <p:txBody>
          <a:bodyPr anchor="b" anchorCtr="0"/>
          <a:lstStyle>
            <a:lvl1pPr marL="0" indent="0" algn="ctr">
              <a:buNone/>
              <a:tabLst>
                <a:tab pos="8510588" algn="l"/>
              </a:tabLst>
              <a:defRPr sz="2000">
                <a:solidFill>
                  <a:schemeClr val="accent1"/>
                </a:solidFill>
                <a:latin typeface="Calibri" panose="020F0502020204030204" pitchFamily="34" charset="0"/>
                <a:cs typeface="Calibri" panose="020F0502020204030204" pitchFamily="34" charset="0"/>
              </a:defRPr>
            </a:lvl1pPr>
          </a:lstStyle>
          <a:p>
            <a:r>
              <a:rPr lang="en-US"/>
              <a:t>Click to add image/icon</a:t>
            </a:r>
          </a:p>
        </p:txBody>
      </p:sp>
      <p:sp>
        <p:nvSpPr>
          <p:cNvPr id="29" name="Picture Placeholder 9">
            <a:extLst>
              <a:ext uri="{FF2B5EF4-FFF2-40B4-BE49-F238E27FC236}">
                <a16:creationId xmlns:a16="http://schemas.microsoft.com/office/drawing/2014/main" id="{375D9044-5F75-A048-A2D2-70426F967D3C}"/>
              </a:ext>
            </a:extLst>
          </p:cNvPr>
          <p:cNvSpPr>
            <a:spLocks noGrp="1"/>
          </p:cNvSpPr>
          <p:nvPr>
            <p:ph type="pic" sz="quarter" idx="70" hasCustomPrompt="1"/>
          </p:nvPr>
        </p:nvSpPr>
        <p:spPr>
          <a:xfrm>
            <a:off x="8075160" y="2157310"/>
            <a:ext cx="1673352" cy="1673352"/>
          </a:xfrm>
          <a:prstGeom prst="round1Rect">
            <a:avLst/>
          </a:prstGeom>
          <a:noFill/>
        </p:spPr>
        <p:txBody>
          <a:bodyPr anchor="b" anchorCtr="0"/>
          <a:lstStyle>
            <a:lvl1pPr marL="0" indent="0" algn="ctr">
              <a:buNone/>
              <a:tabLst>
                <a:tab pos="8510588" algn="l"/>
              </a:tabLst>
              <a:defRPr sz="2000">
                <a:solidFill>
                  <a:schemeClr val="accent1"/>
                </a:solidFill>
                <a:latin typeface="Calibri" panose="020F0502020204030204" pitchFamily="34" charset="0"/>
                <a:cs typeface="Calibri" panose="020F0502020204030204" pitchFamily="34" charset="0"/>
              </a:defRPr>
            </a:lvl1pPr>
          </a:lstStyle>
          <a:p>
            <a:r>
              <a:rPr lang="en-US"/>
              <a:t>Click to add image/icon</a:t>
            </a:r>
          </a:p>
        </p:txBody>
      </p:sp>
      <p:sp>
        <p:nvSpPr>
          <p:cNvPr id="31" name="Picture Placeholder 9">
            <a:extLst>
              <a:ext uri="{FF2B5EF4-FFF2-40B4-BE49-F238E27FC236}">
                <a16:creationId xmlns:a16="http://schemas.microsoft.com/office/drawing/2014/main" id="{921B0BBE-5921-AD47-AF0B-3A6B8CBFFFD8}"/>
              </a:ext>
            </a:extLst>
          </p:cNvPr>
          <p:cNvSpPr>
            <a:spLocks noGrp="1"/>
          </p:cNvSpPr>
          <p:nvPr>
            <p:ph type="pic" sz="quarter" idx="71" hasCustomPrompt="1"/>
          </p:nvPr>
        </p:nvSpPr>
        <p:spPr>
          <a:xfrm>
            <a:off x="6195317" y="2151176"/>
            <a:ext cx="1673352" cy="1673352"/>
          </a:xfrm>
          <a:prstGeom prst="round1Rect">
            <a:avLst/>
          </a:prstGeom>
          <a:noFill/>
        </p:spPr>
        <p:txBody>
          <a:bodyPr anchor="b" anchorCtr="0"/>
          <a:lstStyle>
            <a:lvl1pPr marL="0" indent="0" algn="ctr">
              <a:buNone/>
              <a:tabLst>
                <a:tab pos="8510588" algn="l"/>
              </a:tabLst>
              <a:defRPr sz="2000">
                <a:solidFill>
                  <a:schemeClr val="accent1"/>
                </a:solidFill>
                <a:latin typeface="Calibri" panose="020F0502020204030204" pitchFamily="34" charset="0"/>
                <a:cs typeface="Calibri" panose="020F0502020204030204" pitchFamily="34" charset="0"/>
              </a:defRPr>
            </a:lvl1pPr>
          </a:lstStyle>
          <a:p>
            <a:r>
              <a:rPr lang="en-US"/>
              <a:t>Click to add image/icon</a:t>
            </a:r>
          </a:p>
        </p:txBody>
      </p:sp>
      <p:sp>
        <p:nvSpPr>
          <p:cNvPr id="32" name="Picture Placeholder 9">
            <a:extLst>
              <a:ext uri="{FF2B5EF4-FFF2-40B4-BE49-F238E27FC236}">
                <a16:creationId xmlns:a16="http://schemas.microsoft.com/office/drawing/2014/main" id="{09195C47-48CB-6A43-8ABD-32C7D7D77202}"/>
              </a:ext>
            </a:extLst>
          </p:cNvPr>
          <p:cNvSpPr>
            <a:spLocks noGrp="1"/>
          </p:cNvSpPr>
          <p:nvPr>
            <p:ph type="pic" sz="quarter" idx="72" hasCustomPrompt="1"/>
          </p:nvPr>
        </p:nvSpPr>
        <p:spPr>
          <a:xfrm>
            <a:off x="4319399" y="2154243"/>
            <a:ext cx="1673352" cy="1673352"/>
          </a:xfrm>
          <a:prstGeom prst="round1Rect">
            <a:avLst/>
          </a:prstGeom>
          <a:noFill/>
        </p:spPr>
        <p:txBody>
          <a:bodyPr anchor="b" anchorCtr="0"/>
          <a:lstStyle>
            <a:lvl1pPr marL="0" indent="0" algn="ctr">
              <a:buNone/>
              <a:tabLst>
                <a:tab pos="8510588" algn="l"/>
              </a:tabLst>
              <a:defRPr sz="2000">
                <a:solidFill>
                  <a:schemeClr val="accent1"/>
                </a:solidFill>
                <a:latin typeface="Calibri" panose="020F0502020204030204" pitchFamily="34" charset="0"/>
                <a:cs typeface="Calibri" panose="020F0502020204030204" pitchFamily="34" charset="0"/>
              </a:defRPr>
            </a:lvl1pPr>
          </a:lstStyle>
          <a:p>
            <a:r>
              <a:rPr lang="en-US"/>
              <a:t>Click to add image/icon</a:t>
            </a:r>
          </a:p>
        </p:txBody>
      </p:sp>
      <p:sp>
        <p:nvSpPr>
          <p:cNvPr id="33" name="Picture Placeholder 9">
            <a:extLst>
              <a:ext uri="{FF2B5EF4-FFF2-40B4-BE49-F238E27FC236}">
                <a16:creationId xmlns:a16="http://schemas.microsoft.com/office/drawing/2014/main" id="{FB9C3852-C16F-C747-A2EE-F95BCB4CED17}"/>
              </a:ext>
            </a:extLst>
          </p:cNvPr>
          <p:cNvSpPr>
            <a:spLocks noGrp="1"/>
          </p:cNvSpPr>
          <p:nvPr>
            <p:ph type="pic" sz="quarter" idx="73" hasCustomPrompt="1"/>
          </p:nvPr>
        </p:nvSpPr>
        <p:spPr>
          <a:xfrm>
            <a:off x="2439556" y="2148109"/>
            <a:ext cx="1673352" cy="1673352"/>
          </a:xfrm>
          <a:prstGeom prst="round1Rect">
            <a:avLst/>
          </a:prstGeom>
          <a:noFill/>
        </p:spPr>
        <p:txBody>
          <a:bodyPr anchor="b" anchorCtr="0"/>
          <a:lstStyle>
            <a:lvl1pPr marL="0" indent="0" algn="ctr">
              <a:buNone/>
              <a:tabLst>
                <a:tab pos="8510588" algn="l"/>
              </a:tabLst>
              <a:defRPr sz="2000">
                <a:solidFill>
                  <a:schemeClr val="accent1"/>
                </a:solidFill>
                <a:latin typeface="Calibri" panose="020F0502020204030204" pitchFamily="34" charset="0"/>
                <a:cs typeface="Calibri" panose="020F0502020204030204" pitchFamily="34" charset="0"/>
              </a:defRPr>
            </a:lvl1pPr>
          </a:lstStyle>
          <a:p>
            <a:r>
              <a:rPr lang="en-US"/>
              <a:t>Click to add image/icon</a:t>
            </a:r>
          </a:p>
        </p:txBody>
      </p:sp>
      <p:sp>
        <p:nvSpPr>
          <p:cNvPr id="34" name="Picture Placeholder 9">
            <a:extLst>
              <a:ext uri="{FF2B5EF4-FFF2-40B4-BE49-F238E27FC236}">
                <a16:creationId xmlns:a16="http://schemas.microsoft.com/office/drawing/2014/main" id="{71A3167F-21BD-D74C-A648-7E1FADAED704}"/>
              </a:ext>
            </a:extLst>
          </p:cNvPr>
          <p:cNvSpPr>
            <a:spLocks noGrp="1"/>
          </p:cNvSpPr>
          <p:nvPr>
            <p:ph type="pic" sz="quarter" idx="74" hasCustomPrompt="1"/>
          </p:nvPr>
        </p:nvSpPr>
        <p:spPr>
          <a:xfrm>
            <a:off x="563638" y="2151176"/>
            <a:ext cx="1673352" cy="1673352"/>
          </a:xfrm>
          <a:prstGeom prst="round1Rect">
            <a:avLst/>
          </a:prstGeom>
          <a:noFill/>
        </p:spPr>
        <p:txBody>
          <a:bodyPr anchor="b" anchorCtr="0"/>
          <a:lstStyle>
            <a:lvl1pPr marL="0" indent="0" algn="ctr">
              <a:buNone/>
              <a:tabLst>
                <a:tab pos="8510588" algn="l"/>
              </a:tabLst>
              <a:defRPr sz="2000">
                <a:solidFill>
                  <a:schemeClr val="accent1"/>
                </a:solidFill>
                <a:latin typeface="Calibri" panose="020F0502020204030204" pitchFamily="34" charset="0"/>
                <a:cs typeface="Calibri" panose="020F0502020204030204" pitchFamily="34" charset="0"/>
              </a:defRPr>
            </a:lvl1pPr>
          </a:lstStyle>
          <a:p>
            <a:r>
              <a:rPr lang="en-US"/>
              <a:t>Click to add image/icon</a:t>
            </a:r>
          </a:p>
        </p:txBody>
      </p:sp>
    </p:spTree>
    <p:extLst>
      <p:ext uri="{BB962C8B-B14F-4D97-AF65-F5344CB8AC3E}">
        <p14:creationId xmlns:p14="http://schemas.microsoft.com/office/powerpoint/2010/main" val="25224801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BASIC_3col_3row_Text">
    <p:spTree>
      <p:nvGrpSpPr>
        <p:cNvPr id="1" name=""/>
        <p:cNvGrpSpPr/>
        <p:nvPr/>
      </p:nvGrpSpPr>
      <p:grpSpPr>
        <a:xfrm>
          <a:off x="0" y="0"/>
          <a:ext cx="0" cy="0"/>
          <a:chOff x="0" y="0"/>
          <a:chExt cx="0" cy="0"/>
        </a:xfrm>
      </p:grpSpPr>
      <p:sp>
        <p:nvSpPr>
          <p:cNvPr id="27" name="Text Placeholder 5">
            <a:extLst>
              <a:ext uri="{FF2B5EF4-FFF2-40B4-BE49-F238E27FC236}">
                <a16:creationId xmlns:a16="http://schemas.microsoft.com/office/drawing/2014/main" id="{28C62898-D4BB-7A47-AA19-38DE5282DFBA}"/>
              </a:ext>
            </a:extLst>
          </p:cNvPr>
          <p:cNvSpPr>
            <a:spLocks noGrp="1"/>
          </p:cNvSpPr>
          <p:nvPr>
            <p:ph type="body" sz="quarter" idx="47" hasCustomPrompt="1"/>
          </p:nvPr>
        </p:nvSpPr>
        <p:spPr>
          <a:xfrm>
            <a:off x="571499" y="2474991"/>
            <a:ext cx="3367454" cy="541789"/>
          </a:xfrm>
          <a:prstGeom prst="rect">
            <a:avLst/>
          </a:prstGeom>
          <a:noFill/>
        </p:spPr>
        <p:txBody>
          <a:bodyPr lIns="0" tIns="0" rIns="0" bIns="0" anchor="t"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200" b="0" i="0" smtClean="0">
                <a:solidFill>
                  <a:schemeClr val="tx1"/>
                </a:solidFill>
                <a:effectLst/>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 content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a:t>
            </a:r>
          </a:p>
        </p:txBody>
      </p:sp>
      <p:sp>
        <p:nvSpPr>
          <p:cNvPr id="28" name="Text Placeholder 5">
            <a:extLst>
              <a:ext uri="{FF2B5EF4-FFF2-40B4-BE49-F238E27FC236}">
                <a16:creationId xmlns:a16="http://schemas.microsoft.com/office/drawing/2014/main" id="{3E66EBF0-4067-9C4F-A4FA-F145C1DA2EE2}"/>
              </a:ext>
            </a:extLst>
          </p:cNvPr>
          <p:cNvSpPr>
            <a:spLocks noGrp="1"/>
          </p:cNvSpPr>
          <p:nvPr>
            <p:ph type="body" sz="quarter" idx="48" hasCustomPrompt="1"/>
          </p:nvPr>
        </p:nvSpPr>
        <p:spPr>
          <a:xfrm>
            <a:off x="571499" y="1787297"/>
            <a:ext cx="3367454" cy="541789"/>
          </a:xfrm>
          <a:prstGeom prst="rect">
            <a:avLst/>
          </a:prstGeom>
          <a:noFill/>
        </p:spPr>
        <p:txBody>
          <a:bodyPr lIns="0" tIns="0" rIns="0" bIns="0" anchor="b"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i="0" smtClean="0">
                <a:solidFill>
                  <a:srgbClr val="E06421"/>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26" name="Title 3">
            <a:extLst>
              <a:ext uri="{FF2B5EF4-FFF2-40B4-BE49-F238E27FC236}">
                <a16:creationId xmlns:a16="http://schemas.microsoft.com/office/drawing/2014/main" id="{06D012DA-8154-8342-A18F-14BFC99B85ED}"/>
              </a:ext>
            </a:extLst>
          </p:cNvPr>
          <p:cNvSpPr>
            <a:spLocks noGrp="1"/>
          </p:cNvSpPr>
          <p:nvPr>
            <p:ph type="title" hasCustomPrompt="1"/>
          </p:nvPr>
        </p:nvSpPr>
        <p:spPr>
          <a:xfrm>
            <a:off x="571498" y="647701"/>
            <a:ext cx="11049000" cy="434124"/>
          </a:xfrm>
          <a:prstGeom prst="rect">
            <a:avLst/>
          </a:prstGeom>
          <a:noFill/>
        </p:spPr>
        <p:txBody>
          <a:bodyPr lIns="0" tIns="0" rIns="0" bIns="0" anchor="t" anchorCtr="0"/>
          <a:lstStyle>
            <a:lvl1pPr algn="ctr">
              <a:defRPr lang="en-US" sz="3200" b="0" i="0" kern="1200" dirty="0">
                <a:solidFill>
                  <a:srgbClr val="007184"/>
                </a:solidFill>
                <a:latin typeface="Calibri Light" panose="020F0302020204030204" pitchFamily="34" charset="0"/>
                <a:ea typeface="+mj-ea"/>
                <a:cs typeface="Calibri Light" panose="020F0302020204030204" pitchFamily="34" charset="0"/>
              </a:defRPr>
            </a:lvl1pPr>
          </a:lstStyle>
          <a:p>
            <a:r>
              <a:rPr lang="en-US"/>
              <a:t>Click to add a title to this slide.</a:t>
            </a:r>
          </a:p>
        </p:txBody>
      </p:sp>
      <p:sp>
        <p:nvSpPr>
          <p:cNvPr id="30" name="Text Placeholder 2">
            <a:extLst>
              <a:ext uri="{FF2B5EF4-FFF2-40B4-BE49-F238E27FC236}">
                <a16:creationId xmlns:a16="http://schemas.microsoft.com/office/drawing/2014/main" id="{8D76FEBE-74B0-DE4D-89C4-FFA9EE587E2C}"/>
              </a:ext>
            </a:extLst>
          </p:cNvPr>
          <p:cNvSpPr>
            <a:spLocks noGrp="1"/>
          </p:cNvSpPr>
          <p:nvPr>
            <p:ph type="body" sz="quarter" idx="49" hasCustomPrompt="1"/>
          </p:nvPr>
        </p:nvSpPr>
        <p:spPr>
          <a:xfrm>
            <a:off x="571497" y="1179643"/>
            <a:ext cx="11049003" cy="193899"/>
          </a:xfrm>
          <a:prstGeom prst="rect">
            <a:avLst/>
          </a:prstGeom>
        </p:spPr>
        <p:txBody>
          <a:bodyPr wrap="square" lIns="0" tIns="0" rIns="0" bIns="0">
            <a:spAutoFit/>
          </a:bodyPr>
          <a:lstStyle>
            <a:lvl1pPr marL="0" indent="0" algn="ctr">
              <a:buNone/>
              <a:defRPr sz="1400" b="0" i="1">
                <a:solidFill>
                  <a:schemeClr val="bg1">
                    <a:lumMod val="50000"/>
                  </a:schemeClr>
                </a:solidFill>
                <a:latin typeface="+mn-lt"/>
                <a:ea typeface="Source Sans Pro" panose="020B0503030403020204" pitchFamily="34" charset="0"/>
                <a:cs typeface="Calibri" panose="020F0502020204030204" pitchFamily="34" charset="0"/>
              </a:defRPr>
            </a:lvl1pPr>
          </a:lstStyle>
          <a:p>
            <a:pPr lvl="0"/>
            <a:r>
              <a:rPr lang="en-US"/>
              <a:t>Insert subtitle or additional explanatory text here.</a:t>
            </a:r>
          </a:p>
        </p:txBody>
      </p:sp>
      <p:grpSp>
        <p:nvGrpSpPr>
          <p:cNvPr id="24" name="Group 23">
            <a:extLst>
              <a:ext uri="{FF2B5EF4-FFF2-40B4-BE49-F238E27FC236}">
                <a16:creationId xmlns:a16="http://schemas.microsoft.com/office/drawing/2014/main" id="{A5C4BAE5-1F50-1B48-BBD8-83C9B4C5B7F7}"/>
              </a:ext>
            </a:extLst>
          </p:cNvPr>
          <p:cNvGrpSpPr/>
          <p:nvPr userDrawn="1"/>
        </p:nvGrpSpPr>
        <p:grpSpPr>
          <a:xfrm>
            <a:off x="-9" y="-9893"/>
            <a:ext cx="12328642" cy="6867893"/>
            <a:chOff x="-9" y="-9893"/>
            <a:chExt cx="12328642" cy="6867893"/>
          </a:xfrm>
        </p:grpSpPr>
        <p:sp>
          <p:nvSpPr>
            <p:cNvPr id="25" name="Rectangle 24" hidden="1">
              <a:extLst>
                <a:ext uri="{FF2B5EF4-FFF2-40B4-BE49-F238E27FC236}">
                  <a16:creationId xmlns:a16="http://schemas.microsoft.com/office/drawing/2014/main" id="{40A24DDA-D5A2-5344-8C32-E3132249490F}"/>
                </a:ext>
              </a:extLst>
            </p:cNvPr>
            <p:cNvSpPr/>
            <p:nvPr userDrawn="1"/>
          </p:nvSpPr>
          <p:spPr>
            <a:xfrm>
              <a:off x="1" y="-1"/>
              <a:ext cx="110293" cy="685800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140F47F-689C-724A-A6E9-47B0CD5E38C7}"/>
                </a:ext>
              </a:extLst>
            </p:cNvPr>
            <p:cNvSpPr/>
            <p:nvPr userDrawn="1"/>
          </p:nvSpPr>
          <p:spPr>
            <a:xfrm rot="5400000">
              <a:off x="6112102" y="-6122004"/>
              <a:ext cx="104419" cy="12328642"/>
            </a:xfrm>
            <a:prstGeom prst="rect">
              <a:avLst/>
            </a:prstGeom>
            <a:solidFill>
              <a:srgbClr val="50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id="{B87B4A9C-A807-384F-B0CA-E3E08D62BF2D}"/>
              </a:ext>
            </a:extLst>
          </p:cNvPr>
          <p:cNvSpPr/>
          <p:nvPr userDrawn="1"/>
        </p:nvSpPr>
        <p:spPr>
          <a:xfrm rot="16200000">
            <a:off x="6040853" y="-5485123"/>
            <a:ext cx="110293" cy="11049003"/>
          </a:xfrm>
          <a:prstGeom prst="rect">
            <a:avLst/>
          </a:prstGeom>
          <a:solidFill>
            <a:srgbClr val="0090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5">
            <a:extLst>
              <a:ext uri="{FF2B5EF4-FFF2-40B4-BE49-F238E27FC236}">
                <a16:creationId xmlns:a16="http://schemas.microsoft.com/office/drawing/2014/main" id="{22692A76-C30F-C04D-B740-EF0FB390D430}"/>
              </a:ext>
            </a:extLst>
          </p:cNvPr>
          <p:cNvSpPr>
            <a:spLocks noGrp="1"/>
          </p:cNvSpPr>
          <p:nvPr>
            <p:ph type="body" sz="quarter" idx="50" hasCustomPrompt="1"/>
          </p:nvPr>
        </p:nvSpPr>
        <p:spPr>
          <a:xfrm>
            <a:off x="4412273" y="2496667"/>
            <a:ext cx="3367454" cy="541789"/>
          </a:xfrm>
          <a:prstGeom prst="rect">
            <a:avLst/>
          </a:prstGeom>
          <a:noFill/>
        </p:spPr>
        <p:txBody>
          <a:bodyPr lIns="0" tIns="0" rIns="0" bIns="0" anchor="t"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200" b="0" i="0" smtClean="0">
                <a:solidFill>
                  <a:schemeClr val="tx1"/>
                </a:solidFill>
                <a:effectLst/>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 content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a:t>
            </a:r>
          </a:p>
        </p:txBody>
      </p:sp>
      <p:sp>
        <p:nvSpPr>
          <p:cNvPr id="32" name="Text Placeholder 5">
            <a:extLst>
              <a:ext uri="{FF2B5EF4-FFF2-40B4-BE49-F238E27FC236}">
                <a16:creationId xmlns:a16="http://schemas.microsoft.com/office/drawing/2014/main" id="{7A79DB70-F415-2E48-9FCD-32F098025414}"/>
              </a:ext>
            </a:extLst>
          </p:cNvPr>
          <p:cNvSpPr>
            <a:spLocks noGrp="1"/>
          </p:cNvSpPr>
          <p:nvPr>
            <p:ph type="body" sz="quarter" idx="51" hasCustomPrompt="1"/>
          </p:nvPr>
        </p:nvSpPr>
        <p:spPr>
          <a:xfrm>
            <a:off x="4412273" y="1808973"/>
            <a:ext cx="3367454" cy="541789"/>
          </a:xfrm>
          <a:prstGeom prst="rect">
            <a:avLst/>
          </a:prstGeom>
          <a:noFill/>
        </p:spPr>
        <p:txBody>
          <a:bodyPr lIns="0" tIns="0" rIns="0" bIns="0" anchor="b"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i="0" smtClean="0">
                <a:solidFill>
                  <a:srgbClr val="E06421"/>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33" name="Text Placeholder 5">
            <a:extLst>
              <a:ext uri="{FF2B5EF4-FFF2-40B4-BE49-F238E27FC236}">
                <a16:creationId xmlns:a16="http://schemas.microsoft.com/office/drawing/2014/main" id="{6BD37436-5833-624E-9CE3-189D8DEECE17}"/>
              </a:ext>
            </a:extLst>
          </p:cNvPr>
          <p:cNvSpPr>
            <a:spLocks noGrp="1"/>
          </p:cNvSpPr>
          <p:nvPr>
            <p:ph type="body" sz="quarter" idx="52" hasCustomPrompt="1"/>
          </p:nvPr>
        </p:nvSpPr>
        <p:spPr>
          <a:xfrm>
            <a:off x="8253044" y="2496667"/>
            <a:ext cx="3367454" cy="541789"/>
          </a:xfrm>
          <a:prstGeom prst="rect">
            <a:avLst/>
          </a:prstGeom>
          <a:noFill/>
        </p:spPr>
        <p:txBody>
          <a:bodyPr lIns="0" tIns="0" rIns="0" bIns="0" anchor="t"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200" b="0" i="0" smtClean="0">
                <a:solidFill>
                  <a:schemeClr val="tx1"/>
                </a:solidFill>
                <a:effectLst/>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 content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a:t>
            </a:r>
          </a:p>
        </p:txBody>
      </p:sp>
      <p:sp>
        <p:nvSpPr>
          <p:cNvPr id="34" name="Text Placeholder 5">
            <a:extLst>
              <a:ext uri="{FF2B5EF4-FFF2-40B4-BE49-F238E27FC236}">
                <a16:creationId xmlns:a16="http://schemas.microsoft.com/office/drawing/2014/main" id="{79FE2DA3-B4C0-C24F-A1AA-C299D2C48590}"/>
              </a:ext>
            </a:extLst>
          </p:cNvPr>
          <p:cNvSpPr>
            <a:spLocks noGrp="1"/>
          </p:cNvSpPr>
          <p:nvPr>
            <p:ph type="body" sz="quarter" idx="53" hasCustomPrompt="1"/>
          </p:nvPr>
        </p:nvSpPr>
        <p:spPr>
          <a:xfrm>
            <a:off x="8253044" y="1808973"/>
            <a:ext cx="3367454" cy="541789"/>
          </a:xfrm>
          <a:prstGeom prst="rect">
            <a:avLst/>
          </a:prstGeom>
          <a:noFill/>
        </p:spPr>
        <p:txBody>
          <a:bodyPr lIns="0" tIns="0" rIns="0" bIns="0" anchor="b"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i="0" smtClean="0">
                <a:solidFill>
                  <a:srgbClr val="E06421"/>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35" name="Text Placeholder 5">
            <a:extLst>
              <a:ext uri="{FF2B5EF4-FFF2-40B4-BE49-F238E27FC236}">
                <a16:creationId xmlns:a16="http://schemas.microsoft.com/office/drawing/2014/main" id="{0C353408-B1C2-EB4D-9097-EB337A946412}"/>
              </a:ext>
            </a:extLst>
          </p:cNvPr>
          <p:cNvSpPr>
            <a:spLocks noGrp="1"/>
          </p:cNvSpPr>
          <p:nvPr>
            <p:ph type="body" sz="quarter" idx="54" hasCustomPrompt="1"/>
          </p:nvPr>
        </p:nvSpPr>
        <p:spPr>
          <a:xfrm>
            <a:off x="571501" y="4038180"/>
            <a:ext cx="3367454" cy="541789"/>
          </a:xfrm>
          <a:prstGeom prst="rect">
            <a:avLst/>
          </a:prstGeom>
          <a:noFill/>
        </p:spPr>
        <p:txBody>
          <a:bodyPr lIns="0" tIns="0" rIns="0" bIns="0" anchor="t"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200" b="0" i="0" smtClean="0">
                <a:solidFill>
                  <a:schemeClr val="tx1"/>
                </a:solidFill>
                <a:effectLst/>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 content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a:t>
            </a:r>
          </a:p>
        </p:txBody>
      </p:sp>
      <p:sp>
        <p:nvSpPr>
          <p:cNvPr id="54" name="Text Placeholder 5">
            <a:extLst>
              <a:ext uri="{FF2B5EF4-FFF2-40B4-BE49-F238E27FC236}">
                <a16:creationId xmlns:a16="http://schemas.microsoft.com/office/drawing/2014/main" id="{0DE969E0-8323-FD48-BF8C-DB8ECDB67140}"/>
              </a:ext>
            </a:extLst>
          </p:cNvPr>
          <p:cNvSpPr>
            <a:spLocks noGrp="1"/>
          </p:cNvSpPr>
          <p:nvPr>
            <p:ph type="body" sz="quarter" idx="55" hasCustomPrompt="1"/>
          </p:nvPr>
        </p:nvSpPr>
        <p:spPr>
          <a:xfrm>
            <a:off x="571501" y="3350486"/>
            <a:ext cx="3367454" cy="541789"/>
          </a:xfrm>
          <a:prstGeom prst="rect">
            <a:avLst/>
          </a:prstGeom>
          <a:noFill/>
        </p:spPr>
        <p:txBody>
          <a:bodyPr lIns="0" tIns="0" rIns="0" bIns="0" anchor="b"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i="0" smtClean="0">
                <a:solidFill>
                  <a:srgbClr val="E06421"/>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55" name="Text Placeholder 5">
            <a:extLst>
              <a:ext uri="{FF2B5EF4-FFF2-40B4-BE49-F238E27FC236}">
                <a16:creationId xmlns:a16="http://schemas.microsoft.com/office/drawing/2014/main" id="{A5257815-F550-1B49-9D7F-D02CC40B7A1E}"/>
              </a:ext>
            </a:extLst>
          </p:cNvPr>
          <p:cNvSpPr>
            <a:spLocks noGrp="1"/>
          </p:cNvSpPr>
          <p:nvPr>
            <p:ph type="body" sz="quarter" idx="56" hasCustomPrompt="1"/>
          </p:nvPr>
        </p:nvSpPr>
        <p:spPr>
          <a:xfrm>
            <a:off x="4412275" y="4059856"/>
            <a:ext cx="3367454" cy="541789"/>
          </a:xfrm>
          <a:prstGeom prst="rect">
            <a:avLst/>
          </a:prstGeom>
          <a:noFill/>
        </p:spPr>
        <p:txBody>
          <a:bodyPr lIns="0" tIns="0" rIns="0" bIns="0" anchor="t"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200" b="0" i="0" smtClean="0">
                <a:solidFill>
                  <a:schemeClr val="tx1"/>
                </a:solidFill>
                <a:effectLst/>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 content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a:t>
            </a:r>
          </a:p>
        </p:txBody>
      </p:sp>
      <p:sp>
        <p:nvSpPr>
          <p:cNvPr id="56" name="Text Placeholder 5">
            <a:extLst>
              <a:ext uri="{FF2B5EF4-FFF2-40B4-BE49-F238E27FC236}">
                <a16:creationId xmlns:a16="http://schemas.microsoft.com/office/drawing/2014/main" id="{B7A979BB-0E9C-5A45-B564-03EFE0DC9611}"/>
              </a:ext>
            </a:extLst>
          </p:cNvPr>
          <p:cNvSpPr>
            <a:spLocks noGrp="1"/>
          </p:cNvSpPr>
          <p:nvPr>
            <p:ph type="body" sz="quarter" idx="57" hasCustomPrompt="1"/>
          </p:nvPr>
        </p:nvSpPr>
        <p:spPr>
          <a:xfrm>
            <a:off x="4412275" y="3372162"/>
            <a:ext cx="3367454" cy="541789"/>
          </a:xfrm>
          <a:prstGeom prst="rect">
            <a:avLst/>
          </a:prstGeom>
          <a:noFill/>
        </p:spPr>
        <p:txBody>
          <a:bodyPr lIns="0" tIns="0" rIns="0" bIns="0" anchor="b"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i="0" smtClean="0">
                <a:solidFill>
                  <a:srgbClr val="E06421"/>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57" name="Text Placeholder 5">
            <a:extLst>
              <a:ext uri="{FF2B5EF4-FFF2-40B4-BE49-F238E27FC236}">
                <a16:creationId xmlns:a16="http://schemas.microsoft.com/office/drawing/2014/main" id="{B48FCAE2-6A4B-AB4B-8B72-0D4ACBE56BFE}"/>
              </a:ext>
            </a:extLst>
          </p:cNvPr>
          <p:cNvSpPr>
            <a:spLocks noGrp="1"/>
          </p:cNvSpPr>
          <p:nvPr>
            <p:ph type="body" sz="quarter" idx="58" hasCustomPrompt="1"/>
          </p:nvPr>
        </p:nvSpPr>
        <p:spPr>
          <a:xfrm>
            <a:off x="8253046" y="4059856"/>
            <a:ext cx="3367454" cy="541789"/>
          </a:xfrm>
          <a:prstGeom prst="rect">
            <a:avLst/>
          </a:prstGeom>
          <a:noFill/>
        </p:spPr>
        <p:txBody>
          <a:bodyPr lIns="0" tIns="0" rIns="0" bIns="0" anchor="t"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200" b="0" i="0" smtClean="0">
                <a:solidFill>
                  <a:schemeClr val="tx1"/>
                </a:solidFill>
                <a:effectLst/>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 content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a:t>
            </a:r>
          </a:p>
        </p:txBody>
      </p:sp>
      <p:sp>
        <p:nvSpPr>
          <p:cNvPr id="58" name="Text Placeholder 5">
            <a:extLst>
              <a:ext uri="{FF2B5EF4-FFF2-40B4-BE49-F238E27FC236}">
                <a16:creationId xmlns:a16="http://schemas.microsoft.com/office/drawing/2014/main" id="{20DA90A6-2A29-1949-9C4E-4B98C0F8F907}"/>
              </a:ext>
            </a:extLst>
          </p:cNvPr>
          <p:cNvSpPr>
            <a:spLocks noGrp="1"/>
          </p:cNvSpPr>
          <p:nvPr>
            <p:ph type="body" sz="quarter" idx="59" hasCustomPrompt="1"/>
          </p:nvPr>
        </p:nvSpPr>
        <p:spPr>
          <a:xfrm>
            <a:off x="8253046" y="3372162"/>
            <a:ext cx="3367454" cy="541789"/>
          </a:xfrm>
          <a:prstGeom prst="rect">
            <a:avLst/>
          </a:prstGeom>
          <a:noFill/>
        </p:spPr>
        <p:txBody>
          <a:bodyPr lIns="0" tIns="0" rIns="0" bIns="0" anchor="b"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i="0" smtClean="0">
                <a:solidFill>
                  <a:srgbClr val="E06421"/>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59" name="Text Placeholder 5">
            <a:extLst>
              <a:ext uri="{FF2B5EF4-FFF2-40B4-BE49-F238E27FC236}">
                <a16:creationId xmlns:a16="http://schemas.microsoft.com/office/drawing/2014/main" id="{0C201D34-A0BC-C043-B46E-F739C62F5C88}"/>
              </a:ext>
            </a:extLst>
          </p:cNvPr>
          <p:cNvSpPr>
            <a:spLocks noGrp="1"/>
          </p:cNvSpPr>
          <p:nvPr>
            <p:ph type="body" sz="quarter" idx="60" hasCustomPrompt="1"/>
          </p:nvPr>
        </p:nvSpPr>
        <p:spPr>
          <a:xfrm>
            <a:off x="571501" y="5601369"/>
            <a:ext cx="3367454" cy="541789"/>
          </a:xfrm>
          <a:prstGeom prst="rect">
            <a:avLst/>
          </a:prstGeom>
          <a:noFill/>
        </p:spPr>
        <p:txBody>
          <a:bodyPr lIns="0" tIns="0" rIns="0" bIns="0" anchor="t"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200" b="0" i="0" smtClean="0">
                <a:solidFill>
                  <a:schemeClr val="tx1"/>
                </a:solidFill>
                <a:effectLst/>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 content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a:t>
            </a:r>
          </a:p>
        </p:txBody>
      </p:sp>
      <p:sp>
        <p:nvSpPr>
          <p:cNvPr id="60" name="Text Placeholder 5">
            <a:extLst>
              <a:ext uri="{FF2B5EF4-FFF2-40B4-BE49-F238E27FC236}">
                <a16:creationId xmlns:a16="http://schemas.microsoft.com/office/drawing/2014/main" id="{2B0070EA-2D98-FF48-9A3A-AE2B6AA8C35A}"/>
              </a:ext>
            </a:extLst>
          </p:cNvPr>
          <p:cNvSpPr>
            <a:spLocks noGrp="1"/>
          </p:cNvSpPr>
          <p:nvPr>
            <p:ph type="body" sz="quarter" idx="61" hasCustomPrompt="1"/>
          </p:nvPr>
        </p:nvSpPr>
        <p:spPr>
          <a:xfrm>
            <a:off x="571501" y="4913675"/>
            <a:ext cx="3367454" cy="541789"/>
          </a:xfrm>
          <a:prstGeom prst="rect">
            <a:avLst/>
          </a:prstGeom>
          <a:noFill/>
        </p:spPr>
        <p:txBody>
          <a:bodyPr lIns="0" tIns="0" rIns="0" bIns="0" anchor="b"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i="0" smtClean="0">
                <a:solidFill>
                  <a:srgbClr val="E06421"/>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61" name="Text Placeholder 5">
            <a:extLst>
              <a:ext uri="{FF2B5EF4-FFF2-40B4-BE49-F238E27FC236}">
                <a16:creationId xmlns:a16="http://schemas.microsoft.com/office/drawing/2014/main" id="{96BD9F7B-6CD5-2444-94E5-C4070FF4E1EF}"/>
              </a:ext>
            </a:extLst>
          </p:cNvPr>
          <p:cNvSpPr>
            <a:spLocks noGrp="1"/>
          </p:cNvSpPr>
          <p:nvPr>
            <p:ph type="body" sz="quarter" idx="62" hasCustomPrompt="1"/>
          </p:nvPr>
        </p:nvSpPr>
        <p:spPr>
          <a:xfrm>
            <a:off x="4412275" y="5623045"/>
            <a:ext cx="3367454" cy="541789"/>
          </a:xfrm>
          <a:prstGeom prst="rect">
            <a:avLst/>
          </a:prstGeom>
          <a:noFill/>
        </p:spPr>
        <p:txBody>
          <a:bodyPr lIns="0" tIns="0" rIns="0" bIns="0" anchor="t"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200" b="0" i="0" smtClean="0">
                <a:solidFill>
                  <a:schemeClr val="tx1"/>
                </a:solidFill>
                <a:effectLst/>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 content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a:t>
            </a:r>
          </a:p>
        </p:txBody>
      </p:sp>
      <p:sp>
        <p:nvSpPr>
          <p:cNvPr id="62" name="Text Placeholder 5">
            <a:extLst>
              <a:ext uri="{FF2B5EF4-FFF2-40B4-BE49-F238E27FC236}">
                <a16:creationId xmlns:a16="http://schemas.microsoft.com/office/drawing/2014/main" id="{21865E6E-8A5E-C14B-97AA-13416F603F13}"/>
              </a:ext>
            </a:extLst>
          </p:cNvPr>
          <p:cNvSpPr>
            <a:spLocks noGrp="1"/>
          </p:cNvSpPr>
          <p:nvPr>
            <p:ph type="body" sz="quarter" idx="63" hasCustomPrompt="1"/>
          </p:nvPr>
        </p:nvSpPr>
        <p:spPr>
          <a:xfrm>
            <a:off x="4412275" y="4935351"/>
            <a:ext cx="3367454" cy="541789"/>
          </a:xfrm>
          <a:prstGeom prst="rect">
            <a:avLst/>
          </a:prstGeom>
          <a:noFill/>
        </p:spPr>
        <p:txBody>
          <a:bodyPr lIns="0" tIns="0" rIns="0" bIns="0" anchor="b"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i="0" smtClean="0">
                <a:solidFill>
                  <a:srgbClr val="E06421"/>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63" name="Text Placeholder 5">
            <a:extLst>
              <a:ext uri="{FF2B5EF4-FFF2-40B4-BE49-F238E27FC236}">
                <a16:creationId xmlns:a16="http://schemas.microsoft.com/office/drawing/2014/main" id="{AB943604-8F71-7540-97E5-8FEB62DD4664}"/>
              </a:ext>
            </a:extLst>
          </p:cNvPr>
          <p:cNvSpPr>
            <a:spLocks noGrp="1"/>
          </p:cNvSpPr>
          <p:nvPr>
            <p:ph type="body" sz="quarter" idx="64" hasCustomPrompt="1"/>
          </p:nvPr>
        </p:nvSpPr>
        <p:spPr>
          <a:xfrm>
            <a:off x="8253046" y="5623045"/>
            <a:ext cx="3367454" cy="541789"/>
          </a:xfrm>
          <a:prstGeom prst="rect">
            <a:avLst/>
          </a:prstGeom>
          <a:noFill/>
        </p:spPr>
        <p:txBody>
          <a:bodyPr lIns="0" tIns="0" rIns="0" bIns="0" anchor="t"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200" b="0" i="0" smtClean="0">
                <a:solidFill>
                  <a:schemeClr val="tx1"/>
                </a:solidFill>
                <a:effectLst/>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 content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a:t>
            </a:r>
          </a:p>
        </p:txBody>
      </p:sp>
      <p:sp>
        <p:nvSpPr>
          <p:cNvPr id="64" name="Text Placeholder 5">
            <a:extLst>
              <a:ext uri="{FF2B5EF4-FFF2-40B4-BE49-F238E27FC236}">
                <a16:creationId xmlns:a16="http://schemas.microsoft.com/office/drawing/2014/main" id="{A3F179BE-99AB-0145-9058-B6D981EF49D7}"/>
              </a:ext>
            </a:extLst>
          </p:cNvPr>
          <p:cNvSpPr>
            <a:spLocks noGrp="1"/>
          </p:cNvSpPr>
          <p:nvPr>
            <p:ph type="body" sz="quarter" idx="65" hasCustomPrompt="1"/>
          </p:nvPr>
        </p:nvSpPr>
        <p:spPr>
          <a:xfrm>
            <a:off x="8253046" y="4935351"/>
            <a:ext cx="3367454" cy="541789"/>
          </a:xfrm>
          <a:prstGeom prst="rect">
            <a:avLst/>
          </a:prstGeom>
          <a:noFill/>
        </p:spPr>
        <p:txBody>
          <a:bodyPr lIns="0" tIns="0" rIns="0" bIns="0" anchor="b"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i="0" smtClean="0">
                <a:solidFill>
                  <a:srgbClr val="E06421"/>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Tree>
    <p:extLst>
      <p:ext uri="{BB962C8B-B14F-4D97-AF65-F5344CB8AC3E}">
        <p14:creationId xmlns:p14="http://schemas.microsoft.com/office/powerpoint/2010/main" val="29702885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nd Slide 1">
    <p:bg>
      <p:bgPr>
        <a:solidFill>
          <a:srgbClr val="F2F2F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7020A42-F98A-A60A-DBC3-2154D8E40E22}"/>
              </a:ext>
            </a:extLst>
          </p:cNvPr>
          <p:cNvGrpSpPr/>
          <p:nvPr userDrawn="1"/>
        </p:nvGrpSpPr>
        <p:grpSpPr>
          <a:xfrm flipH="1">
            <a:off x="7344326" y="4301695"/>
            <a:ext cx="4847673" cy="2556306"/>
            <a:chOff x="2473728" y="8521458"/>
            <a:chExt cx="4471354" cy="2357865"/>
          </a:xfrm>
        </p:grpSpPr>
        <p:sp>
          <p:nvSpPr>
            <p:cNvPr id="8" name="Google Shape;11;p2">
              <a:extLst>
                <a:ext uri="{FF2B5EF4-FFF2-40B4-BE49-F238E27FC236}">
                  <a16:creationId xmlns:a16="http://schemas.microsoft.com/office/drawing/2014/main" id="{112BA3F7-C1E3-9B98-03F4-172A4D2BA98B}"/>
                </a:ext>
              </a:extLst>
            </p:cNvPr>
            <p:cNvSpPr/>
            <p:nvPr/>
          </p:nvSpPr>
          <p:spPr>
            <a:xfrm rot="5400000" flipH="1">
              <a:off x="3531208" y="7465449"/>
              <a:ext cx="2356394" cy="4471354"/>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2;p2">
              <a:extLst>
                <a:ext uri="{FF2B5EF4-FFF2-40B4-BE49-F238E27FC236}">
                  <a16:creationId xmlns:a16="http://schemas.microsoft.com/office/drawing/2014/main" id="{E8A5CC77-9888-168B-F588-C5A4444DDDEA}"/>
                </a:ext>
              </a:extLst>
            </p:cNvPr>
            <p:cNvSpPr/>
            <p:nvPr/>
          </p:nvSpPr>
          <p:spPr>
            <a:xfrm flipH="1">
              <a:off x="2473728" y="8521458"/>
              <a:ext cx="1264048" cy="2357861"/>
            </a:xfrm>
            <a:prstGeom prst="rect">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Title placeholder">
            <a:extLst>
              <a:ext uri="{FF2B5EF4-FFF2-40B4-BE49-F238E27FC236}">
                <a16:creationId xmlns:a16="http://schemas.microsoft.com/office/drawing/2014/main" id="{8302C914-1350-22FB-D3FA-F8F3A3CABA53}"/>
              </a:ext>
            </a:extLst>
          </p:cNvPr>
          <p:cNvSpPr>
            <a:spLocks noGrp="1"/>
          </p:cNvSpPr>
          <p:nvPr>
            <p:ph type="title" hasCustomPrompt="1"/>
          </p:nvPr>
        </p:nvSpPr>
        <p:spPr>
          <a:xfrm>
            <a:off x="751188" y="900363"/>
            <a:ext cx="7023455" cy="2781299"/>
          </a:xfrm>
          <a:prstGeom prst="rect">
            <a:avLst/>
          </a:prstGeom>
          <a:noFill/>
          <a:ln>
            <a:noFill/>
          </a:ln>
        </p:spPr>
        <p:txBody>
          <a:bodyPr lIns="0" tIns="0" rIns="0" bIns="0" anchor="b" anchorCtr="0"/>
          <a:lstStyle>
            <a:lvl1pPr algn="l">
              <a:defRPr sz="5200" b="0" i="0">
                <a:solidFill>
                  <a:srgbClr val="007184"/>
                </a:solidFill>
                <a:latin typeface="Calibri Light" panose="020F0302020204030204" pitchFamily="34" charset="0"/>
                <a:cs typeface="Calibri Light" panose="020F0302020204030204" pitchFamily="34" charset="0"/>
              </a:defRPr>
            </a:lvl1pPr>
          </a:lstStyle>
          <a:p>
            <a:r>
              <a:rPr lang="en-US"/>
              <a:t>Add thank you or ending remark</a:t>
            </a:r>
          </a:p>
        </p:txBody>
      </p:sp>
      <p:sp>
        <p:nvSpPr>
          <p:cNvPr id="11" name="Text placeholder">
            <a:extLst>
              <a:ext uri="{FF2B5EF4-FFF2-40B4-BE49-F238E27FC236}">
                <a16:creationId xmlns:a16="http://schemas.microsoft.com/office/drawing/2014/main" id="{E93BDC2D-61A5-D074-DBE0-1ADE2D98D835}"/>
              </a:ext>
            </a:extLst>
          </p:cNvPr>
          <p:cNvSpPr>
            <a:spLocks noGrp="1"/>
          </p:cNvSpPr>
          <p:nvPr>
            <p:ph type="body" sz="quarter" idx="10" hasCustomPrompt="1"/>
          </p:nvPr>
        </p:nvSpPr>
        <p:spPr>
          <a:xfrm>
            <a:off x="751188" y="4000204"/>
            <a:ext cx="5017697" cy="2396277"/>
          </a:xfrm>
          <a:prstGeom prst="rect">
            <a:avLst/>
          </a:prstGeom>
        </p:spPr>
        <p:txBody>
          <a:bodyPr lIns="0" tIns="0" rIns="0" bIns="0" anchor="t" anchorCtr="0"/>
          <a:lstStyle>
            <a:lvl1pPr marL="0" indent="0">
              <a:buNone/>
              <a:defRPr sz="2400">
                <a:solidFill>
                  <a:schemeClr val="tx1">
                    <a:lumMod val="85000"/>
                    <a:lumOff val="15000"/>
                  </a:schemeClr>
                </a:solidFill>
                <a:latin typeface="Calibri" panose="020F0502020204030204" pitchFamily="34" charset="0"/>
                <a:cs typeface="Calibri" panose="020F050202020403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Click to add speaker(s) contact information</a:t>
            </a:r>
          </a:p>
        </p:txBody>
      </p:sp>
      <p:grpSp>
        <p:nvGrpSpPr>
          <p:cNvPr id="12" name="BHT LOGO">
            <a:extLst>
              <a:ext uri="{FF2B5EF4-FFF2-40B4-BE49-F238E27FC236}">
                <a16:creationId xmlns:a16="http://schemas.microsoft.com/office/drawing/2014/main" id="{F68E3874-600C-F626-47A2-9B11365BD4AA}"/>
              </a:ext>
            </a:extLst>
          </p:cNvPr>
          <p:cNvGrpSpPr/>
          <p:nvPr userDrawn="1"/>
        </p:nvGrpSpPr>
        <p:grpSpPr>
          <a:xfrm>
            <a:off x="8725853" y="4996443"/>
            <a:ext cx="2776622" cy="1322201"/>
            <a:chOff x="776695" y="534478"/>
            <a:chExt cx="2776622" cy="1322201"/>
          </a:xfrm>
        </p:grpSpPr>
        <p:sp>
          <p:nvSpPr>
            <p:cNvPr id="13" name="Freeform 12">
              <a:extLst>
                <a:ext uri="{FF2B5EF4-FFF2-40B4-BE49-F238E27FC236}">
                  <a16:creationId xmlns:a16="http://schemas.microsoft.com/office/drawing/2014/main" id="{2167A7CD-0A72-C390-F5F0-7C2727D800A7}"/>
                </a:ext>
              </a:extLst>
            </p:cNvPr>
            <p:cNvSpPr/>
            <p:nvPr/>
          </p:nvSpPr>
          <p:spPr>
            <a:xfrm>
              <a:off x="1167065" y="777860"/>
              <a:ext cx="92006" cy="59907"/>
            </a:xfrm>
            <a:custGeom>
              <a:avLst/>
              <a:gdLst>
                <a:gd name="connsiteX0" fmla="*/ 0 w 92006"/>
                <a:gd name="connsiteY0" fmla="*/ 0 h 59907"/>
                <a:gd name="connsiteX1" fmla="*/ 92006 w 92006"/>
                <a:gd name="connsiteY1" fmla="*/ 0 h 59907"/>
                <a:gd name="connsiteX2" fmla="*/ 92006 w 92006"/>
                <a:gd name="connsiteY2" fmla="*/ 59907 h 59907"/>
                <a:gd name="connsiteX3" fmla="*/ 0 w 92006"/>
                <a:gd name="connsiteY3" fmla="*/ 59907 h 59907"/>
              </a:gdLst>
              <a:ahLst/>
              <a:cxnLst>
                <a:cxn ang="0">
                  <a:pos x="connsiteX0" y="connsiteY0"/>
                </a:cxn>
                <a:cxn ang="0">
                  <a:pos x="connsiteX1" y="connsiteY1"/>
                </a:cxn>
                <a:cxn ang="0">
                  <a:pos x="connsiteX2" y="connsiteY2"/>
                </a:cxn>
                <a:cxn ang="0">
                  <a:pos x="connsiteX3" y="connsiteY3"/>
                </a:cxn>
              </a:cxnLst>
              <a:rect l="l" t="t" r="r" b="b"/>
              <a:pathLst>
                <a:path w="92006" h="59907">
                  <a:moveTo>
                    <a:pt x="0" y="0"/>
                  </a:moveTo>
                  <a:lnTo>
                    <a:pt x="92006" y="0"/>
                  </a:lnTo>
                  <a:lnTo>
                    <a:pt x="92006" y="59907"/>
                  </a:lnTo>
                  <a:lnTo>
                    <a:pt x="0" y="59907"/>
                  </a:lnTo>
                  <a:close/>
                </a:path>
              </a:pathLst>
            </a:custGeom>
            <a:solidFill>
              <a:srgbClr val="00BCDA"/>
            </a:solidFill>
            <a:ln w="16401"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8B31A663-DEFB-7BC3-ABBB-5312E7F86812}"/>
                </a:ext>
              </a:extLst>
            </p:cNvPr>
            <p:cNvSpPr/>
            <p:nvPr/>
          </p:nvSpPr>
          <p:spPr>
            <a:xfrm>
              <a:off x="1167065" y="534478"/>
              <a:ext cx="691855" cy="545857"/>
            </a:xfrm>
            <a:custGeom>
              <a:avLst/>
              <a:gdLst>
                <a:gd name="connsiteX0" fmla="*/ 523944 w 691855"/>
                <a:gd name="connsiteY0" fmla="*/ 0 h 545857"/>
                <a:gd name="connsiteX1" fmla="*/ 0 w 691855"/>
                <a:gd name="connsiteY1" fmla="*/ 0 h 545857"/>
                <a:gd name="connsiteX2" fmla="*/ 0 w 691855"/>
                <a:gd name="connsiteY2" fmla="*/ 151972 h 545857"/>
                <a:gd name="connsiteX3" fmla="*/ 92006 w 691855"/>
                <a:gd name="connsiteY3" fmla="*/ 151972 h 545857"/>
                <a:gd name="connsiteX4" fmla="*/ 92006 w 691855"/>
                <a:gd name="connsiteY4" fmla="*/ 91411 h 545857"/>
                <a:gd name="connsiteX5" fmla="*/ 523944 w 691855"/>
                <a:gd name="connsiteY5" fmla="*/ 91411 h 545857"/>
                <a:gd name="connsiteX6" fmla="*/ 599849 w 691855"/>
                <a:gd name="connsiteY6" fmla="*/ 166826 h 545857"/>
                <a:gd name="connsiteX7" fmla="*/ 599849 w 691855"/>
                <a:gd name="connsiteY7" fmla="*/ 379031 h 545857"/>
                <a:gd name="connsiteX8" fmla="*/ 523944 w 691855"/>
                <a:gd name="connsiteY8" fmla="*/ 454445 h 545857"/>
                <a:gd name="connsiteX9" fmla="*/ 521151 w 691855"/>
                <a:gd name="connsiteY9" fmla="*/ 454445 h 545857"/>
                <a:gd name="connsiteX10" fmla="*/ 521151 w 691855"/>
                <a:gd name="connsiteY10" fmla="*/ 455262 h 545857"/>
                <a:gd name="connsiteX11" fmla="*/ 521151 w 691855"/>
                <a:gd name="connsiteY11" fmla="*/ 455262 h 545857"/>
                <a:gd name="connsiteX12" fmla="*/ 521151 w 691855"/>
                <a:gd name="connsiteY12" fmla="*/ 470116 h 545857"/>
                <a:gd name="connsiteX13" fmla="*/ 521151 w 691855"/>
                <a:gd name="connsiteY13" fmla="*/ 545857 h 545857"/>
                <a:gd name="connsiteX14" fmla="*/ 523286 w 691855"/>
                <a:gd name="connsiteY14" fmla="*/ 545857 h 545857"/>
                <a:gd name="connsiteX15" fmla="*/ 691855 w 691855"/>
                <a:gd name="connsiteY15" fmla="*/ 379031 h 545857"/>
                <a:gd name="connsiteX16" fmla="*/ 691855 w 691855"/>
                <a:gd name="connsiteY16" fmla="*/ 166826 h 545857"/>
                <a:gd name="connsiteX17" fmla="*/ 523944 w 691855"/>
                <a:gd name="connsiteY17" fmla="*/ 0 h 545857"/>
                <a:gd name="connsiteX18" fmla="*/ 429966 w 691855"/>
                <a:gd name="connsiteY18" fmla="*/ 470116 h 545857"/>
                <a:gd name="connsiteX19" fmla="*/ 429966 w 691855"/>
                <a:gd name="connsiteY19" fmla="*/ 545857 h 545857"/>
                <a:gd name="connsiteX20" fmla="*/ 168240 w 691855"/>
                <a:gd name="connsiteY20" fmla="*/ 545857 h 545857"/>
                <a:gd name="connsiteX21" fmla="*/ 1150 w 691855"/>
                <a:gd name="connsiteY21" fmla="*/ 394702 h 545857"/>
                <a:gd name="connsiteX22" fmla="*/ 93978 w 691855"/>
                <a:gd name="connsiteY22" fmla="*/ 394702 h 545857"/>
                <a:gd name="connsiteX23" fmla="*/ 168240 w 691855"/>
                <a:gd name="connsiteY23" fmla="*/ 454445 h 545857"/>
                <a:gd name="connsiteX24" fmla="*/ 209807 w 691855"/>
                <a:gd name="connsiteY24" fmla="*/ 454445 h 545857"/>
                <a:gd name="connsiteX25" fmla="*/ 209807 w 691855"/>
                <a:gd name="connsiteY25" fmla="*/ 531002 h 545857"/>
                <a:gd name="connsiteX26" fmla="*/ 208329 w 691855"/>
                <a:gd name="connsiteY26" fmla="*/ 545857 h 545857"/>
                <a:gd name="connsiteX27" fmla="*/ 301157 w 691855"/>
                <a:gd name="connsiteY27" fmla="*/ 545857 h 545857"/>
                <a:gd name="connsiteX28" fmla="*/ 301157 w 691855"/>
                <a:gd name="connsiteY28" fmla="*/ 531002 h 545857"/>
                <a:gd name="connsiteX29" fmla="*/ 301157 w 691855"/>
                <a:gd name="connsiteY29" fmla="*/ 454445 h 545857"/>
                <a:gd name="connsiteX30" fmla="*/ 427994 w 691855"/>
                <a:gd name="connsiteY30" fmla="*/ 454445 h 545857"/>
                <a:gd name="connsiteX31" fmla="*/ 429637 w 691855"/>
                <a:gd name="connsiteY31" fmla="*/ 470769 h 545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91855" h="545857">
                  <a:moveTo>
                    <a:pt x="523944" y="0"/>
                  </a:moveTo>
                  <a:lnTo>
                    <a:pt x="0" y="0"/>
                  </a:lnTo>
                  <a:lnTo>
                    <a:pt x="0" y="151972"/>
                  </a:lnTo>
                  <a:lnTo>
                    <a:pt x="92006" y="151972"/>
                  </a:lnTo>
                  <a:lnTo>
                    <a:pt x="92006" y="91411"/>
                  </a:lnTo>
                  <a:lnTo>
                    <a:pt x="523944" y="91411"/>
                  </a:lnTo>
                  <a:cubicBezTo>
                    <a:pt x="565866" y="91411"/>
                    <a:pt x="599849" y="125176"/>
                    <a:pt x="599849" y="166826"/>
                  </a:cubicBezTo>
                  <a:lnTo>
                    <a:pt x="599849" y="379031"/>
                  </a:lnTo>
                  <a:cubicBezTo>
                    <a:pt x="599849" y="420682"/>
                    <a:pt x="565866" y="454445"/>
                    <a:pt x="523944" y="454445"/>
                  </a:cubicBezTo>
                  <a:lnTo>
                    <a:pt x="521151" y="454445"/>
                  </a:lnTo>
                  <a:lnTo>
                    <a:pt x="521151" y="455262"/>
                  </a:lnTo>
                  <a:lnTo>
                    <a:pt x="521151" y="455262"/>
                  </a:lnTo>
                  <a:cubicBezTo>
                    <a:pt x="521400" y="460209"/>
                    <a:pt x="521400" y="465168"/>
                    <a:pt x="521151" y="470116"/>
                  </a:cubicBezTo>
                  <a:lnTo>
                    <a:pt x="521151" y="545857"/>
                  </a:lnTo>
                  <a:lnTo>
                    <a:pt x="523286" y="545857"/>
                  </a:lnTo>
                  <a:cubicBezTo>
                    <a:pt x="616203" y="546038"/>
                    <a:pt x="691673" y="471347"/>
                    <a:pt x="691855" y="379031"/>
                  </a:cubicBezTo>
                  <a:lnTo>
                    <a:pt x="691855" y="166826"/>
                  </a:lnTo>
                  <a:cubicBezTo>
                    <a:pt x="691765" y="74728"/>
                    <a:pt x="616642" y="90"/>
                    <a:pt x="523944" y="0"/>
                  </a:cubicBezTo>
                  <a:moveTo>
                    <a:pt x="429966" y="470116"/>
                  </a:moveTo>
                  <a:lnTo>
                    <a:pt x="429966" y="545857"/>
                  </a:lnTo>
                  <a:lnTo>
                    <a:pt x="168240" y="545857"/>
                  </a:lnTo>
                  <a:cubicBezTo>
                    <a:pt x="81675" y="545739"/>
                    <a:pt x="9358" y="480320"/>
                    <a:pt x="1150" y="394702"/>
                  </a:cubicBezTo>
                  <a:lnTo>
                    <a:pt x="93978" y="394702"/>
                  </a:lnTo>
                  <a:cubicBezTo>
                    <a:pt x="101483" y="429506"/>
                    <a:pt x="132415" y="454390"/>
                    <a:pt x="168240" y="454445"/>
                  </a:cubicBezTo>
                  <a:lnTo>
                    <a:pt x="209807" y="454445"/>
                  </a:lnTo>
                  <a:lnTo>
                    <a:pt x="209807" y="531002"/>
                  </a:lnTo>
                  <a:cubicBezTo>
                    <a:pt x="209812" y="535991"/>
                    <a:pt x="209316" y="540966"/>
                    <a:pt x="208329" y="545857"/>
                  </a:cubicBezTo>
                  <a:lnTo>
                    <a:pt x="301157" y="545857"/>
                  </a:lnTo>
                  <a:cubicBezTo>
                    <a:pt x="301157" y="540960"/>
                    <a:pt x="301157" y="535900"/>
                    <a:pt x="301157" y="531002"/>
                  </a:cubicBezTo>
                  <a:lnTo>
                    <a:pt x="301157" y="454445"/>
                  </a:lnTo>
                  <a:lnTo>
                    <a:pt x="427994" y="454445"/>
                  </a:lnTo>
                  <a:cubicBezTo>
                    <a:pt x="429092" y="459817"/>
                    <a:pt x="429642" y="465287"/>
                    <a:pt x="429637" y="470769"/>
                  </a:cubicBezTo>
                </a:path>
              </a:pathLst>
            </a:custGeom>
            <a:solidFill>
              <a:srgbClr val="00BCDA"/>
            </a:solidFill>
            <a:ln w="16401"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A596A244-2A36-21C8-0842-0B16A447431A}"/>
                </a:ext>
              </a:extLst>
            </p:cNvPr>
            <p:cNvSpPr/>
            <p:nvPr/>
          </p:nvSpPr>
          <p:spPr>
            <a:xfrm>
              <a:off x="1167065" y="686449"/>
              <a:ext cx="301485" cy="393885"/>
            </a:xfrm>
            <a:custGeom>
              <a:avLst/>
              <a:gdLst>
                <a:gd name="connsiteX0" fmla="*/ 0 w 301485"/>
                <a:gd name="connsiteY0" fmla="*/ 91411 h 393885"/>
                <a:gd name="connsiteX1" fmla="*/ 92006 w 301485"/>
                <a:gd name="connsiteY1" fmla="*/ 91411 h 393885"/>
                <a:gd name="connsiteX2" fmla="*/ 92006 w 301485"/>
                <a:gd name="connsiteY2" fmla="*/ 0 h 393885"/>
                <a:gd name="connsiteX3" fmla="*/ 0 w 301485"/>
                <a:gd name="connsiteY3" fmla="*/ 0 h 393885"/>
                <a:gd name="connsiteX4" fmla="*/ 301485 w 301485"/>
                <a:gd name="connsiteY4" fmla="*/ 302474 h 393885"/>
                <a:gd name="connsiteX5" fmla="*/ 301485 w 301485"/>
                <a:gd name="connsiteY5" fmla="*/ 379031 h 393885"/>
                <a:gd name="connsiteX6" fmla="*/ 301485 w 301485"/>
                <a:gd name="connsiteY6" fmla="*/ 393885 h 393885"/>
                <a:gd name="connsiteX7" fmla="*/ 208000 w 301485"/>
                <a:gd name="connsiteY7" fmla="*/ 393885 h 393885"/>
                <a:gd name="connsiteX8" fmla="*/ 209479 w 301485"/>
                <a:gd name="connsiteY8" fmla="*/ 379031 h 393885"/>
                <a:gd name="connsiteX9" fmla="*/ 209479 w 301485"/>
                <a:gd name="connsiteY9" fmla="*/ 302474 h 393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1485" h="393885">
                  <a:moveTo>
                    <a:pt x="0" y="91411"/>
                  </a:moveTo>
                  <a:lnTo>
                    <a:pt x="92006" y="91411"/>
                  </a:lnTo>
                  <a:lnTo>
                    <a:pt x="92006" y="0"/>
                  </a:lnTo>
                  <a:lnTo>
                    <a:pt x="0" y="0"/>
                  </a:lnTo>
                  <a:close/>
                  <a:moveTo>
                    <a:pt x="301485" y="302474"/>
                  </a:moveTo>
                  <a:lnTo>
                    <a:pt x="301485" y="379031"/>
                  </a:lnTo>
                  <a:cubicBezTo>
                    <a:pt x="301485" y="384091"/>
                    <a:pt x="301485" y="388988"/>
                    <a:pt x="301485" y="393885"/>
                  </a:cubicBezTo>
                  <a:lnTo>
                    <a:pt x="208000" y="393885"/>
                  </a:lnTo>
                  <a:cubicBezTo>
                    <a:pt x="208988" y="388995"/>
                    <a:pt x="209484" y="384019"/>
                    <a:pt x="209479" y="379031"/>
                  </a:cubicBezTo>
                  <a:lnTo>
                    <a:pt x="209479" y="302474"/>
                  </a:lnTo>
                  <a:close/>
                </a:path>
              </a:pathLst>
            </a:custGeom>
            <a:solidFill>
              <a:srgbClr val="007284"/>
            </a:solidFill>
            <a:ln w="16401"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8845D235-C6CD-988E-555B-69CC5ACFFD50}"/>
                </a:ext>
              </a:extLst>
            </p:cNvPr>
            <p:cNvSpPr/>
            <p:nvPr/>
          </p:nvSpPr>
          <p:spPr>
            <a:xfrm>
              <a:off x="1167065" y="837768"/>
              <a:ext cx="520493" cy="243219"/>
            </a:xfrm>
            <a:custGeom>
              <a:avLst/>
              <a:gdLst>
                <a:gd name="connsiteX0" fmla="*/ 92006 w 520493"/>
                <a:gd name="connsiteY0" fmla="*/ 75741 h 243219"/>
                <a:gd name="connsiteX1" fmla="*/ 92006 w 520493"/>
                <a:gd name="connsiteY1" fmla="*/ 0 h 243219"/>
                <a:gd name="connsiteX2" fmla="*/ 0 w 520493"/>
                <a:gd name="connsiteY2" fmla="*/ 0 h 243219"/>
                <a:gd name="connsiteX3" fmla="*/ 0 w 520493"/>
                <a:gd name="connsiteY3" fmla="*/ 75741 h 243219"/>
                <a:gd name="connsiteX4" fmla="*/ 0 w 520493"/>
                <a:gd name="connsiteY4" fmla="*/ 92064 h 243219"/>
                <a:gd name="connsiteX5" fmla="*/ 92992 w 520493"/>
                <a:gd name="connsiteY5" fmla="*/ 92064 h 243219"/>
                <a:gd name="connsiteX6" fmla="*/ 91349 w 520493"/>
                <a:gd name="connsiteY6" fmla="*/ 75741 h 243219"/>
                <a:gd name="connsiteX7" fmla="*/ 427666 w 520493"/>
                <a:gd name="connsiteY7" fmla="*/ 151155 h 243219"/>
                <a:gd name="connsiteX8" fmla="*/ 520493 w 520493"/>
                <a:gd name="connsiteY8" fmla="*/ 151155 h 243219"/>
                <a:gd name="connsiteX9" fmla="*/ 520493 w 520493"/>
                <a:gd name="connsiteY9" fmla="*/ 167479 h 243219"/>
                <a:gd name="connsiteX10" fmla="*/ 520493 w 520493"/>
                <a:gd name="connsiteY10" fmla="*/ 243220 h 243219"/>
                <a:gd name="connsiteX11" fmla="*/ 429966 w 520493"/>
                <a:gd name="connsiteY11" fmla="*/ 243220 h 243219"/>
                <a:gd name="connsiteX12" fmla="*/ 429966 w 520493"/>
                <a:gd name="connsiteY12" fmla="*/ 166826 h 243219"/>
                <a:gd name="connsiteX13" fmla="*/ 428323 w 520493"/>
                <a:gd name="connsiteY13" fmla="*/ 150502 h 2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0493" h="243219">
                  <a:moveTo>
                    <a:pt x="92006" y="75741"/>
                  </a:moveTo>
                  <a:lnTo>
                    <a:pt x="92006" y="0"/>
                  </a:lnTo>
                  <a:lnTo>
                    <a:pt x="0" y="0"/>
                  </a:lnTo>
                  <a:lnTo>
                    <a:pt x="0" y="75741"/>
                  </a:lnTo>
                  <a:cubicBezTo>
                    <a:pt x="0" y="80964"/>
                    <a:pt x="0" y="86188"/>
                    <a:pt x="0" y="92064"/>
                  </a:cubicBezTo>
                  <a:lnTo>
                    <a:pt x="92992" y="92064"/>
                  </a:lnTo>
                  <a:cubicBezTo>
                    <a:pt x="91811" y="86705"/>
                    <a:pt x="91259" y="81227"/>
                    <a:pt x="91349" y="75741"/>
                  </a:cubicBezTo>
                  <a:moveTo>
                    <a:pt x="427666" y="151155"/>
                  </a:moveTo>
                  <a:lnTo>
                    <a:pt x="520493" y="151155"/>
                  </a:lnTo>
                  <a:cubicBezTo>
                    <a:pt x="520493" y="156379"/>
                    <a:pt x="520493" y="161602"/>
                    <a:pt x="520493" y="167479"/>
                  </a:cubicBezTo>
                  <a:lnTo>
                    <a:pt x="520493" y="243220"/>
                  </a:lnTo>
                  <a:lnTo>
                    <a:pt x="429966" y="243220"/>
                  </a:lnTo>
                  <a:lnTo>
                    <a:pt x="429966" y="166826"/>
                  </a:lnTo>
                  <a:cubicBezTo>
                    <a:pt x="429971" y="161344"/>
                    <a:pt x="429420" y="155874"/>
                    <a:pt x="428323" y="150502"/>
                  </a:cubicBezTo>
                </a:path>
              </a:pathLst>
            </a:custGeom>
            <a:solidFill>
              <a:srgbClr val="6A6B62"/>
            </a:solidFill>
            <a:ln w="16401"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BACC76D3-7BC4-40B6-02E0-E93FEEC6A87C}"/>
                </a:ext>
              </a:extLst>
            </p:cNvPr>
            <p:cNvSpPr/>
            <p:nvPr/>
          </p:nvSpPr>
          <p:spPr>
            <a:xfrm>
              <a:off x="995210" y="836951"/>
              <a:ext cx="1182282" cy="920098"/>
            </a:xfrm>
            <a:custGeom>
              <a:avLst/>
              <a:gdLst>
                <a:gd name="connsiteX0" fmla="*/ 600178 w 1182282"/>
                <a:gd name="connsiteY0" fmla="*/ 151971 h 920098"/>
                <a:gd name="connsiteX1" fmla="*/ 600178 w 1182282"/>
                <a:gd name="connsiteY1" fmla="*/ 151971 h 920098"/>
                <a:gd name="connsiteX2" fmla="*/ 525751 w 1182282"/>
                <a:gd name="connsiteY2" fmla="*/ 92228 h 920098"/>
                <a:gd name="connsiteX3" fmla="*/ 473340 w 1182282"/>
                <a:gd name="connsiteY3" fmla="*/ 92228 h 920098"/>
                <a:gd name="connsiteX4" fmla="*/ 473340 w 1182282"/>
                <a:gd name="connsiteY4" fmla="*/ 16323 h 920098"/>
                <a:gd name="connsiteX5" fmla="*/ 473340 w 1182282"/>
                <a:gd name="connsiteY5" fmla="*/ 0 h 920098"/>
                <a:gd name="connsiteX6" fmla="*/ 525751 w 1182282"/>
                <a:gd name="connsiteY6" fmla="*/ 0 h 920098"/>
                <a:gd name="connsiteX7" fmla="*/ 693005 w 1182282"/>
                <a:gd name="connsiteY7" fmla="*/ 151155 h 920098"/>
                <a:gd name="connsiteX8" fmla="*/ 381334 w 1182282"/>
                <a:gd name="connsiteY8" fmla="*/ 92228 h 920098"/>
                <a:gd name="connsiteX9" fmla="*/ 266326 w 1182282"/>
                <a:gd name="connsiteY9" fmla="*/ 92228 h 920098"/>
                <a:gd name="connsiteX10" fmla="*/ 264683 w 1182282"/>
                <a:gd name="connsiteY10" fmla="*/ 75904 h 920098"/>
                <a:gd name="connsiteX11" fmla="*/ 264683 w 1182282"/>
                <a:gd name="connsiteY11" fmla="*/ 816 h 920098"/>
                <a:gd name="connsiteX12" fmla="*/ 379691 w 1182282"/>
                <a:gd name="connsiteY12" fmla="*/ 816 h 920098"/>
                <a:gd name="connsiteX13" fmla="*/ 381334 w 1182282"/>
                <a:gd name="connsiteY13" fmla="*/ 17140 h 920098"/>
                <a:gd name="connsiteX14" fmla="*/ 381334 w 1182282"/>
                <a:gd name="connsiteY14" fmla="*/ 93044 h 920098"/>
                <a:gd name="connsiteX15" fmla="*/ 693498 w 1182282"/>
                <a:gd name="connsiteY15" fmla="*/ 243383 h 920098"/>
                <a:gd name="connsiteX16" fmla="*/ 693498 w 1182282"/>
                <a:gd name="connsiteY16" fmla="*/ 546347 h 920098"/>
                <a:gd name="connsiteX17" fmla="*/ 169883 w 1182282"/>
                <a:gd name="connsiteY17" fmla="*/ 546347 h 920098"/>
                <a:gd name="connsiteX18" fmla="*/ 2629 w 1182282"/>
                <a:gd name="connsiteY18" fmla="*/ 395028 h 920098"/>
                <a:gd name="connsiteX19" fmla="*/ 95457 w 1182282"/>
                <a:gd name="connsiteY19" fmla="*/ 395028 h 920098"/>
                <a:gd name="connsiteX20" fmla="*/ 169883 w 1182282"/>
                <a:gd name="connsiteY20" fmla="*/ 455098 h 920098"/>
                <a:gd name="connsiteX21" fmla="*/ 601821 w 1182282"/>
                <a:gd name="connsiteY21" fmla="*/ 455098 h 920098"/>
                <a:gd name="connsiteX22" fmla="*/ 601821 w 1182282"/>
                <a:gd name="connsiteY22" fmla="*/ 242893 h 920098"/>
                <a:gd name="connsiteX23" fmla="*/ 94635 w 1182282"/>
                <a:gd name="connsiteY23" fmla="*/ 389315 h 920098"/>
                <a:gd name="connsiteX24" fmla="*/ 94635 w 1182282"/>
                <a:gd name="connsiteY24" fmla="*/ 387682 h 920098"/>
                <a:gd name="connsiteX25" fmla="*/ 94635 w 1182282"/>
                <a:gd name="connsiteY25" fmla="*/ 389315 h 920098"/>
                <a:gd name="connsiteX26" fmla="*/ 2136 w 1182282"/>
                <a:gd name="connsiteY26" fmla="*/ 387846 h 920098"/>
                <a:gd name="connsiteX27" fmla="*/ 2136 w 1182282"/>
                <a:gd name="connsiteY27" fmla="*/ 391927 h 920098"/>
                <a:gd name="connsiteX28" fmla="*/ 2136 w 1182282"/>
                <a:gd name="connsiteY28" fmla="*/ 387846 h 920098"/>
                <a:gd name="connsiteX29" fmla="*/ 93649 w 1182282"/>
                <a:gd name="connsiteY29" fmla="*/ 303943 h 920098"/>
                <a:gd name="connsiteX30" fmla="*/ 1972 w 1182282"/>
                <a:gd name="connsiteY30" fmla="*/ 303943 h 920098"/>
                <a:gd name="connsiteX31" fmla="*/ 1972 w 1182282"/>
                <a:gd name="connsiteY31" fmla="*/ 167642 h 920098"/>
                <a:gd name="connsiteX32" fmla="*/ 169883 w 1182282"/>
                <a:gd name="connsiteY32" fmla="*/ 816 h 920098"/>
                <a:gd name="connsiteX33" fmla="*/ 171855 w 1182282"/>
                <a:gd name="connsiteY33" fmla="*/ 816 h 920098"/>
                <a:gd name="connsiteX34" fmla="*/ 171855 w 1182282"/>
                <a:gd name="connsiteY34" fmla="*/ 76557 h 920098"/>
                <a:gd name="connsiteX35" fmla="*/ 171855 w 1182282"/>
                <a:gd name="connsiteY35" fmla="*/ 92881 h 920098"/>
                <a:gd name="connsiteX36" fmla="*/ 169062 w 1182282"/>
                <a:gd name="connsiteY36" fmla="*/ 92881 h 920098"/>
                <a:gd name="connsiteX37" fmla="*/ 93649 w 1182282"/>
                <a:gd name="connsiteY37" fmla="*/ 167642 h 920098"/>
                <a:gd name="connsiteX38" fmla="*/ 709764 w 1182282"/>
                <a:gd name="connsiteY38" fmla="*/ 640859 h 920098"/>
                <a:gd name="connsiteX39" fmla="*/ 757246 w 1182282"/>
                <a:gd name="connsiteY39" fmla="*/ 601520 h 920098"/>
                <a:gd name="connsiteX40" fmla="*/ 762996 w 1182282"/>
                <a:gd name="connsiteY40" fmla="*/ 601520 h 920098"/>
                <a:gd name="connsiteX41" fmla="*/ 762996 w 1182282"/>
                <a:gd name="connsiteY41" fmla="*/ 616048 h 920098"/>
                <a:gd name="connsiteX42" fmla="*/ 762996 w 1182282"/>
                <a:gd name="connsiteY42" fmla="*/ 616048 h 920098"/>
                <a:gd name="connsiteX43" fmla="*/ 762996 w 1182282"/>
                <a:gd name="connsiteY43" fmla="*/ 865144 h 920098"/>
                <a:gd name="connsiteX44" fmla="*/ 764803 w 1182282"/>
                <a:gd name="connsiteY44" fmla="*/ 913135 h 920098"/>
                <a:gd name="connsiteX45" fmla="*/ 707956 w 1182282"/>
                <a:gd name="connsiteY45" fmla="*/ 913135 h 920098"/>
                <a:gd name="connsiteX46" fmla="*/ 709928 w 1182282"/>
                <a:gd name="connsiteY46" fmla="*/ 865144 h 920098"/>
                <a:gd name="connsiteX47" fmla="*/ 1126750 w 1182282"/>
                <a:gd name="connsiteY47" fmla="*/ 865144 h 920098"/>
                <a:gd name="connsiteX48" fmla="*/ 1126750 w 1182282"/>
                <a:gd name="connsiteY48" fmla="*/ 789077 h 920098"/>
                <a:gd name="connsiteX49" fmla="*/ 1085183 w 1182282"/>
                <a:gd name="connsiteY49" fmla="*/ 737005 h 920098"/>
                <a:gd name="connsiteX50" fmla="*/ 1041644 w 1182282"/>
                <a:gd name="connsiteY50" fmla="*/ 790056 h 920098"/>
                <a:gd name="connsiteX51" fmla="*/ 1041644 w 1182282"/>
                <a:gd name="connsiteY51" fmla="*/ 865144 h 920098"/>
                <a:gd name="connsiteX52" fmla="*/ 1043616 w 1182282"/>
                <a:gd name="connsiteY52" fmla="*/ 913135 h 920098"/>
                <a:gd name="connsiteX53" fmla="*/ 986769 w 1182282"/>
                <a:gd name="connsiteY53" fmla="*/ 913135 h 920098"/>
                <a:gd name="connsiteX54" fmla="*/ 988740 w 1182282"/>
                <a:gd name="connsiteY54" fmla="*/ 865144 h 920098"/>
                <a:gd name="connsiteX55" fmla="*/ 988740 w 1182282"/>
                <a:gd name="connsiteY55" fmla="*/ 640859 h 920098"/>
                <a:gd name="connsiteX56" fmla="*/ 1036058 w 1182282"/>
                <a:gd name="connsiteY56" fmla="*/ 601520 h 920098"/>
                <a:gd name="connsiteX57" fmla="*/ 1041808 w 1182282"/>
                <a:gd name="connsiteY57" fmla="*/ 601520 h 920098"/>
                <a:gd name="connsiteX58" fmla="*/ 1041808 w 1182282"/>
                <a:gd name="connsiteY58" fmla="*/ 616211 h 920098"/>
                <a:gd name="connsiteX59" fmla="*/ 1041808 w 1182282"/>
                <a:gd name="connsiteY59" fmla="*/ 725905 h 920098"/>
                <a:gd name="connsiteX60" fmla="*/ 1104241 w 1182282"/>
                <a:gd name="connsiteY60" fmla="*/ 694400 h 920098"/>
                <a:gd name="connsiteX61" fmla="*/ 1180311 w 1182282"/>
                <a:gd name="connsiteY61" fmla="*/ 790709 h 920098"/>
                <a:gd name="connsiteX62" fmla="*/ 1180311 w 1182282"/>
                <a:gd name="connsiteY62" fmla="*/ 865307 h 920098"/>
                <a:gd name="connsiteX63" fmla="*/ 1182282 w 1182282"/>
                <a:gd name="connsiteY63" fmla="*/ 913298 h 920098"/>
                <a:gd name="connsiteX64" fmla="*/ 1125271 w 1182282"/>
                <a:gd name="connsiteY64" fmla="*/ 913298 h 920098"/>
                <a:gd name="connsiteX65" fmla="*/ 1126750 w 1182282"/>
                <a:gd name="connsiteY65" fmla="*/ 865307 h 920098"/>
                <a:gd name="connsiteX66" fmla="*/ 887369 w 1182282"/>
                <a:gd name="connsiteY66" fmla="*/ 742228 h 920098"/>
                <a:gd name="connsiteX67" fmla="*/ 887369 w 1182282"/>
                <a:gd name="connsiteY67" fmla="*/ 828579 h 920098"/>
                <a:gd name="connsiteX68" fmla="*/ 920228 w 1182282"/>
                <a:gd name="connsiteY68" fmla="*/ 873632 h 920098"/>
                <a:gd name="connsiteX69" fmla="*/ 939615 w 1182282"/>
                <a:gd name="connsiteY69" fmla="*/ 868572 h 920098"/>
                <a:gd name="connsiteX70" fmla="*/ 939615 w 1182282"/>
                <a:gd name="connsiteY70" fmla="*/ 914604 h 920098"/>
                <a:gd name="connsiteX71" fmla="*/ 905606 w 1182282"/>
                <a:gd name="connsiteY71" fmla="*/ 917379 h 920098"/>
                <a:gd name="connsiteX72" fmla="*/ 834794 w 1182282"/>
                <a:gd name="connsiteY72" fmla="*/ 839026 h 920098"/>
                <a:gd name="connsiteX73" fmla="*/ 834794 w 1182282"/>
                <a:gd name="connsiteY73" fmla="*/ 742228 h 920098"/>
                <a:gd name="connsiteX74" fmla="*/ 801934 w 1182282"/>
                <a:gd name="connsiteY74" fmla="*/ 742228 h 920098"/>
                <a:gd name="connsiteX75" fmla="*/ 801934 w 1182282"/>
                <a:gd name="connsiteY75" fmla="*/ 697992 h 920098"/>
                <a:gd name="connsiteX76" fmla="*/ 834794 w 1182282"/>
                <a:gd name="connsiteY76" fmla="*/ 697992 h 920098"/>
                <a:gd name="connsiteX77" fmla="*/ 834794 w 1182282"/>
                <a:gd name="connsiteY77" fmla="*/ 679383 h 920098"/>
                <a:gd name="connsiteX78" fmla="*/ 877018 w 1182282"/>
                <a:gd name="connsiteY78" fmla="*/ 641676 h 920098"/>
                <a:gd name="connsiteX79" fmla="*/ 885397 w 1182282"/>
                <a:gd name="connsiteY79" fmla="*/ 641676 h 920098"/>
                <a:gd name="connsiteX80" fmla="*/ 888519 w 1182282"/>
                <a:gd name="connsiteY80" fmla="*/ 641676 h 920098"/>
                <a:gd name="connsiteX81" fmla="*/ 887205 w 1182282"/>
                <a:gd name="connsiteY81" fmla="*/ 682974 h 920098"/>
                <a:gd name="connsiteX82" fmla="*/ 887205 w 1182282"/>
                <a:gd name="connsiteY82" fmla="*/ 697502 h 920098"/>
                <a:gd name="connsiteX83" fmla="*/ 946352 w 1182282"/>
                <a:gd name="connsiteY83" fmla="*/ 697502 h 920098"/>
                <a:gd name="connsiteX84" fmla="*/ 946352 w 1182282"/>
                <a:gd name="connsiteY84" fmla="*/ 742228 h 920098"/>
                <a:gd name="connsiteX85" fmla="*/ 560418 w 1182282"/>
                <a:gd name="connsiteY85" fmla="*/ 883589 h 920098"/>
                <a:gd name="connsiteX86" fmla="*/ 525097 w 1182282"/>
                <a:gd name="connsiteY86" fmla="*/ 858448 h 920098"/>
                <a:gd name="connsiteX87" fmla="*/ 550404 w 1182282"/>
                <a:gd name="connsiteY87" fmla="*/ 823356 h 920098"/>
                <a:gd name="connsiteX88" fmla="*/ 560418 w 1182282"/>
                <a:gd name="connsiteY88" fmla="*/ 823356 h 920098"/>
                <a:gd name="connsiteX89" fmla="*/ 595738 w 1182282"/>
                <a:gd name="connsiteY89" fmla="*/ 848497 h 920098"/>
                <a:gd name="connsiteX90" fmla="*/ 570432 w 1182282"/>
                <a:gd name="connsiteY90" fmla="*/ 883589 h 920098"/>
                <a:gd name="connsiteX91" fmla="*/ 560418 w 1182282"/>
                <a:gd name="connsiteY91" fmla="*/ 883589 h 920098"/>
                <a:gd name="connsiteX92" fmla="*/ 644702 w 1182282"/>
                <a:gd name="connsiteY92" fmla="*/ 858614 h 920098"/>
                <a:gd name="connsiteX93" fmla="*/ 644702 w 1182282"/>
                <a:gd name="connsiteY93" fmla="*/ 791199 h 920098"/>
                <a:gd name="connsiteX94" fmla="*/ 557132 w 1182282"/>
                <a:gd name="connsiteY94" fmla="*/ 694400 h 920098"/>
                <a:gd name="connsiteX95" fmla="*/ 489113 w 1182282"/>
                <a:gd name="connsiteY95" fmla="*/ 709418 h 920098"/>
                <a:gd name="connsiteX96" fmla="*/ 489113 w 1182282"/>
                <a:gd name="connsiteY96" fmla="*/ 758388 h 920098"/>
                <a:gd name="connsiteX97" fmla="*/ 543988 w 1182282"/>
                <a:gd name="connsiteY97" fmla="*/ 736678 h 920098"/>
                <a:gd name="connsiteX98" fmla="*/ 594935 w 1182282"/>
                <a:gd name="connsiteY98" fmla="*/ 777980 h 920098"/>
                <a:gd name="connsiteX99" fmla="*/ 594920 w 1182282"/>
                <a:gd name="connsiteY99" fmla="*/ 787444 h 920098"/>
                <a:gd name="connsiteX100" fmla="*/ 594920 w 1182282"/>
                <a:gd name="connsiteY100" fmla="*/ 807196 h 920098"/>
                <a:gd name="connsiteX101" fmla="*/ 548260 w 1182282"/>
                <a:gd name="connsiteY101" fmla="*/ 789403 h 920098"/>
                <a:gd name="connsiteX102" fmla="*/ 472519 w 1182282"/>
                <a:gd name="connsiteY102" fmla="*/ 856492 h 920098"/>
                <a:gd name="connsiteX103" fmla="*/ 544809 w 1182282"/>
                <a:gd name="connsiteY103" fmla="*/ 919991 h 920098"/>
                <a:gd name="connsiteX104" fmla="*/ 597877 w 1182282"/>
                <a:gd name="connsiteY104" fmla="*/ 895506 h 920098"/>
                <a:gd name="connsiteX105" fmla="*/ 632380 w 1182282"/>
                <a:gd name="connsiteY105" fmla="*/ 919991 h 920098"/>
                <a:gd name="connsiteX106" fmla="*/ 668689 w 1182282"/>
                <a:gd name="connsiteY106" fmla="*/ 907585 h 920098"/>
                <a:gd name="connsiteX107" fmla="*/ 668689 w 1182282"/>
                <a:gd name="connsiteY107" fmla="*/ 874938 h 920098"/>
                <a:gd name="connsiteX108" fmla="*/ 657682 w 1182282"/>
                <a:gd name="connsiteY108" fmla="*/ 877223 h 920098"/>
                <a:gd name="connsiteX109" fmla="*/ 645031 w 1182282"/>
                <a:gd name="connsiteY109" fmla="*/ 857472 h 920098"/>
                <a:gd name="connsiteX110" fmla="*/ 193706 w 1182282"/>
                <a:gd name="connsiteY110" fmla="*/ 864491 h 920098"/>
                <a:gd name="connsiteX111" fmla="*/ 195678 w 1182282"/>
                <a:gd name="connsiteY111" fmla="*/ 912482 h 920098"/>
                <a:gd name="connsiteX112" fmla="*/ 138667 w 1182282"/>
                <a:gd name="connsiteY112" fmla="*/ 912482 h 920098"/>
                <a:gd name="connsiteX113" fmla="*/ 139981 w 1182282"/>
                <a:gd name="connsiteY113" fmla="*/ 864491 h 920098"/>
                <a:gd name="connsiteX114" fmla="*/ 139981 w 1182282"/>
                <a:gd name="connsiteY114" fmla="*/ 789077 h 920098"/>
                <a:gd name="connsiteX115" fmla="*/ 98414 w 1182282"/>
                <a:gd name="connsiteY115" fmla="*/ 737005 h 920098"/>
                <a:gd name="connsiteX116" fmla="*/ 54875 w 1182282"/>
                <a:gd name="connsiteY116" fmla="*/ 790056 h 920098"/>
                <a:gd name="connsiteX117" fmla="*/ 54875 w 1182282"/>
                <a:gd name="connsiteY117" fmla="*/ 865144 h 920098"/>
                <a:gd name="connsiteX118" fmla="*/ 56847 w 1182282"/>
                <a:gd name="connsiteY118" fmla="*/ 913135 h 920098"/>
                <a:gd name="connsiteX119" fmla="*/ 0 w 1182282"/>
                <a:gd name="connsiteY119" fmla="*/ 913135 h 920098"/>
                <a:gd name="connsiteX120" fmla="*/ 1972 w 1182282"/>
                <a:gd name="connsiteY120" fmla="*/ 865144 h 920098"/>
                <a:gd name="connsiteX121" fmla="*/ 1972 w 1182282"/>
                <a:gd name="connsiteY121" fmla="*/ 640859 h 920098"/>
                <a:gd name="connsiteX122" fmla="*/ 49289 w 1182282"/>
                <a:gd name="connsiteY122" fmla="*/ 601520 h 920098"/>
                <a:gd name="connsiteX123" fmla="*/ 55040 w 1182282"/>
                <a:gd name="connsiteY123" fmla="*/ 601520 h 920098"/>
                <a:gd name="connsiteX124" fmla="*/ 55040 w 1182282"/>
                <a:gd name="connsiteY124" fmla="*/ 616048 h 920098"/>
                <a:gd name="connsiteX125" fmla="*/ 55040 w 1182282"/>
                <a:gd name="connsiteY125" fmla="*/ 725905 h 920098"/>
                <a:gd name="connsiteX126" fmla="*/ 117472 w 1182282"/>
                <a:gd name="connsiteY126" fmla="*/ 694400 h 920098"/>
                <a:gd name="connsiteX127" fmla="*/ 193542 w 1182282"/>
                <a:gd name="connsiteY127" fmla="*/ 790709 h 920098"/>
                <a:gd name="connsiteX128" fmla="*/ 292285 w 1182282"/>
                <a:gd name="connsiteY128" fmla="*/ 774875 h 920098"/>
                <a:gd name="connsiteX129" fmla="*/ 341574 w 1182282"/>
                <a:gd name="connsiteY129" fmla="*/ 732108 h 920098"/>
                <a:gd name="connsiteX130" fmla="*/ 389384 w 1182282"/>
                <a:gd name="connsiteY130" fmla="*/ 774875 h 920098"/>
                <a:gd name="connsiteX131" fmla="*/ 341574 w 1182282"/>
                <a:gd name="connsiteY131" fmla="*/ 693258 h 920098"/>
                <a:gd name="connsiteX132" fmla="*/ 237574 w 1182282"/>
                <a:gd name="connsiteY132" fmla="*/ 805563 h 920098"/>
                <a:gd name="connsiteX133" fmla="*/ 344574 w 1182282"/>
                <a:gd name="connsiteY133" fmla="*/ 916950 h 920098"/>
                <a:gd name="connsiteX134" fmla="*/ 351596 w 1182282"/>
                <a:gd name="connsiteY134" fmla="*/ 916889 h 920098"/>
                <a:gd name="connsiteX135" fmla="*/ 422244 w 1182282"/>
                <a:gd name="connsiteY135" fmla="*/ 905463 h 920098"/>
                <a:gd name="connsiteX136" fmla="*/ 422244 w 1182282"/>
                <a:gd name="connsiteY136" fmla="*/ 859594 h 920098"/>
                <a:gd name="connsiteX137" fmla="*/ 360797 w 1182282"/>
                <a:gd name="connsiteY137" fmla="*/ 875917 h 920098"/>
                <a:gd name="connsiteX138" fmla="*/ 293272 w 1182282"/>
                <a:gd name="connsiteY138" fmla="*/ 812468 h 920098"/>
                <a:gd name="connsiteX139" fmla="*/ 293270 w 1182282"/>
                <a:gd name="connsiteY139" fmla="*/ 812419 h 920098"/>
                <a:gd name="connsiteX140" fmla="*/ 443602 w 1182282"/>
                <a:gd name="connsiteY140" fmla="*/ 812419 h 920098"/>
                <a:gd name="connsiteX141" fmla="*/ 444588 w 1182282"/>
                <a:gd name="connsiteY141" fmla="*/ 799850 h 920098"/>
                <a:gd name="connsiteX142" fmla="*/ 342888 w 1182282"/>
                <a:gd name="connsiteY142" fmla="*/ 695053 h 92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182282" h="920098">
                  <a:moveTo>
                    <a:pt x="600178" y="151971"/>
                  </a:moveTo>
                  <a:lnTo>
                    <a:pt x="600178" y="151971"/>
                  </a:lnTo>
                  <a:cubicBezTo>
                    <a:pt x="592659" y="117108"/>
                    <a:pt x="561638" y="92206"/>
                    <a:pt x="525751" y="92228"/>
                  </a:cubicBezTo>
                  <a:lnTo>
                    <a:pt x="473340" y="92228"/>
                  </a:lnTo>
                  <a:lnTo>
                    <a:pt x="473340" y="16323"/>
                  </a:lnTo>
                  <a:cubicBezTo>
                    <a:pt x="473340" y="11100"/>
                    <a:pt x="473340" y="5876"/>
                    <a:pt x="473340" y="0"/>
                  </a:cubicBezTo>
                  <a:lnTo>
                    <a:pt x="525751" y="0"/>
                  </a:lnTo>
                  <a:cubicBezTo>
                    <a:pt x="612378" y="33"/>
                    <a:pt x="684792" y="65475"/>
                    <a:pt x="693005" y="151155"/>
                  </a:cubicBezTo>
                  <a:close/>
                  <a:moveTo>
                    <a:pt x="381334" y="92228"/>
                  </a:moveTo>
                  <a:lnTo>
                    <a:pt x="266326" y="92228"/>
                  </a:lnTo>
                  <a:cubicBezTo>
                    <a:pt x="265154" y="86867"/>
                    <a:pt x="264602" y="81390"/>
                    <a:pt x="264683" y="75904"/>
                  </a:cubicBezTo>
                  <a:lnTo>
                    <a:pt x="264683" y="816"/>
                  </a:lnTo>
                  <a:lnTo>
                    <a:pt x="379691" y="816"/>
                  </a:lnTo>
                  <a:cubicBezTo>
                    <a:pt x="380875" y="6175"/>
                    <a:pt x="381427" y="11653"/>
                    <a:pt x="381334" y="17140"/>
                  </a:cubicBezTo>
                  <a:lnTo>
                    <a:pt x="381334" y="93044"/>
                  </a:lnTo>
                  <a:close/>
                  <a:moveTo>
                    <a:pt x="693498" y="243383"/>
                  </a:moveTo>
                  <a:lnTo>
                    <a:pt x="693498" y="546347"/>
                  </a:lnTo>
                  <a:lnTo>
                    <a:pt x="169883" y="546347"/>
                  </a:lnTo>
                  <a:cubicBezTo>
                    <a:pt x="83228" y="546229"/>
                    <a:pt x="10837" y="480736"/>
                    <a:pt x="2629" y="395028"/>
                  </a:cubicBezTo>
                  <a:lnTo>
                    <a:pt x="95457" y="395028"/>
                  </a:lnTo>
                  <a:cubicBezTo>
                    <a:pt x="102840" y="430022"/>
                    <a:pt x="133896" y="455087"/>
                    <a:pt x="169883" y="455098"/>
                  </a:cubicBezTo>
                  <a:lnTo>
                    <a:pt x="601821" y="455098"/>
                  </a:lnTo>
                  <a:lnTo>
                    <a:pt x="601821" y="242893"/>
                  </a:lnTo>
                  <a:close/>
                  <a:moveTo>
                    <a:pt x="94635" y="389315"/>
                  </a:moveTo>
                  <a:cubicBezTo>
                    <a:pt x="94558" y="388773"/>
                    <a:pt x="94558" y="388224"/>
                    <a:pt x="94635" y="387682"/>
                  </a:cubicBezTo>
                  <a:cubicBezTo>
                    <a:pt x="94558" y="388224"/>
                    <a:pt x="94558" y="388773"/>
                    <a:pt x="94635" y="389315"/>
                  </a:cubicBezTo>
                  <a:moveTo>
                    <a:pt x="2136" y="387846"/>
                  </a:moveTo>
                  <a:cubicBezTo>
                    <a:pt x="2050" y="389205"/>
                    <a:pt x="2050" y="390567"/>
                    <a:pt x="2136" y="391927"/>
                  </a:cubicBezTo>
                  <a:cubicBezTo>
                    <a:pt x="2050" y="390567"/>
                    <a:pt x="2050" y="389205"/>
                    <a:pt x="2136" y="387846"/>
                  </a:cubicBezTo>
                  <a:moveTo>
                    <a:pt x="93649" y="303943"/>
                  </a:moveTo>
                  <a:lnTo>
                    <a:pt x="1972" y="303943"/>
                  </a:lnTo>
                  <a:lnTo>
                    <a:pt x="1972" y="167642"/>
                  </a:lnTo>
                  <a:cubicBezTo>
                    <a:pt x="2062" y="75543"/>
                    <a:pt x="77185" y="906"/>
                    <a:pt x="169883" y="816"/>
                  </a:cubicBezTo>
                  <a:lnTo>
                    <a:pt x="171855" y="816"/>
                  </a:lnTo>
                  <a:lnTo>
                    <a:pt x="171855" y="76557"/>
                  </a:lnTo>
                  <a:cubicBezTo>
                    <a:pt x="171855" y="81781"/>
                    <a:pt x="171855" y="87004"/>
                    <a:pt x="171855" y="92881"/>
                  </a:cubicBezTo>
                  <a:lnTo>
                    <a:pt x="169062" y="92881"/>
                  </a:lnTo>
                  <a:cubicBezTo>
                    <a:pt x="127624" y="93233"/>
                    <a:pt x="94095" y="126474"/>
                    <a:pt x="93649" y="167642"/>
                  </a:cubicBezTo>
                  <a:close/>
                  <a:moveTo>
                    <a:pt x="709764" y="640859"/>
                  </a:moveTo>
                  <a:cubicBezTo>
                    <a:pt x="714803" y="618579"/>
                    <a:pt x="734280" y="602442"/>
                    <a:pt x="757246" y="601520"/>
                  </a:cubicBezTo>
                  <a:lnTo>
                    <a:pt x="762996" y="601520"/>
                  </a:lnTo>
                  <a:cubicBezTo>
                    <a:pt x="762996" y="606417"/>
                    <a:pt x="762996" y="611314"/>
                    <a:pt x="762996" y="616048"/>
                  </a:cubicBezTo>
                  <a:lnTo>
                    <a:pt x="762996" y="616048"/>
                  </a:lnTo>
                  <a:lnTo>
                    <a:pt x="762996" y="865144"/>
                  </a:lnTo>
                  <a:cubicBezTo>
                    <a:pt x="762996" y="881467"/>
                    <a:pt x="762996" y="902851"/>
                    <a:pt x="764803" y="913135"/>
                  </a:cubicBezTo>
                  <a:lnTo>
                    <a:pt x="707956" y="913135"/>
                  </a:lnTo>
                  <a:cubicBezTo>
                    <a:pt x="709475" y="897184"/>
                    <a:pt x="710133" y="881164"/>
                    <a:pt x="709928" y="865144"/>
                  </a:cubicBezTo>
                  <a:close/>
                  <a:moveTo>
                    <a:pt x="1126750" y="865144"/>
                  </a:moveTo>
                  <a:lnTo>
                    <a:pt x="1126750" y="789077"/>
                  </a:lnTo>
                  <a:cubicBezTo>
                    <a:pt x="1126750" y="756430"/>
                    <a:pt x="1111142" y="737005"/>
                    <a:pt x="1085183" y="737005"/>
                  </a:cubicBezTo>
                  <a:cubicBezTo>
                    <a:pt x="1056266" y="737005"/>
                    <a:pt x="1041644" y="759041"/>
                    <a:pt x="1041644" y="790056"/>
                  </a:cubicBezTo>
                  <a:lnTo>
                    <a:pt x="1041644" y="865144"/>
                  </a:lnTo>
                  <a:cubicBezTo>
                    <a:pt x="1041644" y="878856"/>
                    <a:pt x="1041644" y="900403"/>
                    <a:pt x="1043616" y="913135"/>
                  </a:cubicBezTo>
                  <a:lnTo>
                    <a:pt x="986769" y="913135"/>
                  </a:lnTo>
                  <a:cubicBezTo>
                    <a:pt x="988247" y="900403"/>
                    <a:pt x="988740" y="878856"/>
                    <a:pt x="988740" y="865144"/>
                  </a:cubicBezTo>
                  <a:lnTo>
                    <a:pt x="988740" y="640859"/>
                  </a:lnTo>
                  <a:cubicBezTo>
                    <a:pt x="993712" y="618604"/>
                    <a:pt x="1013134" y="602458"/>
                    <a:pt x="1036058" y="601520"/>
                  </a:cubicBezTo>
                  <a:lnTo>
                    <a:pt x="1041808" y="601520"/>
                  </a:lnTo>
                  <a:cubicBezTo>
                    <a:pt x="1041808" y="606580"/>
                    <a:pt x="1041808" y="611477"/>
                    <a:pt x="1041808" y="616211"/>
                  </a:cubicBezTo>
                  <a:lnTo>
                    <a:pt x="1041808" y="725905"/>
                  </a:lnTo>
                  <a:cubicBezTo>
                    <a:pt x="1055770" y="705422"/>
                    <a:pt x="1079358" y="693519"/>
                    <a:pt x="1104241" y="694400"/>
                  </a:cubicBezTo>
                  <a:cubicBezTo>
                    <a:pt x="1155831" y="694400"/>
                    <a:pt x="1180311" y="734393"/>
                    <a:pt x="1180311" y="790709"/>
                  </a:cubicBezTo>
                  <a:lnTo>
                    <a:pt x="1180311" y="865307"/>
                  </a:lnTo>
                  <a:cubicBezTo>
                    <a:pt x="1180311" y="879019"/>
                    <a:pt x="1180311" y="900566"/>
                    <a:pt x="1182282" y="913298"/>
                  </a:cubicBezTo>
                  <a:lnTo>
                    <a:pt x="1125271" y="913298"/>
                  </a:lnTo>
                  <a:cubicBezTo>
                    <a:pt x="1126257" y="900566"/>
                    <a:pt x="1126750" y="879019"/>
                    <a:pt x="1126750" y="865307"/>
                  </a:cubicBezTo>
                  <a:moveTo>
                    <a:pt x="887369" y="742228"/>
                  </a:moveTo>
                  <a:lnTo>
                    <a:pt x="887369" y="828579"/>
                  </a:lnTo>
                  <a:cubicBezTo>
                    <a:pt x="887369" y="861226"/>
                    <a:pt x="901499" y="873632"/>
                    <a:pt x="920228" y="873632"/>
                  </a:cubicBezTo>
                  <a:cubicBezTo>
                    <a:pt x="927052" y="873879"/>
                    <a:pt x="933796" y="872119"/>
                    <a:pt x="939615" y="868572"/>
                  </a:cubicBezTo>
                  <a:lnTo>
                    <a:pt x="939615" y="914604"/>
                  </a:lnTo>
                  <a:cubicBezTo>
                    <a:pt x="931236" y="914604"/>
                    <a:pt x="919736" y="917379"/>
                    <a:pt x="905606" y="917379"/>
                  </a:cubicBezTo>
                  <a:cubicBezTo>
                    <a:pt x="867325" y="917379"/>
                    <a:pt x="834794" y="895342"/>
                    <a:pt x="834794" y="839026"/>
                  </a:cubicBezTo>
                  <a:lnTo>
                    <a:pt x="834794" y="742228"/>
                  </a:lnTo>
                  <a:lnTo>
                    <a:pt x="801934" y="742228"/>
                  </a:lnTo>
                  <a:lnTo>
                    <a:pt x="801934" y="697992"/>
                  </a:lnTo>
                  <a:lnTo>
                    <a:pt x="834794" y="697992"/>
                  </a:lnTo>
                  <a:lnTo>
                    <a:pt x="834794" y="679383"/>
                  </a:lnTo>
                  <a:cubicBezTo>
                    <a:pt x="839818" y="659439"/>
                    <a:pt x="856524" y="644521"/>
                    <a:pt x="877018" y="641676"/>
                  </a:cubicBezTo>
                  <a:lnTo>
                    <a:pt x="885397" y="641676"/>
                  </a:lnTo>
                  <a:lnTo>
                    <a:pt x="888519" y="641676"/>
                  </a:lnTo>
                  <a:cubicBezTo>
                    <a:pt x="888519" y="652776"/>
                    <a:pt x="887205" y="667630"/>
                    <a:pt x="887205" y="682974"/>
                  </a:cubicBezTo>
                  <a:lnTo>
                    <a:pt x="887205" y="697502"/>
                  </a:lnTo>
                  <a:lnTo>
                    <a:pt x="946352" y="697502"/>
                  </a:lnTo>
                  <a:lnTo>
                    <a:pt x="946352" y="742228"/>
                  </a:lnTo>
                  <a:close/>
                  <a:moveTo>
                    <a:pt x="560418" y="883589"/>
                  </a:moveTo>
                  <a:cubicBezTo>
                    <a:pt x="543676" y="886337"/>
                    <a:pt x="527864" y="875080"/>
                    <a:pt x="525097" y="858448"/>
                  </a:cubicBezTo>
                  <a:cubicBezTo>
                    <a:pt x="522332" y="841814"/>
                    <a:pt x="533662" y="826103"/>
                    <a:pt x="550404" y="823356"/>
                  </a:cubicBezTo>
                  <a:cubicBezTo>
                    <a:pt x="553719" y="822812"/>
                    <a:pt x="557102" y="822812"/>
                    <a:pt x="560418" y="823356"/>
                  </a:cubicBezTo>
                  <a:cubicBezTo>
                    <a:pt x="577160" y="820609"/>
                    <a:pt x="592971" y="831865"/>
                    <a:pt x="595738" y="848497"/>
                  </a:cubicBezTo>
                  <a:cubicBezTo>
                    <a:pt x="598503" y="865131"/>
                    <a:pt x="587173" y="880842"/>
                    <a:pt x="570432" y="883589"/>
                  </a:cubicBezTo>
                  <a:cubicBezTo>
                    <a:pt x="567116" y="884133"/>
                    <a:pt x="563733" y="884133"/>
                    <a:pt x="560418" y="883589"/>
                  </a:cubicBezTo>
                  <a:moveTo>
                    <a:pt x="644702" y="858614"/>
                  </a:moveTo>
                  <a:lnTo>
                    <a:pt x="644702" y="791199"/>
                  </a:lnTo>
                  <a:cubicBezTo>
                    <a:pt x="644702" y="727700"/>
                    <a:pt x="617264" y="694400"/>
                    <a:pt x="557132" y="694400"/>
                  </a:cubicBezTo>
                  <a:cubicBezTo>
                    <a:pt x="521808" y="694400"/>
                    <a:pt x="503735" y="707133"/>
                    <a:pt x="489113" y="709418"/>
                  </a:cubicBezTo>
                  <a:lnTo>
                    <a:pt x="489113" y="758388"/>
                  </a:lnTo>
                  <a:cubicBezTo>
                    <a:pt x="503586" y="743908"/>
                    <a:pt x="523457" y="736046"/>
                    <a:pt x="543988" y="736678"/>
                  </a:cubicBezTo>
                  <a:cubicBezTo>
                    <a:pt x="569536" y="734106"/>
                    <a:pt x="592345" y="752597"/>
                    <a:pt x="594935" y="777980"/>
                  </a:cubicBezTo>
                  <a:cubicBezTo>
                    <a:pt x="595257" y="781127"/>
                    <a:pt x="595252" y="784299"/>
                    <a:pt x="594920" y="787444"/>
                  </a:cubicBezTo>
                  <a:lnTo>
                    <a:pt x="594920" y="807196"/>
                  </a:lnTo>
                  <a:cubicBezTo>
                    <a:pt x="582517" y="795103"/>
                    <a:pt x="565621" y="788660"/>
                    <a:pt x="548260" y="789403"/>
                  </a:cubicBezTo>
                  <a:cubicBezTo>
                    <a:pt x="498970" y="789403"/>
                    <a:pt x="472519" y="819928"/>
                    <a:pt x="472519" y="856492"/>
                  </a:cubicBezTo>
                  <a:cubicBezTo>
                    <a:pt x="472519" y="893057"/>
                    <a:pt x="500449" y="919991"/>
                    <a:pt x="544809" y="919991"/>
                  </a:cubicBezTo>
                  <a:cubicBezTo>
                    <a:pt x="565381" y="920534"/>
                    <a:pt x="585023" y="911472"/>
                    <a:pt x="597877" y="895506"/>
                  </a:cubicBezTo>
                  <a:cubicBezTo>
                    <a:pt x="601830" y="910934"/>
                    <a:pt x="616408" y="921279"/>
                    <a:pt x="632380" y="919991"/>
                  </a:cubicBezTo>
                  <a:cubicBezTo>
                    <a:pt x="645581" y="920262"/>
                    <a:pt x="658449" y="915866"/>
                    <a:pt x="668689" y="907585"/>
                  </a:cubicBezTo>
                  <a:lnTo>
                    <a:pt x="668689" y="874938"/>
                  </a:lnTo>
                  <a:cubicBezTo>
                    <a:pt x="665297" y="876678"/>
                    <a:pt x="661492" y="877468"/>
                    <a:pt x="657682" y="877223"/>
                  </a:cubicBezTo>
                  <a:cubicBezTo>
                    <a:pt x="650617" y="877223"/>
                    <a:pt x="645031" y="873469"/>
                    <a:pt x="645031" y="857472"/>
                  </a:cubicBezTo>
                  <a:moveTo>
                    <a:pt x="193706" y="864491"/>
                  </a:moveTo>
                  <a:cubicBezTo>
                    <a:pt x="193706" y="878203"/>
                    <a:pt x="193706" y="899750"/>
                    <a:pt x="195678" y="912482"/>
                  </a:cubicBezTo>
                  <a:lnTo>
                    <a:pt x="138667" y="912482"/>
                  </a:lnTo>
                  <a:cubicBezTo>
                    <a:pt x="139488" y="899750"/>
                    <a:pt x="139981" y="878203"/>
                    <a:pt x="139981" y="864491"/>
                  </a:cubicBezTo>
                  <a:lnTo>
                    <a:pt x="139981" y="789077"/>
                  </a:lnTo>
                  <a:cubicBezTo>
                    <a:pt x="139981" y="756430"/>
                    <a:pt x="124373" y="737005"/>
                    <a:pt x="98414" y="737005"/>
                  </a:cubicBezTo>
                  <a:cubicBezTo>
                    <a:pt x="69498" y="737005"/>
                    <a:pt x="54875" y="759041"/>
                    <a:pt x="54875" y="790056"/>
                  </a:cubicBezTo>
                  <a:lnTo>
                    <a:pt x="54875" y="865144"/>
                  </a:lnTo>
                  <a:cubicBezTo>
                    <a:pt x="54875" y="878856"/>
                    <a:pt x="54875" y="900403"/>
                    <a:pt x="56847" y="913135"/>
                  </a:cubicBezTo>
                  <a:lnTo>
                    <a:pt x="0" y="913135"/>
                  </a:lnTo>
                  <a:cubicBezTo>
                    <a:pt x="1479" y="900403"/>
                    <a:pt x="1972" y="878856"/>
                    <a:pt x="1972" y="865144"/>
                  </a:cubicBezTo>
                  <a:lnTo>
                    <a:pt x="1972" y="640859"/>
                  </a:lnTo>
                  <a:cubicBezTo>
                    <a:pt x="6891" y="618573"/>
                    <a:pt x="26342" y="602403"/>
                    <a:pt x="49289" y="601520"/>
                  </a:cubicBezTo>
                  <a:lnTo>
                    <a:pt x="55040" y="601520"/>
                  </a:lnTo>
                  <a:cubicBezTo>
                    <a:pt x="55040" y="606417"/>
                    <a:pt x="55040" y="611314"/>
                    <a:pt x="55040" y="616048"/>
                  </a:cubicBezTo>
                  <a:lnTo>
                    <a:pt x="55040" y="725905"/>
                  </a:lnTo>
                  <a:cubicBezTo>
                    <a:pt x="69002" y="705422"/>
                    <a:pt x="92590" y="693519"/>
                    <a:pt x="117472" y="694400"/>
                  </a:cubicBezTo>
                  <a:cubicBezTo>
                    <a:pt x="169062" y="694400"/>
                    <a:pt x="193542" y="734393"/>
                    <a:pt x="193542" y="790709"/>
                  </a:cubicBezTo>
                  <a:close/>
                  <a:moveTo>
                    <a:pt x="292285" y="774875"/>
                  </a:moveTo>
                  <a:cubicBezTo>
                    <a:pt x="296694" y="750960"/>
                    <a:pt x="317128" y="733229"/>
                    <a:pt x="341574" y="732108"/>
                  </a:cubicBezTo>
                  <a:cubicBezTo>
                    <a:pt x="365969" y="732640"/>
                    <a:pt x="386299" y="750827"/>
                    <a:pt x="389384" y="774875"/>
                  </a:cubicBezTo>
                  <a:close/>
                  <a:moveTo>
                    <a:pt x="341574" y="693258"/>
                  </a:moveTo>
                  <a:cubicBezTo>
                    <a:pt x="282920" y="693258"/>
                    <a:pt x="237574" y="741249"/>
                    <a:pt x="237574" y="805563"/>
                  </a:cubicBezTo>
                  <a:cubicBezTo>
                    <a:pt x="236162" y="865678"/>
                    <a:pt x="284068" y="915547"/>
                    <a:pt x="344574" y="916950"/>
                  </a:cubicBezTo>
                  <a:cubicBezTo>
                    <a:pt x="346915" y="917005"/>
                    <a:pt x="349256" y="916984"/>
                    <a:pt x="351596" y="916889"/>
                  </a:cubicBezTo>
                  <a:cubicBezTo>
                    <a:pt x="375504" y="915747"/>
                    <a:pt x="399204" y="911912"/>
                    <a:pt x="422244" y="905463"/>
                  </a:cubicBezTo>
                  <a:lnTo>
                    <a:pt x="422244" y="859594"/>
                  </a:lnTo>
                  <a:cubicBezTo>
                    <a:pt x="404069" y="871476"/>
                    <a:pt x="382515" y="877202"/>
                    <a:pt x="360797" y="875917"/>
                  </a:cubicBezTo>
                  <a:cubicBezTo>
                    <a:pt x="324515" y="876923"/>
                    <a:pt x="294283" y="848515"/>
                    <a:pt x="293272" y="812468"/>
                  </a:cubicBezTo>
                  <a:cubicBezTo>
                    <a:pt x="293272" y="812452"/>
                    <a:pt x="293270" y="812435"/>
                    <a:pt x="293270" y="812419"/>
                  </a:cubicBezTo>
                  <a:lnTo>
                    <a:pt x="443602" y="812419"/>
                  </a:lnTo>
                  <a:cubicBezTo>
                    <a:pt x="444269" y="808263"/>
                    <a:pt x="444600" y="804060"/>
                    <a:pt x="444588" y="799850"/>
                  </a:cubicBezTo>
                  <a:cubicBezTo>
                    <a:pt x="445147" y="743199"/>
                    <a:pt x="399889" y="696565"/>
                    <a:pt x="342888" y="695053"/>
                  </a:cubicBezTo>
                </a:path>
              </a:pathLst>
            </a:custGeom>
            <a:solidFill>
              <a:srgbClr val="DF6420"/>
            </a:solidFill>
            <a:ln w="16401"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D0FCCD26-6FAA-3EB5-5CEC-9A83274594A0}"/>
                </a:ext>
              </a:extLst>
            </p:cNvPr>
            <p:cNvSpPr/>
            <p:nvPr/>
          </p:nvSpPr>
          <p:spPr>
            <a:xfrm>
              <a:off x="776695" y="686449"/>
              <a:ext cx="2776622" cy="1170229"/>
            </a:xfrm>
            <a:custGeom>
              <a:avLst/>
              <a:gdLst>
                <a:gd name="connsiteX0" fmla="*/ 599849 w 2776622"/>
                <a:gd name="connsiteY0" fmla="*/ 302474 h 1170229"/>
                <a:gd name="connsiteX1" fmla="*/ 691855 w 2776622"/>
                <a:gd name="connsiteY1" fmla="*/ 302474 h 1170229"/>
                <a:gd name="connsiteX2" fmla="*/ 691855 w 2776622"/>
                <a:gd name="connsiteY2" fmla="*/ 242730 h 1170229"/>
                <a:gd name="connsiteX3" fmla="*/ 599849 w 2776622"/>
                <a:gd name="connsiteY3" fmla="*/ 242730 h 1170229"/>
                <a:gd name="connsiteX4" fmla="*/ 598206 w 2776622"/>
                <a:gd name="connsiteY4" fmla="*/ 151319 h 1170229"/>
                <a:gd name="connsiteX5" fmla="*/ 691034 w 2776622"/>
                <a:gd name="connsiteY5" fmla="*/ 151319 h 1170229"/>
                <a:gd name="connsiteX6" fmla="*/ 523944 w 2776622"/>
                <a:gd name="connsiteY6" fmla="*/ 0 h 1170229"/>
                <a:gd name="connsiteX7" fmla="*/ 482376 w 2776622"/>
                <a:gd name="connsiteY7" fmla="*/ 0 h 1170229"/>
                <a:gd name="connsiteX8" fmla="*/ 482376 w 2776622"/>
                <a:gd name="connsiteY8" fmla="*/ 91411 h 1170229"/>
                <a:gd name="connsiteX9" fmla="*/ 523944 w 2776622"/>
                <a:gd name="connsiteY9" fmla="*/ 91411 h 1170229"/>
                <a:gd name="connsiteX10" fmla="*/ 598206 w 2776622"/>
                <a:gd name="connsiteY10" fmla="*/ 151482 h 1170229"/>
                <a:gd name="connsiteX11" fmla="*/ 598206 w 2776622"/>
                <a:gd name="connsiteY11" fmla="*/ 151482 h 1170229"/>
                <a:gd name="connsiteX12" fmla="*/ 598206 w 2776622"/>
                <a:gd name="connsiteY12" fmla="*/ 394049 h 1170229"/>
                <a:gd name="connsiteX13" fmla="*/ 598206 w 2776622"/>
                <a:gd name="connsiteY13" fmla="*/ 394049 h 1170229"/>
                <a:gd name="connsiteX14" fmla="*/ 523944 w 2776622"/>
                <a:gd name="connsiteY14" fmla="*/ 453956 h 1170229"/>
                <a:gd name="connsiteX15" fmla="*/ 312165 w 2776622"/>
                <a:gd name="connsiteY15" fmla="*/ 453956 h 1170229"/>
                <a:gd name="connsiteX16" fmla="*/ 312165 w 2776622"/>
                <a:gd name="connsiteY16" fmla="*/ 530350 h 1170229"/>
                <a:gd name="connsiteX17" fmla="*/ 313808 w 2776622"/>
                <a:gd name="connsiteY17" fmla="*/ 546673 h 1170229"/>
                <a:gd name="connsiteX18" fmla="*/ 523944 w 2776622"/>
                <a:gd name="connsiteY18" fmla="*/ 546673 h 1170229"/>
                <a:gd name="connsiteX19" fmla="*/ 691034 w 2776622"/>
                <a:gd name="connsiteY19" fmla="*/ 394702 h 1170229"/>
                <a:gd name="connsiteX20" fmla="*/ 220322 w 2776622"/>
                <a:gd name="connsiteY20" fmla="*/ 454609 h 1170229"/>
                <a:gd name="connsiteX21" fmla="*/ 92006 w 2776622"/>
                <a:gd name="connsiteY21" fmla="*/ 454609 h 1170229"/>
                <a:gd name="connsiteX22" fmla="*/ 92006 w 2776622"/>
                <a:gd name="connsiteY22" fmla="*/ 166826 h 1170229"/>
                <a:gd name="connsiteX23" fmla="*/ 167912 w 2776622"/>
                <a:gd name="connsiteY23" fmla="*/ 91411 h 1170229"/>
                <a:gd name="connsiteX24" fmla="*/ 390370 w 2776622"/>
                <a:gd name="connsiteY24" fmla="*/ 91411 h 1170229"/>
                <a:gd name="connsiteX25" fmla="*/ 390370 w 2776622"/>
                <a:gd name="connsiteY25" fmla="*/ 0 h 1170229"/>
                <a:gd name="connsiteX26" fmla="*/ 167912 w 2776622"/>
                <a:gd name="connsiteY26" fmla="*/ 0 h 1170229"/>
                <a:gd name="connsiteX27" fmla="*/ 0 w 2776622"/>
                <a:gd name="connsiteY27" fmla="*/ 166826 h 1170229"/>
                <a:gd name="connsiteX28" fmla="*/ 0 w 2776622"/>
                <a:gd name="connsiteY28" fmla="*/ 545857 h 1170229"/>
                <a:gd name="connsiteX29" fmla="*/ 221144 w 2776622"/>
                <a:gd name="connsiteY29" fmla="*/ 545857 h 1170229"/>
                <a:gd name="connsiteX30" fmla="*/ 221144 w 2776622"/>
                <a:gd name="connsiteY30" fmla="*/ 529533 h 1170229"/>
                <a:gd name="connsiteX31" fmla="*/ 1929013 w 2776622"/>
                <a:gd name="connsiteY31" fmla="*/ 515332 h 1170229"/>
                <a:gd name="connsiteX32" fmla="*/ 1881531 w 2776622"/>
                <a:gd name="connsiteY32" fmla="*/ 558752 h 1170229"/>
                <a:gd name="connsiteX33" fmla="*/ 1881531 w 2776622"/>
                <a:gd name="connsiteY33" fmla="*/ 518107 h 1170229"/>
                <a:gd name="connsiteX34" fmla="*/ 1862801 w 2776622"/>
                <a:gd name="connsiteY34" fmla="*/ 529207 h 1170229"/>
                <a:gd name="connsiteX35" fmla="*/ 1862801 w 2776622"/>
                <a:gd name="connsiteY35" fmla="*/ 652612 h 1170229"/>
                <a:gd name="connsiteX36" fmla="*/ 1861487 w 2776622"/>
                <a:gd name="connsiteY36" fmla="*/ 694074 h 1170229"/>
                <a:gd name="connsiteX37" fmla="*/ 1884488 w 2776622"/>
                <a:gd name="connsiteY37" fmla="*/ 694074 h 1170229"/>
                <a:gd name="connsiteX38" fmla="*/ 1882845 w 2776622"/>
                <a:gd name="connsiteY38" fmla="*/ 652612 h 1170229"/>
                <a:gd name="connsiteX39" fmla="*/ 1882845 w 2776622"/>
                <a:gd name="connsiteY39" fmla="*/ 592868 h 1170229"/>
                <a:gd name="connsiteX40" fmla="*/ 1926877 w 2776622"/>
                <a:gd name="connsiteY40" fmla="*/ 533614 h 1170229"/>
                <a:gd name="connsiteX41" fmla="*/ 1952179 w 2776622"/>
                <a:gd name="connsiteY41" fmla="*/ 540307 h 1170229"/>
                <a:gd name="connsiteX42" fmla="*/ 1952179 w 2776622"/>
                <a:gd name="connsiteY42" fmla="*/ 517291 h 1170229"/>
                <a:gd name="connsiteX43" fmla="*/ 1929013 w 2776622"/>
                <a:gd name="connsiteY43" fmla="*/ 515169 h 1170229"/>
                <a:gd name="connsiteX44" fmla="*/ 1637550 w 2776622"/>
                <a:gd name="connsiteY44" fmla="*/ 533614 h 1170229"/>
                <a:gd name="connsiteX45" fmla="*/ 1637550 w 2776622"/>
                <a:gd name="connsiteY45" fmla="*/ 517291 h 1170229"/>
                <a:gd name="connsiteX46" fmla="*/ 1588261 w 2776622"/>
                <a:gd name="connsiteY46" fmla="*/ 517291 h 1170229"/>
                <a:gd name="connsiteX47" fmla="*/ 1588261 w 2776622"/>
                <a:gd name="connsiteY47" fmla="*/ 508803 h 1170229"/>
                <a:gd name="connsiteX48" fmla="*/ 1589575 w 2776622"/>
                <a:gd name="connsiteY48" fmla="*/ 474197 h 1170229"/>
                <a:gd name="connsiteX49" fmla="*/ 1568216 w 2776622"/>
                <a:gd name="connsiteY49" fmla="*/ 487256 h 1170229"/>
                <a:gd name="connsiteX50" fmla="*/ 1568216 w 2776622"/>
                <a:gd name="connsiteY50" fmla="*/ 517291 h 1170229"/>
                <a:gd name="connsiteX51" fmla="*/ 1487711 w 2776622"/>
                <a:gd name="connsiteY51" fmla="*/ 517291 h 1170229"/>
                <a:gd name="connsiteX52" fmla="*/ 1487711 w 2776622"/>
                <a:gd name="connsiteY52" fmla="*/ 508803 h 1170229"/>
                <a:gd name="connsiteX53" fmla="*/ 1488861 w 2776622"/>
                <a:gd name="connsiteY53" fmla="*/ 474197 h 1170229"/>
                <a:gd name="connsiteX54" fmla="*/ 1467502 w 2776622"/>
                <a:gd name="connsiteY54" fmla="*/ 487256 h 1170229"/>
                <a:gd name="connsiteX55" fmla="*/ 1467502 w 2776622"/>
                <a:gd name="connsiteY55" fmla="*/ 517291 h 1170229"/>
                <a:gd name="connsiteX56" fmla="*/ 1438257 w 2776622"/>
                <a:gd name="connsiteY56" fmla="*/ 517291 h 1170229"/>
                <a:gd name="connsiteX57" fmla="*/ 1438257 w 2776622"/>
                <a:gd name="connsiteY57" fmla="*/ 533614 h 1170229"/>
                <a:gd name="connsiteX58" fmla="*/ 1467502 w 2776622"/>
                <a:gd name="connsiteY58" fmla="*/ 533614 h 1170229"/>
                <a:gd name="connsiteX59" fmla="*/ 1467502 w 2776622"/>
                <a:gd name="connsiteY59" fmla="*/ 639880 h 1170229"/>
                <a:gd name="connsiteX60" fmla="*/ 1512848 w 2776622"/>
                <a:gd name="connsiteY60" fmla="*/ 696196 h 1170229"/>
                <a:gd name="connsiteX61" fmla="*/ 1532071 w 2776622"/>
                <a:gd name="connsiteY61" fmla="*/ 694564 h 1170229"/>
                <a:gd name="connsiteX62" fmla="*/ 1532071 w 2776622"/>
                <a:gd name="connsiteY62" fmla="*/ 674812 h 1170229"/>
                <a:gd name="connsiteX63" fmla="*/ 1517284 w 2776622"/>
                <a:gd name="connsiteY63" fmla="*/ 679709 h 1170229"/>
                <a:gd name="connsiteX64" fmla="*/ 1487711 w 2776622"/>
                <a:gd name="connsiteY64" fmla="*/ 637432 h 1170229"/>
                <a:gd name="connsiteX65" fmla="*/ 1487711 w 2776622"/>
                <a:gd name="connsiteY65" fmla="*/ 533614 h 1170229"/>
                <a:gd name="connsiteX66" fmla="*/ 1567395 w 2776622"/>
                <a:gd name="connsiteY66" fmla="*/ 533614 h 1170229"/>
                <a:gd name="connsiteX67" fmla="*/ 1567395 w 2776622"/>
                <a:gd name="connsiteY67" fmla="*/ 639880 h 1170229"/>
                <a:gd name="connsiteX68" fmla="*/ 1612741 w 2776622"/>
                <a:gd name="connsiteY68" fmla="*/ 696196 h 1170229"/>
                <a:gd name="connsiteX69" fmla="*/ 1631964 w 2776622"/>
                <a:gd name="connsiteY69" fmla="*/ 694564 h 1170229"/>
                <a:gd name="connsiteX70" fmla="*/ 1631964 w 2776622"/>
                <a:gd name="connsiteY70" fmla="*/ 674812 h 1170229"/>
                <a:gd name="connsiteX71" fmla="*/ 1617177 w 2776622"/>
                <a:gd name="connsiteY71" fmla="*/ 679709 h 1170229"/>
                <a:gd name="connsiteX72" fmla="*/ 1587439 w 2776622"/>
                <a:gd name="connsiteY72" fmla="*/ 637432 h 1170229"/>
                <a:gd name="connsiteX73" fmla="*/ 1587439 w 2776622"/>
                <a:gd name="connsiteY73" fmla="*/ 533614 h 1170229"/>
                <a:gd name="connsiteX74" fmla="*/ 1131186 w 2776622"/>
                <a:gd name="connsiteY74" fmla="*/ 680525 h 1170229"/>
                <a:gd name="connsiteX75" fmla="*/ 1065804 w 2776622"/>
                <a:gd name="connsiteY75" fmla="*/ 598573 h 1170229"/>
                <a:gd name="connsiteX76" fmla="*/ 1131186 w 2776622"/>
                <a:gd name="connsiteY76" fmla="*/ 533614 h 1170229"/>
                <a:gd name="connsiteX77" fmla="*/ 1201341 w 2776622"/>
                <a:gd name="connsiteY77" fmla="*/ 607396 h 1170229"/>
                <a:gd name="connsiteX78" fmla="*/ 1131186 w 2776622"/>
                <a:gd name="connsiteY78" fmla="*/ 680525 h 1170229"/>
                <a:gd name="connsiteX79" fmla="*/ 1133650 w 2776622"/>
                <a:gd name="connsiteY79" fmla="*/ 515169 h 1170229"/>
                <a:gd name="connsiteX80" fmla="*/ 1063167 w 2776622"/>
                <a:gd name="connsiteY80" fmla="*/ 559895 h 1170229"/>
                <a:gd name="connsiteX81" fmla="*/ 1063167 w 2776622"/>
                <a:gd name="connsiteY81" fmla="*/ 473217 h 1170229"/>
                <a:gd name="connsiteX82" fmla="*/ 1064317 w 2776622"/>
                <a:gd name="connsiteY82" fmla="*/ 431756 h 1170229"/>
                <a:gd name="connsiteX83" fmla="*/ 1043123 w 2776622"/>
                <a:gd name="connsiteY83" fmla="*/ 444815 h 1170229"/>
                <a:gd name="connsiteX84" fmla="*/ 1043123 w 2776622"/>
                <a:gd name="connsiteY84" fmla="*/ 652612 h 1170229"/>
                <a:gd name="connsiteX85" fmla="*/ 1041973 w 2776622"/>
                <a:gd name="connsiteY85" fmla="*/ 694074 h 1170229"/>
                <a:gd name="connsiteX86" fmla="*/ 1063989 w 2776622"/>
                <a:gd name="connsiteY86" fmla="*/ 694074 h 1170229"/>
                <a:gd name="connsiteX87" fmla="*/ 1063989 w 2776622"/>
                <a:gd name="connsiteY87" fmla="*/ 653918 h 1170229"/>
                <a:gd name="connsiteX88" fmla="*/ 1132665 w 2776622"/>
                <a:gd name="connsiteY88" fmla="*/ 696849 h 1170229"/>
                <a:gd name="connsiteX89" fmla="*/ 1220220 w 2776622"/>
                <a:gd name="connsiteY89" fmla="*/ 602156 h 1170229"/>
                <a:gd name="connsiteX90" fmla="*/ 1132665 w 2776622"/>
                <a:gd name="connsiteY90" fmla="*/ 515169 h 1170229"/>
                <a:gd name="connsiteX91" fmla="*/ 1797247 w 2776622"/>
                <a:gd name="connsiteY91" fmla="*/ 583727 h 1170229"/>
                <a:gd name="connsiteX92" fmla="*/ 1739085 w 2776622"/>
                <a:gd name="connsiteY92" fmla="*/ 531166 h 1170229"/>
                <a:gd name="connsiteX93" fmla="*/ 1678788 w 2776622"/>
                <a:gd name="connsiteY93" fmla="*/ 583727 h 1170229"/>
                <a:gd name="connsiteX94" fmla="*/ 1804311 w 2776622"/>
                <a:gd name="connsiteY94" fmla="*/ 686565 h 1170229"/>
                <a:gd name="connsiteX95" fmla="*/ 1744179 w 2776622"/>
                <a:gd name="connsiteY95" fmla="*/ 697339 h 1170229"/>
                <a:gd name="connsiteX96" fmla="*/ 1656362 w 2776622"/>
                <a:gd name="connsiteY96" fmla="*/ 610899 h 1170229"/>
                <a:gd name="connsiteX97" fmla="*/ 1656444 w 2776622"/>
                <a:gd name="connsiteY97" fmla="*/ 606907 h 1170229"/>
                <a:gd name="connsiteX98" fmla="*/ 1738593 w 2776622"/>
                <a:gd name="connsiteY98" fmla="*/ 515658 h 1170229"/>
                <a:gd name="connsiteX99" fmla="*/ 1818770 w 2776622"/>
                <a:gd name="connsiteY99" fmla="*/ 594990 h 1170229"/>
                <a:gd name="connsiteX100" fmla="*/ 1818770 w 2776622"/>
                <a:gd name="connsiteY100" fmla="*/ 598908 h 1170229"/>
                <a:gd name="connsiteX101" fmla="*/ 1677310 w 2776622"/>
                <a:gd name="connsiteY101" fmla="*/ 598908 h 1170229"/>
                <a:gd name="connsiteX102" fmla="*/ 1740055 w 2776622"/>
                <a:gd name="connsiteY102" fmla="*/ 679972 h 1170229"/>
                <a:gd name="connsiteX103" fmla="*/ 1746643 w 2776622"/>
                <a:gd name="connsiteY103" fmla="*/ 680525 h 1170229"/>
                <a:gd name="connsiteX104" fmla="*/ 1804311 w 2776622"/>
                <a:gd name="connsiteY104" fmla="*/ 664202 h 1170229"/>
                <a:gd name="connsiteX105" fmla="*/ 1393569 w 2776622"/>
                <a:gd name="connsiteY105" fmla="*/ 583727 h 1170229"/>
                <a:gd name="connsiteX106" fmla="*/ 1335407 w 2776622"/>
                <a:gd name="connsiteY106" fmla="*/ 531166 h 1170229"/>
                <a:gd name="connsiteX107" fmla="*/ 1275110 w 2776622"/>
                <a:gd name="connsiteY107" fmla="*/ 583727 h 1170229"/>
                <a:gd name="connsiteX108" fmla="*/ 1400798 w 2776622"/>
                <a:gd name="connsiteY108" fmla="*/ 686565 h 1170229"/>
                <a:gd name="connsiteX109" fmla="*/ 1340665 w 2776622"/>
                <a:gd name="connsiteY109" fmla="*/ 697339 h 1170229"/>
                <a:gd name="connsiteX110" fmla="*/ 1252699 w 2776622"/>
                <a:gd name="connsiteY110" fmla="*/ 610730 h 1170229"/>
                <a:gd name="connsiteX111" fmla="*/ 1252766 w 2776622"/>
                <a:gd name="connsiteY111" fmla="*/ 606907 h 1170229"/>
                <a:gd name="connsiteX112" fmla="*/ 1334914 w 2776622"/>
                <a:gd name="connsiteY112" fmla="*/ 515658 h 1170229"/>
                <a:gd name="connsiteX113" fmla="*/ 1415091 w 2776622"/>
                <a:gd name="connsiteY113" fmla="*/ 594990 h 1170229"/>
                <a:gd name="connsiteX114" fmla="*/ 1415091 w 2776622"/>
                <a:gd name="connsiteY114" fmla="*/ 598908 h 1170229"/>
                <a:gd name="connsiteX115" fmla="*/ 1275110 w 2776622"/>
                <a:gd name="connsiteY115" fmla="*/ 598908 h 1170229"/>
                <a:gd name="connsiteX116" fmla="*/ 1337862 w 2776622"/>
                <a:gd name="connsiteY116" fmla="*/ 679972 h 1170229"/>
                <a:gd name="connsiteX117" fmla="*/ 1344444 w 2776622"/>
                <a:gd name="connsiteY117" fmla="*/ 680525 h 1170229"/>
                <a:gd name="connsiteX118" fmla="*/ 1402276 w 2776622"/>
                <a:gd name="connsiteY118" fmla="*/ 664202 h 1170229"/>
                <a:gd name="connsiteX119" fmla="*/ 2751485 w 2776622"/>
                <a:gd name="connsiteY119" fmla="*/ 884406 h 1170229"/>
                <a:gd name="connsiteX120" fmla="*/ 2704167 w 2776622"/>
                <a:gd name="connsiteY120" fmla="*/ 927663 h 1170229"/>
                <a:gd name="connsiteX121" fmla="*/ 2704167 w 2776622"/>
                <a:gd name="connsiteY121" fmla="*/ 887181 h 1170229"/>
                <a:gd name="connsiteX122" fmla="*/ 2685273 w 2776622"/>
                <a:gd name="connsiteY122" fmla="*/ 898280 h 1170229"/>
                <a:gd name="connsiteX123" fmla="*/ 2685273 w 2776622"/>
                <a:gd name="connsiteY123" fmla="*/ 1021686 h 1170229"/>
                <a:gd name="connsiteX124" fmla="*/ 2684123 w 2776622"/>
                <a:gd name="connsiteY124" fmla="*/ 1063148 h 1170229"/>
                <a:gd name="connsiteX125" fmla="*/ 2706960 w 2776622"/>
                <a:gd name="connsiteY125" fmla="*/ 1063148 h 1170229"/>
                <a:gd name="connsiteX126" fmla="*/ 2705481 w 2776622"/>
                <a:gd name="connsiteY126" fmla="*/ 1021686 h 1170229"/>
                <a:gd name="connsiteX127" fmla="*/ 2705481 w 2776622"/>
                <a:gd name="connsiteY127" fmla="*/ 961942 h 1170229"/>
                <a:gd name="connsiteX128" fmla="*/ 2749513 w 2776622"/>
                <a:gd name="connsiteY128" fmla="*/ 902688 h 1170229"/>
                <a:gd name="connsiteX129" fmla="*/ 2776622 w 2776622"/>
                <a:gd name="connsiteY129" fmla="*/ 909054 h 1170229"/>
                <a:gd name="connsiteX130" fmla="*/ 2776622 w 2776622"/>
                <a:gd name="connsiteY130" fmla="*/ 886364 h 1170229"/>
                <a:gd name="connsiteX131" fmla="*/ 2753292 w 2776622"/>
                <a:gd name="connsiteY131" fmla="*/ 884406 h 1170229"/>
                <a:gd name="connsiteX132" fmla="*/ 1576267 w 2776622"/>
                <a:gd name="connsiteY132" fmla="*/ 903831 h 1170229"/>
                <a:gd name="connsiteX133" fmla="*/ 1576267 w 2776622"/>
                <a:gd name="connsiteY133" fmla="*/ 887507 h 1170229"/>
                <a:gd name="connsiteX134" fmla="*/ 1526978 w 2776622"/>
                <a:gd name="connsiteY134" fmla="*/ 887507 h 1170229"/>
                <a:gd name="connsiteX135" fmla="*/ 1526978 w 2776622"/>
                <a:gd name="connsiteY135" fmla="*/ 878856 h 1170229"/>
                <a:gd name="connsiteX136" fmla="*/ 1528128 w 2776622"/>
                <a:gd name="connsiteY136" fmla="*/ 844250 h 1170229"/>
                <a:gd name="connsiteX137" fmla="*/ 1506934 w 2776622"/>
                <a:gd name="connsiteY137" fmla="*/ 857309 h 1170229"/>
                <a:gd name="connsiteX138" fmla="*/ 1506934 w 2776622"/>
                <a:gd name="connsiteY138" fmla="*/ 887507 h 1170229"/>
                <a:gd name="connsiteX139" fmla="*/ 1476867 w 2776622"/>
                <a:gd name="connsiteY139" fmla="*/ 887507 h 1170229"/>
                <a:gd name="connsiteX140" fmla="*/ 1476867 w 2776622"/>
                <a:gd name="connsiteY140" fmla="*/ 903831 h 1170229"/>
                <a:gd name="connsiteX141" fmla="*/ 1506112 w 2776622"/>
                <a:gd name="connsiteY141" fmla="*/ 903831 h 1170229"/>
                <a:gd name="connsiteX142" fmla="*/ 1506112 w 2776622"/>
                <a:gd name="connsiteY142" fmla="*/ 1010259 h 1170229"/>
                <a:gd name="connsiteX143" fmla="*/ 1551458 w 2776622"/>
                <a:gd name="connsiteY143" fmla="*/ 1066412 h 1170229"/>
                <a:gd name="connsiteX144" fmla="*/ 1570681 w 2776622"/>
                <a:gd name="connsiteY144" fmla="*/ 1064780 h 1170229"/>
                <a:gd name="connsiteX145" fmla="*/ 1570681 w 2776622"/>
                <a:gd name="connsiteY145" fmla="*/ 1044539 h 1170229"/>
                <a:gd name="connsiteX146" fmla="*/ 1555894 w 2776622"/>
                <a:gd name="connsiteY146" fmla="*/ 1049273 h 1170229"/>
                <a:gd name="connsiteX147" fmla="*/ 1526156 w 2776622"/>
                <a:gd name="connsiteY147" fmla="*/ 1006995 h 1170229"/>
                <a:gd name="connsiteX148" fmla="*/ 1526156 w 2776622"/>
                <a:gd name="connsiteY148" fmla="*/ 903831 h 1170229"/>
                <a:gd name="connsiteX149" fmla="*/ 2273051 w 2776622"/>
                <a:gd name="connsiteY149" fmla="*/ 903831 h 1170229"/>
                <a:gd name="connsiteX150" fmla="*/ 2273051 w 2776622"/>
                <a:gd name="connsiteY150" fmla="*/ 887507 h 1170229"/>
                <a:gd name="connsiteX151" fmla="*/ 2223762 w 2776622"/>
                <a:gd name="connsiteY151" fmla="*/ 887507 h 1170229"/>
                <a:gd name="connsiteX152" fmla="*/ 2223762 w 2776622"/>
                <a:gd name="connsiteY152" fmla="*/ 878856 h 1170229"/>
                <a:gd name="connsiteX153" fmla="*/ 2224912 w 2776622"/>
                <a:gd name="connsiteY153" fmla="*/ 844250 h 1170229"/>
                <a:gd name="connsiteX154" fmla="*/ 2203554 w 2776622"/>
                <a:gd name="connsiteY154" fmla="*/ 857309 h 1170229"/>
                <a:gd name="connsiteX155" fmla="*/ 2203554 w 2776622"/>
                <a:gd name="connsiteY155" fmla="*/ 887507 h 1170229"/>
                <a:gd name="connsiteX156" fmla="*/ 2174309 w 2776622"/>
                <a:gd name="connsiteY156" fmla="*/ 887507 h 1170229"/>
                <a:gd name="connsiteX157" fmla="*/ 2174309 w 2776622"/>
                <a:gd name="connsiteY157" fmla="*/ 903831 h 1170229"/>
                <a:gd name="connsiteX158" fmla="*/ 2203554 w 2776622"/>
                <a:gd name="connsiteY158" fmla="*/ 903831 h 1170229"/>
                <a:gd name="connsiteX159" fmla="*/ 2203554 w 2776622"/>
                <a:gd name="connsiteY159" fmla="*/ 1010259 h 1170229"/>
                <a:gd name="connsiteX160" fmla="*/ 2248900 w 2776622"/>
                <a:gd name="connsiteY160" fmla="*/ 1066412 h 1170229"/>
                <a:gd name="connsiteX161" fmla="*/ 2268122 w 2776622"/>
                <a:gd name="connsiteY161" fmla="*/ 1064780 h 1170229"/>
                <a:gd name="connsiteX162" fmla="*/ 2268122 w 2776622"/>
                <a:gd name="connsiteY162" fmla="*/ 1044539 h 1170229"/>
                <a:gd name="connsiteX163" fmla="*/ 2253336 w 2776622"/>
                <a:gd name="connsiteY163" fmla="*/ 1049273 h 1170229"/>
                <a:gd name="connsiteX164" fmla="*/ 2223762 w 2776622"/>
                <a:gd name="connsiteY164" fmla="*/ 1006995 h 1170229"/>
                <a:gd name="connsiteX165" fmla="*/ 2223762 w 2776622"/>
                <a:gd name="connsiteY165" fmla="*/ 903831 h 1170229"/>
                <a:gd name="connsiteX166" fmla="*/ 2425026 w 2776622"/>
                <a:gd name="connsiteY166" fmla="*/ 1063148 h 1170229"/>
                <a:gd name="connsiteX167" fmla="*/ 2448028 w 2776622"/>
                <a:gd name="connsiteY167" fmla="*/ 1063148 h 1170229"/>
                <a:gd name="connsiteX168" fmla="*/ 2446878 w 2776622"/>
                <a:gd name="connsiteY168" fmla="*/ 1021686 h 1170229"/>
                <a:gd name="connsiteX169" fmla="*/ 2446878 w 2776622"/>
                <a:gd name="connsiteY169" fmla="*/ 960473 h 1170229"/>
                <a:gd name="connsiteX170" fmla="*/ 2385923 w 2776622"/>
                <a:gd name="connsiteY170" fmla="*/ 884406 h 1170229"/>
                <a:gd name="connsiteX171" fmla="*/ 2331377 w 2776622"/>
                <a:gd name="connsiteY171" fmla="*/ 917052 h 1170229"/>
                <a:gd name="connsiteX172" fmla="*/ 2331377 w 2776622"/>
                <a:gd name="connsiteY172" fmla="*/ 885875 h 1170229"/>
                <a:gd name="connsiteX173" fmla="*/ 2331377 w 2776622"/>
                <a:gd name="connsiteY173" fmla="*/ 885875 h 1170229"/>
                <a:gd name="connsiteX174" fmla="*/ 2331377 w 2776622"/>
                <a:gd name="connsiteY174" fmla="*/ 842291 h 1170229"/>
                <a:gd name="connsiteX175" fmla="*/ 2332527 w 2776622"/>
                <a:gd name="connsiteY175" fmla="*/ 800993 h 1170229"/>
                <a:gd name="connsiteX176" fmla="*/ 2311332 w 2776622"/>
                <a:gd name="connsiteY176" fmla="*/ 814051 h 1170229"/>
                <a:gd name="connsiteX177" fmla="*/ 2311332 w 2776622"/>
                <a:gd name="connsiteY177" fmla="*/ 831681 h 1170229"/>
                <a:gd name="connsiteX178" fmla="*/ 2311332 w 2776622"/>
                <a:gd name="connsiteY178" fmla="*/ 831681 h 1170229"/>
                <a:gd name="connsiteX179" fmla="*/ 2311332 w 2776622"/>
                <a:gd name="connsiteY179" fmla="*/ 1021686 h 1170229"/>
                <a:gd name="connsiteX180" fmla="*/ 2310182 w 2776622"/>
                <a:gd name="connsiteY180" fmla="*/ 1063148 h 1170229"/>
                <a:gd name="connsiteX181" fmla="*/ 2332527 w 2776622"/>
                <a:gd name="connsiteY181" fmla="*/ 1063148 h 1170229"/>
                <a:gd name="connsiteX182" fmla="*/ 2331377 w 2776622"/>
                <a:gd name="connsiteY182" fmla="*/ 1021686 h 1170229"/>
                <a:gd name="connsiteX183" fmla="*/ 2331377 w 2776622"/>
                <a:gd name="connsiteY183" fmla="*/ 959657 h 1170229"/>
                <a:gd name="connsiteX184" fmla="*/ 2380666 w 2776622"/>
                <a:gd name="connsiteY184" fmla="*/ 901056 h 1170229"/>
                <a:gd name="connsiteX185" fmla="*/ 2427491 w 2776622"/>
                <a:gd name="connsiteY185" fmla="*/ 959983 h 1170229"/>
                <a:gd name="connsiteX186" fmla="*/ 2427491 w 2776622"/>
                <a:gd name="connsiteY186" fmla="*/ 1021686 h 1170229"/>
                <a:gd name="connsiteX187" fmla="*/ 2426340 w 2776622"/>
                <a:gd name="connsiteY187" fmla="*/ 1063148 h 1170229"/>
                <a:gd name="connsiteX188" fmla="*/ 2627769 w 2776622"/>
                <a:gd name="connsiteY188" fmla="*/ 952801 h 1170229"/>
                <a:gd name="connsiteX189" fmla="*/ 2569608 w 2776622"/>
                <a:gd name="connsiteY189" fmla="*/ 900239 h 1170229"/>
                <a:gd name="connsiteX190" fmla="*/ 2509475 w 2776622"/>
                <a:gd name="connsiteY190" fmla="*/ 952801 h 1170229"/>
                <a:gd name="connsiteX191" fmla="*/ 2634998 w 2776622"/>
                <a:gd name="connsiteY191" fmla="*/ 1055639 h 1170229"/>
                <a:gd name="connsiteX192" fmla="*/ 2574865 w 2776622"/>
                <a:gd name="connsiteY192" fmla="*/ 1066412 h 1170229"/>
                <a:gd name="connsiteX193" fmla="*/ 2486900 w 2776622"/>
                <a:gd name="connsiteY193" fmla="*/ 979803 h 1170229"/>
                <a:gd name="connsiteX194" fmla="*/ 2486966 w 2776622"/>
                <a:gd name="connsiteY194" fmla="*/ 975980 h 1170229"/>
                <a:gd name="connsiteX195" fmla="*/ 2569115 w 2776622"/>
                <a:gd name="connsiteY195" fmla="*/ 884732 h 1170229"/>
                <a:gd name="connsiteX196" fmla="*/ 2649292 w 2776622"/>
                <a:gd name="connsiteY196" fmla="*/ 964064 h 1170229"/>
                <a:gd name="connsiteX197" fmla="*/ 2649292 w 2776622"/>
                <a:gd name="connsiteY197" fmla="*/ 967982 h 1170229"/>
                <a:gd name="connsiteX198" fmla="*/ 2507668 w 2776622"/>
                <a:gd name="connsiteY198" fmla="*/ 967982 h 1170229"/>
                <a:gd name="connsiteX199" fmla="*/ 2570429 w 2776622"/>
                <a:gd name="connsiteY199" fmla="*/ 1049041 h 1170229"/>
                <a:gd name="connsiteX200" fmla="*/ 2577165 w 2776622"/>
                <a:gd name="connsiteY200" fmla="*/ 1049599 h 1170229"/>
                <a:gd name="connsiteX201" fmla="*/ 2634834 w 2776622"/>
                <a:gd name="connsiteY201" fmla="*/ 1033276 h 1170229"/>
                <a:gd name="connsiteX202" fmla="*/ 2132577 w 2776622"/>
                <a:gd name="connsiteY202" fmla="*/ 952801 h 1170229"/>
                <a:gd name="connsiteX203" fmla="*/ 2074416 w 2776622"/>
                <a:gd name="connsiteY203" fmla="*/ 900239 h 1170229"/>
                <a:gd name="connsiteX204" fmla="*/ 2014283 w 2776622"/>
                <a:gd name="connsiteY204" fmla="*/ 952801 h 1170229"/>
                <a:gd name="connsiteX205" fmla="*/ 2139806 w 2776622"/>
                <a:gd name="connsiteY205" fmla="*/ 1055639 h 1170229"/>
                <a:gd name="connsiteX206" fmla="*/ 2079674 w 2776622"/>
                <a:gd name="connsiteY206" fmla="*/ 1066412 h 1170229"/>
                <a:gd name="connsiteX207" fmla="*/ 1991873 w 2776622"/>
                <a:gd name="connsiteY207" fmla="*/ 979973 h 1170229"/>
                <a:gd name="connsiteX208" fmla="*/ 1991939 w 2776622"/>
                <a:gd name="connsiteY208" fmla="*/ 975980 h 1170229"/>
                <a:gd name="connsiteX209" fmla="*/ 2074087 w 2776622"/>
                <a:gd name="connsiteY209" fmla="*/ 884732 h 1170229"/>
                <a:gd name="connsiteX210" fmla="*/ 2154429 w 2776622"/>
                <a:gd name="connsiteY210" fmla="*/ 964064 h 1170229"/>
                <a:gd name="connsiteX211" fmla="*/ 2154429 w 2776622"/>
                <a:gd name="connsiteY211" fmla="*/ 967982 h 1170229"/>
                <a:gd name="connsiteX212" fmla="*/ 2012969 w 2776622"/>
                <a:gd name="connsiteY212" fmla="*/ 967982 h 1170229"/>
                <a:gd name="connsiteX213" fmla="*/ 2075714 w 2776622"/>
                <a:gd name="connsiteY213" fmla="*/ 1049046 h 1170229"/>
                <a:gd name="connsiteX214" fmla="*/ 2082302 w 2776622"/>
                <a:gd name="connsiteY214" fmla="*/ 1049599 h 1170229"/>
                <a:gd name="connsiteX215" fmla="*/ 2139971 w 2776622"/>
                <a:gd name="connsiteY215" fmla="*/ 1033276 h 1170229"/>
                <a:gd name="connsiteX216" fmla="*/ 1883503 w 2776622"/>
                <a:gd name="connsiteY216" fmla="*/ 1010586 h 1170229"/>
                <a:gd name="connsiteX217" fmla="*/ 1936735 w 2776622"/>
                <a:gd name="connsiteY217" fmla="*/ 955440 h 1170229"/>
                <a:gd name="connsiteX218" fmla="*/ 1936735 w 2776622"/>
                <a:gd name="connsiteY218" fmla="*/ 955249 h 1170229"/>
                <a:gd name="connsiteX219" fmla="*/ 1883996 w 2776622"/>
                <a:gd name="connsiteY219" fmla="*/ 902851 h 1170229"/>
                <a:gd name="connsiteX220" fmla="*/ 1831256 w 2776622"/>
                <a:gd name="connsiteY220" fmla="*/ 955249 h 1170229"/>
                <a:gd name="connsiteX221" fmla="*/ 1883503 w 2776622"/>
                <a:gd name="connsiteY221" fmla="*/ 1010586 h 1170229"/>
                <a:gd name="connsiteX222" fmla="*/ 1883503 w 2776622"/>
                <a:gd name="connsiteY222" fmla="*/ 1154885 h 1170229"/>
                <a:gd name="connsiteX223" fmla="*/ 1949222 w 2776622"/>
                <a:gd name="connsiteY223" fmla="*/ 1117015 h 1170229"/>
                <a:gd name="connsiteX224" fmla="*/ 1882517 w 2776622"/>
                <a:gd name="connsiteY224" fmla="*/ 1079145 h 1170229"/>
                <a:gd name="connsiteX225" fmla="*/ 1816798 w 2776622"/>
                <a:gd name="connsiteY225" fmla="*/ 1116199 h 1170229"/>
                <a:gd name="connsiteX226" fmla="*/ 1883831 w 2776622"/>
                <a:gd name="connsiteY226" fmla="*/ 1154885 h 1170229"/>
                <a:gd name="connsiteX227" fmla="*/ 1962037 w 2776622"/>
                <a:gd name="connsiteY227" fmla="*/ 887181 h 1170229"/>
                <a:gd name="connsiteX228" fmla="*/ 1945607 w 2776622"/>
                <a:gd name="connsiteY228" fmla="*/ 917052 h 1170229"/>
                <a:gd name="connsiteX229" fmla="*/ 1957272 w 2776622"/>
                <a:gd name="connsiteY229" fmla="*/ 955249 h 1170229"/>
                <a:gd name="connsiteX230" fmla="*/ 1884324 w 2776622"/>
                <a:gd name="connsiteY230" fmla="*/ 1027402 h 1170229"/>
                <a:gd name="connsiteX231" fmla="*/ 1883831 w 2776622"/>
                <a:gd name="connsiteY231" fmla="*/ 1027399 h 1170229"/>
                <a:gd name="connsiteX232" fmla="*/ 1843743 w 2776622"/>
                <a:gd name="connsiteY232" fmla="*/ 1017768 h 1170229"/>
                <a:gd name="connsiteX233" fmla="*/ 1827313 w 2776622"/>
                <a:gd name="connsiteY233" fmla="*/ 1042417 h 1170229"/>
                <a:gd name="connsiteX234" fmla="*/ 1848343 w 2776622"/>
                <a:gd name="connsiteY234" fmla="*/ 1066412 h 1170229"/>
                <a:gd name="connsiteX235" fmla="*/ 1883996 w 2776622"/>
                <a:gd name="connsiteY235" fmla="*/ 1062331 h 1170229"/>
                <a:gd name="connsiteX236" fmla="*/ 1970087 w 2776622"/>
                <a:gd name="connsiteY236" fmla="*/ 1116199 h 1170229"/>
                <a:gd name="connsiteX237" fmla="*/ 1882188 w 2776622"/>
                <a:gd name="connsiteY237" fmla="*/ 1170230 h 1170229"/>
                <a:gd name="connsiteX238" fmla="*/ 1794782 w 2776622"/>
                <a:gd name="connsiteY238" fmla="*/ 1117342 h 1170229"/>
                <a:gd name="connsiteX239" fmla="*/ 1828463 w 2776622"/>
                <a:gd name="connsiteY239" fmla="*/ 1076206 h 1170229"/>
                <a:gd name="connsiteX240" fmla="*/ 1806776 w 2776622"/>
                <a:gd name="connsiteY240" fmla="*/ 1043559 h 1170229"/>
                <a:gd name="connsiteX241" fmla="*/ 1831585 w 2776622"/>
                <a:gd name="connsiteY241" fmla="*/ 1006995 h 1170229"/>
                <a:gd name="connsiteX242" fmla="*/ 1809569 w 2776622"/>
                <a:gd name="connsiteY242" fmla="*/ 955249 h 1170229"/>
                <a:gd name="connsiteX243" fmla="*/ 1882501 w 2776622"/>
                <a:gd name="connsiteY243" fmla="*/ 884406 h 1170229"/>
                <a:gd name="connsiteX244" fmla="*/ 1882517 w 2776622"/>
                <a:gd name="connsiteY244" fmla="*/ 884406 h 1170229"/>
                <a:gd name="connsiteX245" fmla="*/ 1933942 w 2776622"/>
                <a:gd name="connsiteY245" fmla="*/ 905789 h 1170229"/>
                <a:gd name="connsiteX246" fmla="*/ 1942650 w 2776622"/>
                <a:gd name="connsiteY246" fmla="*/ 887181 h 1170229"/>
                <a:gd name="connsiteX247" fmla="*/ 1685525 w 2776622"/>
                <a:gd name="connsiteY247" fmla="*/ 1048456 h 1170229"/>
                <a:gd name="connsiteX248" fmla="*/ 1763139 w 2776622"/>
                <a:gd name="connsiteY248" fmla="*/ 978852 h 1170229"/>
                <a:gd name="connsiteX249" fmla="*/ 1693082 w 2776622"/>
                <a:gd name="connsiteY249" fmla="*/ 901738 h 1170229"/>
                <a:gd name="connsiteX250" fmla="*/ 1615467 w 2776622"/>
                <a:gd name="connsiteY250" fmla="*/ 971343 h 1170229"/>
                <a:gd name="connsiteX251" fmla="*/ 1615370 w 2776622"/>
                <a:gd name="connsiteY251" fmla="*/ 975164 h 1170229"/>
                <a:gd name="connsiteX252" fmla="*/ 1685525 w 2776622"/>
                <a:gd name="connsiteY252" fmla="*/ 1048456 h 1170229"/>
                <a:gd name="connsiteX253" fmla="*/ 1685525 w 2776622"/>
                <a:gd name="connsiteY253" fmla="*/ 884406 h 1170229"/>
                <a:gd name="connsiteX254" fmla="*/ 1776381 w 2776622"/>
                <a:gd name="connsiteY254" fmla="*/ 975652 h 1170229"/>
                <a:gd name="connsiteX255" fmla="*/ 1684539 w 2776622"/>
                <a:gd name="connsiteY255" fmla="*/ 1065919 h 1170229"/>
                <a:gd name="connsiteX256" fmla="*/ 1593683 w 2776622"/>
                <a:gd name="connsiteY256" fmla="*/ 975164 h 1170229"/>
                <a:gd name="connsiteX257" fmla="*/ 1683389 w 2776622"/>
                <a:gd name="connsiteY257" fmla="*/ 884406 h 1170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2776622" h="1170229">
                  <a:moveTo>
                    <a:pt x="599849" y="302474"/>
                  </a:moveTo>
                  <a:lnTo>
                    <a:pt x="691855" y="302474"/>
                  </a:lnTo>
                  <a:lnTo>
                    <a:pt x="691855" y="242730"/>
                  </a:lnTo>
                  <a:lnTo>
                    <a:pt x="599849" y="242730"/>
                  </a:lnTo>
                  <a:close/>
                  <a:moveTo>
                    <a:pt x="598206" y="151319"/>
                  </a:moveTo>
                  <a:lnTo>
                    <a:pt x="691034" y="151319"/>
                  </a:lnTo>
                  <a:cubicBezTo>
                    <a:pt x="682904" y="65637"/>
                    <a:pt x="610566" y="125"/>
                    <a:pt x="523944" y="0"/>
                  </a:cubicBezTo>
                  <a:lnTo>
                    <a:pt x="482376" y="0"/>
                  </a:lnTo>
                  <a:lnTo>
                    <a:pt x="482376" y="91411"/>
                  </a:lnTo>
                  <a:lnTo>
                    <a:pt x="523944" y="91411"/>
                  </a:lnTo>
                  <a:cubicBezTo>
                    <a:pt x="559892" y="91438"/>
                    <a:pt x="590892" y="116514"/>
                    <a:pt x="598206" y="151482"/>
                  </a:cubicBezTo>
                  <a:lnTo>
                    <a:pt x="598206" y="151482"/>
                  </a:lnTo>
                  <a:moveTo>
                    <a:pt x="598206" y="394049"/>
                  </a:moveTo>
                  <a:cubicBezTo>
                    <a:pt x="598206" y="392906"/>
                    <a:pt x="598206" y="394049"/>
                    <a:pt x="598206" y="394049"/>
                  </a:cubicBezTo>
                  <a:cubicBezTo>
                    <a:pt x="590768" y="428917"/>
                    <a:pt x="559820" y="453884"/>
                    <a:pt x="523944" y="453956"/>
                  </a:cubicBezTo>
                  <a:lnTo>
                    <a:pt x="312165" y="453956"/>
                  </a:lnTo>
                  <a:lnTo>
                    <a:pt x="312165" y="530350"/>
                  </a:lnTo>
                  <a:cubicBezTo>
                    <a:pt x="312160" y="535831"/>
                    <a:pt x="312710" y="541301"/>
                    <a:pt x="313808" y="546673"/>
                  </a:cubicBezTo>
                  <a:lnTo>
                    <a:pt x="523944" y="546673"/>
                  </a:lnTo>
                  <a:cubicBezTo>
                    <a:pt x="610826" y="546593"/>
                    <a:pt x="683297" y="480679"/>
                    <a:pt x="691034" y="394702"/>
                  </a:cubicBezTo>
                  <a:close/>
                  <a:moveTo>
                    <a:pt x="220322" y="454609"/>
                  </a:moveTo>
                  <a:lnTo>
                    <a:pt x="92006" y="454609"/>
                  </a:lnTo>
                  <a:lnTo>
                    <a:pt x="92006" y="166826"/>
                  </a:lnTo>
                  <a:cubicBezTo>
                    <a:pt x="92006" y="125175"/>
                    <a:pt x="125990" y="91411"/>
                    <a:pt x="167912" y="91411"/>
                  </a:cubicBezTo>
                  <a:lnTo>
                    <a:pt x="390370" y="91411"/>
                  </a:lnTo>
                  <a:lnTo>
                    <a:pt x="390370" y="0"/>
                  </a:lnTo>
                  <a:lnTo>
                    <a:pt x="167912" y="0"/>
                  </a:lnTo>
                  <a:cubicBezTo>
                    <a:pt x="75214" y="90"/>
                    <a:pt x="91" y="74727"/>
                    <a:pt x="0" y="166826"/>
                  </a:cubicBezTo>
                  <a:lnTo>
                    <a:pt x="0" y="545857"/>
                  </a:lnTo>
                  <a:lnTo>
                    <a:pt x="221144" y="545857"/>
                  </a:lnTo>
                  <a:cubicBezTo>
                    <a:pt x="221144" y="540797"/>
                    <a:pt x="221144" y="535573"/>
                    <a:pt x="221144" y="529533"/>
                  </a:cubicBezTo>
                  <a:close/>
                  <a:moveTo>
                    <a:pt x="1929013" y="515332"/>
                  </a:moveTo>
                  <a:cubicBezTo>
                    <a:pt x="1905173" y="517591"/>
                    <a:pt x="1885770" y="535340"/>
                    <a:pt x="1881531" y="558752"/>
                  </a:cubicBezTo>
                  <a:lnTo>
                    <a:pt x="1881531" y="518107"/>
                  </a:lnTo>
                  <a:cubicBezTo>
                    <a:pt x="1873957" y="518895"/>
                    <a:pt x="1867106" y="522955"/>
                    <a:pt x="1862801" y="529207"/>
                  </a:cubicBezTo>
                  <a:lnTo>
                    <a:pt x="1862801" y="652612"/>
                  </a:lnTo>
                  <a:cubicBezTo>
                    <a:pt x="1862801" y="666161"/>
                    <a:pt x="1862801" y="680199"/>
                    <a:pt x="1861487" y="694074"/>
                  </a:cubicBezTo>
                  <a:lnTo>
                    <a:pt x="1884488" y="694074"/>
                  </a:lnTo>
                  <a:cubicBezTo>
                    <a:pt x="1883174" y="680199"/>
                    <a:pt x="1882845" y="666161"/>
                    <a:pt x="1882845" y="652612"/>
                  </a:cubicBezTo>
                  <a:lnTo>
                    <a:pt x="1882845" y="592868"/>
                  </a:lnTo>
                  <a:cubicBezTo>
                    <a:pt x="1882845" y="561527"/>
                    <a:pt x="1904861" y="533614"/>
                    <a:pt x="1926877" y="533614"/>
                  </a:cubicBezTo>
                  <a:cubicBezTo>
                    <a:pt x="1935782" y="533325"/>
                    <a:pt x="1944588" y="535653"/>
                    <a:pt x="1952179" y="540307"/>
                  </a:cubicBezTo>
                  <a:lnTo>
                    <a:pt x="1952179" y="517291"/>
                  </a:lnTo>
                  <a:cubicBezTo>
                    <a:pt x="1946264" y="517291"/>
                    <a:pt x="1941007" y="515169"/>
                    <a:pt x="1929013" y="515169"/>
                  </a:cubicBezTo>
                  <a:moveTo>
                    <a:pt x="1637550" y="533614"/>
                  </a:moveTo>
                  <a:lnTo>
                    <a:pt x="1637550" y="517291"/>
                  </a:lnTo>
                  <a:lnTo>
                    <a:pt x="1588261" y="517291"/>
                  </a:lnTo>
                  <a:lnTo>
                    <a:pt x="1588261" y="508803"/>
                  </a:lnTo>
                  <a:cubicBezTo>
                    <a:pt x="1588261" y="495254"/>
                    <a:pt x="1588261" y="480726"/>
                    <a:pt x="1589575" y="474197"/>
                  </a:cubicBezTo>
                  <a:cubicBezTo>
                    <a:pt x="1580744" y="474846"/>
                    <a:pt x="1572781" y="479716"/>
                    <a:pt x="1568216" y="487256"/>
                  </a:cubicBezTo>
                  <a:lnTo>
                    <a:pt x="1568216" y="517291"/>
                  </a:lnTo>
                  <a:lnTo>
                    <a:pt x="1487711" y="517291"/>
                  </a:lnTo>
                  <a:lnTo>
                    <a:pt x="1487711" y="508803"/>
                  </a:lnTo>
                  <a:cubicBezTo>
                    <a:pt x="1487711" y="495254"/>
                    <a:pt x="1487711" y="480726"/>
                    <a:pt x="1488861" y="474197"/>
                  </a:cubicBezTo>
                  <a:cubicBezTo>
                    <a:pt x="1480030" y="474846"/>
                    <a:pt x="1472066" y="479716"/>
                    <a:pt x="1467502" y="487256"/>
                  </a:cubicBezTo>
                  <a:lnTo>
                    <a:pt x="1467502" y="517291"/>
                  </a:lnTo>
                  <a:lnTo>
                    <a:pt x="1438257" y="517291"/>
                  </a:lnTo>
                  <a:lnTo>
                    <a:pt x="1438257" y="533614"/>
                  </a:lnTo>
                  <a:lnTo>
                    <a:pt x="1467502" y="533614"/>
                  </a:lnTo>
                  <a:lnTo>
                    <a:pt x="1467502" y="639880"/>
                  </a:lnTo>
                  <a:cubicBezTo>
                    <a:pt x="1467502" y="682158"/>
                    <a:pt x="1488368" y="696196"/>
                    <a:pt x="1512848" y="696196"/>
                  </a:cubicBezTo>
                  <a:cubicBezTo>
                    <a:pt x="1519420" y="696196"/>
                    <a:pt x="1526978" y="694564"/>
                    <a:pt x="1532071" y="694564"/>
                  </a:cubicBezTo>
                  <a:lnTo>
                    <a:pt x="1532071" y="674812"/>
                  </a:lnTo>
                  <a:cubicBezTo>
                    <a:pt x="1527939" y="678237"/>
                    <a:pt x="1522659" y="679985"/>
                    <a:pt x="1517284" y="679709"/>
                  </a:cubicBezTo>
                  <a:cubicBezTo>
                    <a:pt x="1500855" y="679709"/>
                    <a:pt x="1487711" y="668936"/>
                    <a:pt x="1487711" y="637432"/>
                  </a:cubicBezTo>
                  <a:lnTo>
                    <a:pt x="1487711" y="533614"/>
                  </a:lnTo>
                  <a:lnTo>
                    <a:pt x="1567395" y="533614"/>
                  </a:lnTo>
                  <a:lnTo>
                    <a:pt x="1567395" y="639880"/>
                  </a:lnTo>
                  <a:cubicBezTo>
                    <a:pt x="1567395" y="682158"/>
                    <a:pt x="1588261" y="696196"/>
                    <a:pt x="1612741" y="696196"/>
                  </a:cubicBezTo>
                  <a:cubicBezTo>
                    <a:pt x="1619149" y="696196"/>
                    <a:pt x="1626870" y="694564"/>
                    <a:pt x="1631964" y="694564"/>
                  </a:cubicBezTo>
                  <a:lnTo>
                    <a:pt x="1631964" y="674812"/>
                  </a:lnTo>
                  <a:cubicBezTo>
                    <a:pt x="1627832" y="678237"/>
                    <a:pt x="1622551" y="679985"/>
                    <a:pt x="1617177" y="679709"/>
                  </a:cubicBezTo>
                  <a:cubicBezTo>
                    <a:pt x="1600747" y="679709"/>
                    <a:pt x="1587439" y="668936"/>
                    <a:pt x="1587439" y="637432"/>
                  </a:cubicBezTo>
                  <a:lnTo>
                    <a:pt x="1587439" y="533614"/>
                  </a:lnTo>
                  <a:close/>
                  <a:moveTo>
                    <a:pt x="1131186" y="680525"/>
                  </a:moveTo>
                  <a:cubicBezTo>
                    <a:pt x="1090353" y="675832"/>
                    <a:pt x="1061080" y="639142"/>
                    <a:pt x="1065804" y="598573"/>
                  </a:cubicBezTo>
                  <a:cubicBezTo>
                    <a:pt x="1069775" y="564466"/>
                    <a:pt x="1096854" y="537560"/>
                    <a:pt x="1131186" y="533614"/>
                  </a:cubicBezTo>
                  <a:cubicBezTo>
                    <a:pt x="1170933" y="535033"/>
                    <a:pt x="1202174" y="567889"/>
                    <a:pt x="1201341" y="607396"/>
                  </a:cubicBezTo>
                  <a:cubicBezTo>
                    <a:pt x="1202259" y="646824"/>
                    <a:pt x="1170869" y="679546"/>
                    <a:pt x="1131186" y="680525"/>
                  </a:cubicBezTo>
                  <a:moveTo>
                    <a:pt x="1133650" y="515169"/>
                  </a:moveTo>
                  <a:cubicBezTo>
                    <a:pt x="1103324" y="514927"/>
                    <a:pt x="1075700" y="532457"/>
                    <a:pt x="1063167" y="559895"/>
                  </a:cubicBezTo>
                  <a:lnTo>
                    <a:pt x="1063167" y="473217"/>
                  </a:lnTo>
                  <a:cubicBezTo>
                    <a:pt x="1063167" y="458037"/>
                    <a:pt x="1063167" y="439428"/>
                    <a:pt x="1064317" y="431756"/>
                  </a:cubicBezTo>
                  <a:cubicBezTo>
                    <a:pt x="1055527" y="432402"/>
                    <a:pt x="1047613" y="437280"/>
                    <a:pt x="1043123" y="444815"/>
                  </a:cubicBezTo>
                  <a:lnTo>
                    <a:pt x="1043123" y="652612"/>
                  </a:lnTo>
                  <a:cubicBezTo>
                    <a:pt x="1043123" y="662570"/>
                    <a:pt x="1043123" y="681831"/>
                    <a:pt x="1041973" y="694074"/>
                  </a:cubicBezTo>
                  <a:lnTo>
                    <a:pt x="1063989" y="694074"/>
                  </a:lnTo>
                  <a:cubicBezTo>
                    <a:pt x="1063989" y="686075"/>
                    <a:pt x="1063989" y="663059"/>
                    <a:pt x="1063989" y="653918"/>
                  </a:cubicBezTo>
                  <a:cubicBezTo>
                    <a:pt x="1076677" y="680148"/>
                    <a:pt x="1103372" y="696836"/>
                    <a:pt x="1132665" y="696849"/>
                  </a:cubicBezTo>
                  <a:cubicBezTo>
                    <a:pt x="1183161" y="694722"/>
                    <a:pt x="1222361" y="652327"/>
                    <a:pt x="1220220" y="602156"/>
                  </a:cubicBezTo>
                  <a:cubicBezTo>
                    <a:pt x="1218206" y="554969"/>
                    <a:pt x="1180161" y="517170"/>
                    <a:pt x="1132665" y="515169"/>
                  </a:cubicBezTo>
                  <a:moveTo>
                    <a:pt x="1797247" y="583727"/>
                  </a:moveTo>
                  <a:cubicBezTo>
                    <a:pt x="1793468" y="554399"/>
                    <a:pt x="1768823" y="532129"/>
                    <a:pt x="1739085" y="531166"/>
                  </a:cubicBezTo>
                  <a:cubicBezTo>
                    <a:pt x="1709315" y="533054"/>
                    <a:pt x="1684539" y="554639"/>
                    <a:pt x="1678788" y="583727"/>
                  </a:cubicBezTo>
                  <a:close/>
                  <a:moveTo>
                    <a:pt x="1804311" y="686565"/>
                  </a:moveTo>
                  <a:cubicBezTo>
                    <a:pt x="1784908" y="693055"/>
                    <a:pt x="1764650" y="696684"/>
                    <a:pt x="1744179" y="697339"/>
                  </a:cubicBezTo>
                  <a:cubicBezTo>
                    <a:pt x="1695908" y="697561"/>
                    <a:pt x="1656592" y="658859"/>
                    <a:pt x="1656362" y="610899"/>
                  </a:cubicBezTo>
                  <a:cubicBezTo>
                    <a:pt x="1656362" y="609567"/>
                    <a:pt x="1656395" y="608237"/>
                    <a:pt x="1656444" y="606907"/>
                  </a:cubicBezTo>
                  <a:cubicBezTo>
                    <a:pt x="1656444" y="553039"/>
                    <a:pt x="1692918" y="515658"/>
                    <a:pt x="1738593" y="515658"/>
                  </a:cubicBezTo>
                  <a:cubicBezTo>
                    <a:pt x="1794618" y="515658"/>
                    <a:pt x="1818770" y="568710"/>
                    <a:pt x="1818770" y="594990"/>
                  </a:cubicBezTo>
                  <a:cubicBezTo>
                    <a:pt x="1818770" y="596460"/>
                    <a:pt x="1818770" y="598092"/>
                    <a:pt x="1818770" y="598908"/>
                  </a:cubicBezTo>
                  <a:lnTo>
                    <a:pt x="1677310" y="598908"/>
                  </a:lnTo>
                  <a:cubicBezTo>
                    <a:pt x="1672102" y="638509"/>
                    <a:pt x="1700196" y="674802"/>
                    <a:pt x="1740055" y="679972"/>
                  </a:cubicBezTo>
                  <a:cubicBezTo>
                    <a:pt x="1742240" y="680256"/>
                    <a:pt x="1744442" y="680441"/>
                    <a:pt x="1746643" y="680525"/>
                  </a:cubicBezTo>
                  <a:cubicBezTo>
                    <a:pt x="1767197" y="682011"/>
                    <a:pt x="1787635" y="676229"/>
                    <a:pt x="1804311" y="664202"/>
                  </a:cubicBezTo>
                  <a:close/>
                  <a:moveTo>
                    <a:pt x="1393569" y="583727"/>
                  </a:moveTo>
                  <a:cubicBezTo>
                    <a:pt x="1389793" y="554399"/>
                    <a:pt x="1365152" y="532129"/>
                    <a:pt x="1335407" y="531166"/>
                  </a:cubicBezTo>
                  <a:cubicBezTo>
                    <a:pt x="1305628" y="533054"/>
                    <a:pt x="1280869" y="554639"/>
                    <a:pt x="1275110" y="583727"/>
                  </a:cubicBezTo>
                  <a:close/>
                  <a:moveTo>
                    <a:pt x="1400798" y="686565"/>
                  </a:moveTo>
                  <a:cubicBezTo>
                    <a:pt x="1381386" y="693037"/>
                    <a:pt x="1361130" y="696666"/>
                    <a:pt x="1340665" y="697339"/>
                  </a:cubicBezTo>
                  <a:cubicBezTo>
                    <a:pt x="1292301" y="697556"/>
                    <a:pt x="1252917" y="658779"/>
                    <a:pt x="1252699" y="610730"/>
                  </a:cubicBezTo>
                  <a:cubicBezTo>
                    <a:pt x="1252694" y="609455"/>
                    <a:pt x="1252715" y="608180"/>
                    <a:pt x="1252766" y="606907"/>
                  </a:cubicBezTo>
                  <a:cubicBezTo>
                    <a:pt x="1252766" y="553039"/>
                    <a:pt x="1289240" y="515658"/>
                    <a:pt x="1334914" y="515658"/>
                  </a:cubicBezTo>
                  <a:cubicBezTo>
                    <a:pt x="1378460" y="517085"/>
                    <a:pt x="1413476" y="551733"/>
                    <a:pt x="1415091" y="594990"/>
                  </a:cubicBezTo>
                  <a:cubicBezTo>
                    <a:pt x="1415091" y="596460"/>
                    <a:pt x="1415091" y="598092"/>
                    <a:pt x="1415091" y="598908"/>
                  </a:cubicBezTo>
                  <a:lnTo>
                    <a:pt x="1275110" y="598908"/>
                  </a:lnTo>
                  <a:cubicBezTo>
                    <a:pt x="1269907" y="638509"/>
                    <a:pt x="1298002" y="674802"/>
                    <a:pt x="1337862" y="679972"/>
                  </a:cubicBezTo>
                  <a:cubicBezTo>
                    <a:pt x="1340046" y="680256"/>
                    <a:pt x="1342242" y="680441"/>
                    <a:pt x="1344444" y="680525"/>
                  </a:cubicBezTo>
                  <a:cubicBezTo>
                    <a:pt x="1365051" y="681993"/>
                    <a:pt x="1385523" y="676214"/>
                    <a:pt x="1402276" y="664202"/>
                  </a:cubicBezTo>
                  <a:close/>
                  <a:moveTo>
                    <a:pt x="2751485" y="884406"/>
                  </a:moveTo>
                  <a:cubicBezTo>
                    <a:pt x="2727744" y="886663"/>
                    <a:pt x="2708406" y="904340"/>
                    <a:pt x="2704167" y="927663"/>
                  </a:cubicBezTo>
                  <a:lnTo>
                    <a:pt x="2704167" y="887181"/>
                  </a:lnTo>
                  <a:cubicBezTo>
                    <a:pt x="2696560" y="888008"/>
                    <a:pt x="2689676" y="892053"/>
                    <a:pt x="2685273" y="898280"/>
                  </a:cubicBezTo>
                  <a:lnTo>
                    <a:pt x="2685273" y="1021686"/>
                  </a:lnTo>
                  <a:cubicBezTo>
                    <a:pt x="2685273" y="1035234"/>
                    <a:pt x="2685273" y="1049273"/>
                    <a:pt x="2684123" y="1063148"/>
                  </a:cubicBezTo>
                  <a:lnTo>
                    <a:pt x="2706960" y="1063148"/>
                  </a:lnTo>
                  <a:cubicBezTo>
                    <a:pt x="2705810" y="1049273"/>
                    <a:pt x="2705481" y="1035234"/>
                    <a:pt x="2705481" y="1021686"/>
                  </a:cubicBezTo>
                  <a:lnTo>
                    <a:pt x="2705481" y="961942"/>
                  </a:lnTo>
                  <a:cubicBezTo>
                    <a:pt x="2705481" y="930601"/>
                    <a:pt x="2727497" y="902688"/>
                    <a:pt x="2749513" y="902688"/>
                  </a:cubicBezTo>
                  <a:cubicBezTo>
                    <a:pt x="2758993" y="901953"/>
                    <a:pt x="2768473" y="904180"/>
                    <a:pt x="2776622" y="909054"/>
                  </a:cubicBezTo>
                  <a:lnTo>
                    <a:pt x="2776622" y="886364"/>
                  </a:lnTo>
                  <a:cubicBezTo>
                    <a:pt x="2770543" y="886364"/>
                    <a:pt x="2765286" y="884406"/>
                    <a:pt x="2753292" y="884406"/>
                  </a:cubicBezTo>
                  <a:moveTo>
                    <a:pt x="1576267" y="903831"/>
                  </a:moveTo>
                  <a:lnTo>
                    <a:pt x="1576267" y="887507"/>
                  </a:lnTo>
                  <a:lnTo>
                    <a:pt x="1526978" y="887507"/>
                  </a:lnTo>
                  <a:lnTo>
                    <a:pt x="1526978" y="878856"/>
                  </a:lnTo>
                  <a:cubicBezTo>
                    <a:pt x="1526978" y="865307"/>
                    <a:pt x="1526978" y="850779"/>
                    <a:pt x="1528128" y="844250"/>
                  </a:cubicBezTo>
                  <a:cubicBezTo>
                    <a:pt x="1519348" y="844924"/>
                    <a:pt x="1511444" y="849793"/>
                    <a:pt x="1506934" y="857309"/>
                  </a:cubicBezTo>
                  <a:lnTo>
                    <a:pt x="1506934" y="887507"/>
                  </a:lnTo>
                  <a:lnTo>
                    <a:pt x="1476867" y="887507"/>
                  </a:lnTo>
                  <a:lnTo>
                    <a:pt x="1476867" y="903831"/>
                  </a:lnTo>
                  <a:lnTo>
                    <a:pt x="1506112" y="903831"/>
                  </a:lnTo>
                  <a:lnTo>
                    <a:pt x="1506112" y="1010259"/>
                  </a:lnTo>
                  <a:cubicBezTo>
                    <a:pt x="1506112" y="1052374"/>
                    <a:pt x="1526978" y="1066412"/>
                    <a:pt x="1551458" y="1066412"/>
                  </a:cubicBezTo>
                  <a:cubicBezTo>
                    <a:pt x="1557866" y="1066412"/>
                    <a:pt x="1565423" y="1064780"/>
                    <a:pt x="1570681" y="1064780"/>
                  </a:cubicBezTo>
                  <a:lnTo>
                    <a:pt x="1570681" y="1044539"/>
                  </a:lnTo>
                  <a:cubicBezTo>
                    <a:pt x="1566488" y="1047836"/>
                    <a:pt x="1561235" y="1049518"/>
                    <a:pt x="1555894" y="1049273"/>
                  </a:cubicBezTo>
                  <a:cubicBezTo>
                    <a:pt x="1539464" y="1049273"/>
                    <a:pt x="1526156" y="1038499"/>
                    <a:pt x="1526156" y="1006995"/>
                  </a:cubicBezTo>
                  <a:lnTo>
                    <a:pt x="1526156" y="903831"/>
                  </a:lnTo>
                  <a:close/>
                  <a:moveTo>
                    <a:pt x="2273051" y="903831"/>
                  </a:moveTo>
                  <a:lnTo>
                    <a:pt x="2273051" y="887507"/>
                  </a:lnTo>
                  <a:lnTo>
                    <a:pt x="2223762" y="887507"/>
                  </a:lnTo>
                  <a:lnTo>
                    <a:pt x="2223762" y="878856"/>
                  </a:lnTo>
                  <a:cubicBezTo>
                    <a:pt x="2223762" y="865307"/>
                    <a:pt x="2223762" y="850779"/>
                    <a:pt x="2224912" y="844250"/>
                  </a:cubicBezTo>
                  <a:cubicBezTo>
                    <a:pt x="2216073" y="844900"/>
                    <a:pt x="2208121" y="849769"/>
                    <a:pt x="2203554" y="857309"/>
                  </a:cubicBezTo>
                  <a:lnTo>
                    <a:pt x="2203554" y="887507"/>
                  </a:lnTo>
                  <a:lnTo>
                    <a:pt x="2174309" y="887507"/>
                  </a:lnTo>
                  <a:lnTo>
                    <a:pt x="2174309" y="903831"/>
                  </a:lnTo>
                  <a:lnTo>
                    <a:pt x="2203554" y="903831"/>
                  </a:lnTo>
                  <a:lnTo>
                    <a:pt x="2203554" y="1010259"/>
                  </a:lnTo>
                  <a:cubicBezTo>
                    <a:pt x="2203554" y="1052374"/>
                    <a:pt x="2224584" y="1066412"/>
                    <a:pt x="2248900" y="1066412"/>
                  </a:cubicBezTo>
                  <a:cubicBezTo>
                    <a:pt x="2255472" y="1066412"/>
                    <a:pt x="2263029" y="1064780"/>
                    <a:pt x="2268122" y="1064780"/>
                  </a:cubicBezTo>
                  <a:lnTo>
                    <a:pt x="2268122" y="1044539"/>
                  </a:lnTo>
                  <a:cubicBezTo>
                    <a:pt x="2263933" y="1047836"/>
                    <a:pt x="2258675" y="1049518"/>
                    <a:pt x="2253336" y="1049273"/>
                  </a:cubicBezTo>
                  <a:cubicBezTo>
                    <a:pt x="2236906" y="1049273"/>
                    <a:pt x="2223762" y="1038499"/>
                    <a:pt x="2223762" y="1006995"/>
                  </a:cubicBezTo>
                  <a:lnTo>
                    <a:pt x="2223762" y="903831"/>
                  </a:lnTo>
                  <a:close/>
                  <a:moveTo>
                    <a:pt x="2425026" y="1063148"/>
                  </a:moveTo>
                  <a:lnTo>
                    <a:pt x="2448028" y="1063148"/>
                  </a:lnTo>
                  <a:cubicBezTo>
                    <a:pt x="2448028" y="1054006"/>
                    <a:pt x="2446878" y="1034908"/>
                    <a:pt x="2446878" y="1021686"/>
                  </a:cubicBezTo>
                  <a:lnTo>
                    <a:pt x="2446878" y="960473"/>
                  </a:lnTo>
                  <a:cubicBezTo>
                    <a:pt x="2446878" y="916236"/>
                    <a:pt x="2426834" y="884406"/>
                    <a:pt x="2385923" y="884406"/>
                  </a:cubicBezTo>
                  <a:cubicBezTo>
                    <a:pt x="2362856" y="883681"/>
                    <a:pt x="2341514" y="896457"/>
                    <a:pt x="2331377" y="917052"/>
                  </a:cubicBezTo>
                  <a:lnTo>
                    <a:pt x="2331377" y="885875"/>
                  </a:lnTo>
                  <a:lnTo>
                    <a:pt x="2331377" y="885875"/>
                  </a:lnTo>
                  <a:lnTo>
                    <a:pt x="2331377" y="842291"/>
                  </a:lnTo>
                  <a:cubicBezTo>
                    <a:pt x="2331377" y="827273"/>
                    <a:pt x="2331377" y="808501"/>
                    <a:pt x="2332527" y="800993"/>
                  </a:cubicBezTo>
                  <a:cubicBezTo>
                    <a:pt x="2323721" y="801585"/>
                    <a:pt x="2315785" y="806476"/>
                    <a:pt x="2311332" y="814051"/>
                  </a:cubicBezTo>
                  <a:lnTo>
                    <a:pt x="2311332" y="831681"/>
                  </a:lnTo>
                  <a:lnTo>
                    <a:pt x="2311332" y="831681"/>
                  </a:lnTo>
                  <a:lnTo>
                    <a:pt x="2311332" y="1021686"/>
                  </a:lnTo>
                  <a:cubicBezTo>
                    <a:pt x="2311332" y="1034908"/>
                    <a:pt x="2311332" y="1054333"/>
                    <a:pt x="2310182" y="1063148"/>
                  </a:cubicBezTo>
                  <a:lnTo>
                    <a:pt x="2332527" y="1063148"/>
                  </a:lnTo>
                  <a:cubicBezTo>
                    <a:pt x="2332527" y="1054006"/>
                    <a:pt x="2331377" y="1034908"/>
                    <a:pt x="2331377" y="1021686"/>
                  </a:cubicBezTo>
                  <a:lnTo>
                    <a:pt x="2331377" y="959657"/>
                  </a:lnTo>
                  <a:cubicBezTo>
                    <a:pt x="2331377" y="927010"/>
                    <a:pt x="2347806" y="901056"/>
                    <a:pt x="2380666" y="901056"/>
                  </a:cubicBezTo>
                  <a:cubicBezTo>
                    <a:pt x="2409911" y="901056"/>
                    <a:pt x="2427491" y="923745"/>
                    <a:pt x="2427491" y="959983"/>
                  </a:cubicBezTo>
                  <a:lnTo>
                    <a:pt x="2427491" y="1021686"/>
                  </a:lnTo>
                  <a:cubicBezTo>
                    <a:pt x="2427491" y="1034908"/>
                    <a:pt x="2427491" y="1054333"/>
                    <a:pt x="2426340" y="1063148"/>
                  </a:cubicBezTo>
                  <a:moveTo>
                    <a:pt x="2627769" y="952801"/>
                  </a:moveTo>
                  <a:cubicBezTo>
                    <a:pt x="2624056" y="923438"/>
                    <a:pt x="2599378" y="901136"/>
                    <a:pt x="2569608" y="900239"/>
                  </a:cubicBezTo>
                  <a:cubicBezTo>
                    <a:pt x="2539755" y="901859"/>
                    <a:pt x="2514897" y="923585"/>
                    <a:pt x="2509475" y="952801"/>
                  </a:cubicBezTo>
                  <a:close/>
                  <a:moveTo>
                    <a:pt x="2634998" y="1055639"/>
                  </a:moveTo>
                  <a:cubicBezTo>
                    <a:pt x="2615595" y="1062111"/>
                    <a:pt x="2595337" y="1065740"/>
                    <a:pt x="2574865" y="1066412"/>
                  </a:cubicBezTo>
                  <a:cubicBezTo>
                    <a:pt x="2526496" y="1066629"/>
                    <a:pt x="2487114" y="1027853"/>
                    <a:pt x="2486900" y="979803"/>
                  </a:cubicBezTo>
                  <a:cubicBezTo>
                    <a:pt x="2486900" y="978528"/>
                    <a:pt x="2486917" y="977253"/>
                    <a:pt x="2486966" y="975980"/>
                  </a:cubicBezTo>
                  <a:cubicBezTo>
                    <a:pt x="2486966" y="922113"/>
                    <a:pt x="2523605" y="884732"/>
                    <a:pt x="2569115" y="884732"/>
                  </a:cubicBezTo>
                  <a:cubicBezTo>
                    <a:pt x="2612834" y="885759"/>
                    <a:pt x="2648076" y="920632"/>
                    <a:pt x="2649292" y="964064"/>
                  </a:cubicBezTo>
                  <a:cubicBezTo>
                    <a:pt x="2649292" y="965533"/>
                    <a:pt x="2649292" y="967166"/>
                    <a:pt x="2649292" y="967982"/>
                  </a:cubicBezTo>
                  <a:lnTo>
                    <a:pt x="2507668" y="967982"/>
                  </a:lnTo>
                  <a:cubicBezTo>
                    <a:pt x="2502476" y="1007584"/>
                    <a:pt x="2530571" y="1043874"/>
                    <a:pt x="2570429" y="1049041"/>
                  </a:cubicBezTo>
                  <a:cubicBezTo>
                    <a:pt x="2572664" y="1049330"/>
                    <a:pt x="2574915" y="1049518"/>
                    <a:pt x="2577165" y="1049599"/>
                  </a:cubicBezTo>
                  <a:cubicBezTo>
                    <a:pt x="2597719" y="1051070"/>
                    <a:pt x="2618141" y="1045290"/>
                    <a:pt x="2634834" y="1033276"/>
                  </a:cubicBezTo>
                  <a:close/>
                  <a:moveTo>
                    <a:pt x="2132577" y="952801"/>
                  </a:moveTo>
                  <a:cubicBezTo>
                    <a:pt x="2128864" y="923438"/>
                    <a:pt x="2104187" y="901136"/>
                    <a:pt x="2074416" y="900239"/>
                  </a:cubicBezTo>
                  <a:cubicBezTo>
                    <a:pt x="2044563" y="901859"/>
                    <a:pt x="2019705" y="923585"/>
                    <a:pt x="2014283" y="952801"/>
                  </a:cubicBezTo>
                  <a:close/>
                  <a:moveTo>
                    <a:pt x="2139806" y="1055639"/>
                  </a:moveTo>
                  <a:cubicBezTo>
                    <a:pt x="2120403" y="1062111"/>
                    <a:pt x="2100145" y="1065740"/>
                    <a:pt x="2079674" y="1066412"/>
                  </a:cubicBezTo>
                  <a:cubicBezTo>
                    <a:pt x="2031403" y="1066634"/>
                    <a:pt x="1992087" y="1027933"/>
                    <a:pt x="1991873" y="979973"/>
                  </a:cubicBezTo>
                  <a:cubicBezTo>
                    <a:pt x="1991857" y="978643"/>
                    <a:pt x="1991890" y="977311"/>
                    <a:pt x="1991939" y="975980"/>
                  </a:cubicBezTo>
                  <a:cubicBezTo>
                    <a:pt x="1991939" y="922113"/>
                    <a:pt x="2028413" y="884732"/>
                    <a:pt x="2074087" y="884732"/>
                  </a:cubicBezTo>
                  <a:cubicBezTo>
                    <a:pt x="2117692" y="886075"/>
                    <a:pt x="2152802" y="920747"/>
                    <a:pt x="2154429" y="964064"/>
                  </a:cubicBezTo>
                  <a:cubicBezTo>
                    <a:pt x="2154429" y="965533"/>
                    <a:pt x="2154429" y="967166"/>
                    <a:pt x="2154429" y="967982"/>
                  </a:cubicBezTo>
                  <a:lnTo>
                    <a:pt x="2012969" y="967982"/>
                  </a:lnTo>
                  <a:cubicBezTo>
                    <a:pt x="2007761" y="1007583"/>
                    <a:pt x="2035855" y="1043876"/>
                    <a:pt x="2075714" y="1049046"/>
                  </a:cubicBezTo>
                  <a:cubicBezTo>
                    <a:pt x="2077899" y="1049330"/>
                    <a:pt x="2080101" y="1049514"/>
                    <a:pt x="2082302" y="1049599"/>
                  </a:cubicBezTo>
                  <a:cubicBezTo>
                    <a:pt x="2102856" y="1051070"/>
                    <a:pt x="2123278" y="1045290"/>
                    <a:pt x="2139971" y="1033276"/>
                  </a:cubicBezTo>
                  <a:close/>
                  <a:moveTo>
                    <a:pt x="1883503" y="1010586"/>
                  </a:moveTo>
                  <a:cubicBezTo>
                    <a:pt x="1913536" y="1009964"/>
                    <a:pt x="1937359" y="985275"/>
                    <a:pt x="1936735" y="955440"/>
                  </a:cubicBezTo>
                  <a:cubicBezTo>
                    <a:pt x="1936735" y="955377"/>
                    <a:pt x="1936735" y="955313"/>
                    <a:pt x="1936735" y="955249"/>
                  </a:cubicBezTo>
                  <a:cubicBezTo>
                    <a:pt x="1936735" y="926311"/>
                    <a:pt x="1913125" y="902851"/>
                    <a:pt x="1883996" y="902851"/>
                  </a:cubicBezTo>
                  <a:cubicBezTo>
                    <a:pt x="1854866" y="902851"/>
                    <a:pt x="1831256" y="926311"/>
                    <a:pt x="1831256" y="955249"/>
                  </a:cubicBezTo>
                  <a:cubicBezTo>
                    <a:pt x="1830418" y="984819"/>
                    <a:pt x="1853749" y="1009522"/>
                    <a:pt x="1883503" y="1010586"/>
                  </a:cubicBezTo>
                  <a:moveTo>
                    <a:pt x="1883503" y="1154885"/>
                  </a:moveTo>
                  <a:cubicBezTo>
                    <a:pt x="1919977" y="1154885"/>
                    <a:pt x="1949222" y="1138562"/>
                    <a:pt x="1949222" y="1117015"/>
                  </a:cubicBezTo>
                  <a:cubicBezTo>
                    <a:pt x="1949222" y="1095468"/>
                    <a:pt x="1918991" y="1079145"/>
                    <a:pt x="1882517" y="1079145"/>
                  </a:cubicBezTo>
                  <a:cubicBezTo>
                    <a:pt x="1846043" y="1079145"/>
                    <a:pt x="1816798" y="1095468"/>
                    <a:pt x="1816798" y="1116199"/>
                  </a:cubicBezTo>
                  <a:cubicBezTo>
                    <a:pt x="1816798" y="1136930"/>
                    <a:pt x="1846864" y="1154885"/>
                    <a:pt x="1883831" y="1154885"/>
                  </a:cubicBezTo>
                  <a:moveTo>
                    <a:pt x="1962037" y="887181"/>
                  </a:moveTo>
                  <a:cubicBezTo>
                    <a:pt x="1962316" y="899335"/>
                    <a:pt x="1956056" y="910716"/>
                    <a:pt x="1945607" y="917052"/>
                  </a:cubicBezTo>
                  <a:cubicBezTo>
                    <a:pt x="1953313" y="928314"/>
                    <a:pt x="1957371" y="941636"/>
                    <a:pt x="1957272" y="955249"/>
                  </a:cubicBezTo>
                  <a:cubicBezTo>
                    <a:pt x="1957190" y="995186"/>
                    <a:pt x="1924528" y="1027491"/>
                    <a:pt x="1884324" y="1027402"/>
                  </a:cubicBezTo>
                  <a:cubicBezTo>
                    <a:pt x="1884160" y="1027401"/>
                    <a:pt x="1883996" y="1027401"/>
                    <a:pt x="1883831" y="1027399"/>
                  </a:cubicBezTo>
                  <a:cubicBezTo>
                    <a:pt x="1864280" y="1027399"/>
                    <a:pt x="1854258" y="1017768"/>
                    <a:pt x="1843743" y="1017768"/>
                  </a:cubicBezTo>
                  <a:cubicBezTo>
                    <a:pt x="1836185" y="1017768"/>
                    <a:pt x="1827313" y="1027726"/>
                    <a:pt x="1827313" y="1042417"/>
                  </a:cubicBezTo>
                  <a:cubicBezTo>
                    <a:pt x="1827067" y="1054602"/>
                    <a:pt x="1836169" y="1064986"/>
                    <a:pt x="1848343" y="1066412"/>
                  </a:cubicBezTo>
                  <a:cubicBezTo>
                    <a:pt x="1860140" y="1064429"/>
                    <a:pt x="1872051" y="1063068"/>
                    <a:pt x="1883996" y="1062331"/>
                  </a:cubicBezTo>
                  <a:cubicBezTo>
                    <a:pt x="1931313" y="1062331"/>
                    <a:pt x="1970087" y="1085184"/>
                    <a:pt x="1970087" y="1116199"/>
                  </a:cubicBezTo>
                  <a:cubicBezTo>
                    <a:pt x="1970087" y="1147213"/>
                    <a:pt x="1929834" y="1170230"/>
                    <a:pt x="1882188" y="1170230"/>
                  </a:cubicBezTo>
                  <a:cubicBezTo>
                    <a:pt x="1834542" y="1170230"/>
                    <a:pt x="1794782" y="1147866"/>
                    <a:pt x="1794782" y="1117342"/>
                  </a:cubicBezTo>
                  <a:cubicBezTo>
                    <a:pt x="1796589" y="1098117"/>
                    <a:pt x="1809881" y="1081876"/>
                    <a:pt x="1828463" y="1076206"/>
                  </a:cubicBezTo>
                  <a:cubicBezTo>
                    <a:pt x="1815319" y="1070601"/>
                    <a:pt x="1806792" y="1057767"/>
                    <a:pt x="1806776" y="1043559"/>
                  </a:cubicBezTo>
                  <a:cubicBezTo>
                    <a:pt x="1806694" y="1027466"/>
                    <a:pt x="1816535" y="1012963"/>
                    <a:pt x="1831585" y="1006995"/>
                  </a:cubicBezTo>
                  <a:cubicBezTo>
                    <a:pt x="1817389" y="993499"/>
                    <a:pt x="1809421" y="974776"/>
                    <a:pt x="1809569" y="955249"/>
                  </a:cubicBezTo>
                  <a:cubicBezTo>
                    <a:pt x="1810013" y="915675"/>
                    <a:pt x="1842675" y="883957"/>
                    <a:pt x="1882501" y="884406"/>
                  </a:cubicBezTo>
                  <a:cubicBezTo>
                    <a:pt x="1882517" y="884406"/>
                    <a:pt x="1882517" y="884406"/>
                    <a:pt x="1882517" y="884406"/>
                  </a:cubicBezTo>
                  <a:cubicBezTo>
                    <a:pt x="1901871" y="884286"/>
                    <a:pt x="1920437" y="892007"/>
                    <a:pt x="1933942" y="905789"/>
                  </a:cubicBezTo>
                  <a:cubicBezTo>
                    <a:pt x="1939380" y="901100"/>
                    <a:pt x="1942551" y="894332"/>
                    <a:pt x="1942650" y="887181"/>
                  </a:cubicBezTo>
                  <a:close/>
                  <a:moveTo>
                    <a:pt x="1685525" y="1048456"/>
                  </a:moveTo>
                  <a:cubicBezTo>
                    <a:pt x="1726303" y="1050530"/>
                    <a:pt x="1761052" y="1019366"/>
                    <a:pt x="1763139" y="978852"/>
                  </a:cubicBezTo>
                  <a:cubicBezTo>
                    <a:pt x="1765225" y="938335"/>
                    <a:pt x="1733861" y="903811"/>
                    <a:pt x="1693082" y="901738"/>
                  </a:cubicBezTo>
                  <a:cubicBezTo>
                    <a:pt x="1652304" y="899663"/>
                    <a:pt x="1617553" y="930828"/>
                    <a:pt x="1615467" y="971343"/>
                  </a:cubicBezTo>
                  <a:cubicBezTo>
                    <a:pt x="1615401" y="972616"/>
                    <a:pt x="1615368" y="973889"/>
                    <a:pt x="1615370" y="975164"/>
                  </a:cubicBezTo>
                  <a:cubicBezTo>
                    <a:pt x="1614630" y="1014551"/>
                    <a:pt x="1645896" y="1047213"/>
                    <a:pt x="1685525" y="1048456"/>
                  </a:cubicBezTo>
                  <a:moveTo>
                    <a:pt x="1685525" y="884406"/>
                  </a:moveTo>
                  <a:cubicBezTo>
                    <a:pt x="1735980" y="884677"/>
                    <a:pt x="1776644" y="925529"/>
                    <a:pt x="1776381" y="975652"/>
                  </a:cubicBezTo>
                  <a:cubicBezTo>
                    <a:pt x="1776102" y="1025777"/>
                    <a:pt x="1734994" y="1066190"/>
                    <a:pt x="1684539" y="1065919"/>
                  </a:cubicBezTo>
                  <a:cubicBezTo>
                    <a:pt x="1634282" y="1065650"/>
                    <a:pt x="1593683" y="1025098"/>
                    <a:pt x="1593683" y="975164"/>
                  </a:cubicBezTo>
                  <a:cubicBezTo>
                    <a:pt x="1593408" y="925562"/>
                    <a:pt x="1633467" y="885032"/>
                    <a:pt x="1683389" y="884406"/>
                  </a:cubicBezTo>
                </a:path>
              </a:pathLst>
            </a:custGeom>
            <a:solidFill>
              <a:srgbClr val="5F6369"/>
            </a:solidFill>
            <a:ln w="16401"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8487FFDE-729B-A29A-7E30-E9AA3E47151C}"/>
                </a:ext>
              </a:extLst>
            </p:cNvPr>
            <p:cNvSpPr/>
            <p:nvPr/>
          </p:nvSpPr>
          <p:spPr>
            <a:xfrm>
              <a:off x="997838" y="836951"/>
              <a:ext cx="470711" cy="396170"/>
            </a:xfrm>
            <a:custGeom>
              <a:avLst/>
              <a:gdLst>
                <a:gd name="connsiteX0" fmla="*/ 378705 w 470711"/>
                <a:gd name="connsiteY0" fmla="*/ 16323 h 396170"/>
                <a:gd name="connsiteX1" fmla="*/ 378705 w 470711"/>
                <a:gd name="connsiteY1" fmla="*/ 92228 h 396170"/>
                <a:gd name="connsiteX2" fmla="*/ 470711 w 470711"/>
                <a:gd name="connsiteY2" fmla="*/ 92228 h 396170"/>
                <a:gd name="connsiteX3" fmla="*/ 470711 w 470711"/>
                <a:gd name="connsiteY3" fmla="*/ 16323 h 396170"/>
                <a:gd name="connsiteX4" fmla="*/ 470711 w 470711"/>
                <a:gd name="connsiteY4" fmla="*/ 0 h 396170"/>
                <a:gd name="connsiteX5" fmla="*/ 377062 w 470711"/>
                <a:gd name="connsiteY5" fmla="*/ 0 h 396170"/>
                <a:gd name="connsiteX6" fmla="*/ 378705 w 470711"/>
                <a:gd name="connsiteY6" fmla="*/ 16323 h 396170"/>
                <a:gd name="connsiteX7" fmla="*/ 92828 w 470711"/>
                <a:gd name="connsiteY7" fmla="*/ 395354 h 396170"/>
                <a:gd name="connsiteX8" fmla="*/ 0 w 470711"/>
                <a:gd name="connsiteY8" fmla="*/ 395354 h 396170"/>
                <a:gd name="connsiteX9" fmla="*/ 0 w 470711"/>
                <a:gd name="connsiteY9" fmla="*/ 379031 h 396170"/>
                <a:gd name="connsiteX10" fmla="*/ 0 w 470711"/>
                <a:gd name="connsiteY10" fmla="*/ 303943 h 396170"/>
                <a:gd name="connsiteX11" fmla="*/ 91021 w 470711"/>
                <a:gd name="connsiteY11" fmla="*/ 303943 h 396170"/>
                <a:gd name="connsiteX12" fmla="*/ 91021 w 470711"/>
                <a:gd name="connsiteY12" fmla="*/ 379847 h 396170"/>
                <a:gd name="connsiteX13" fmla="*/ 92664 w 470711"/>
                <a:gd name="connsiteY13" fmla="*/ 396171 h 396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0711" h="396170">
                  <a:moveTo>
                    <a:pt x="378705" y="16323"/>
                  </a:moveTo>
                  <a:lnTo>
                    <a:pt x="378705" y="92228"/>
                  </a:lnTo>
                  <a:lnTo>
                    <a:pt x="470711" y="92228"/>
                  </a:lnTo>
                  <a:lnTo>
                    <a:pt x="470711" y="16323"/>
                  </a:lnTo>
                  <a:cubicBezTo>
                    <a:pt x="470711" y="11100"/>
                    <a:pt x="470711" y="5876"/>
                    <a:pt x="470711" y="0"/>
                  </a:cubicBezTo>
                  <a:lnTo>
                    <a:pt x="377062" y="0"/>
                  </a:lnTo>
                  <a:cubicBezTo>
                    <a:pt x="378247" y="5359"/>
                    <a:pt x="378799" y="10837"/>
                    <a:pt x="378705" y="16323"/>
                  </a:cubicBezTo>
                  <a:moveTo>
                    <a:pt x="92828" y="395354"/>
                  </a:moveTo>
                  <a:lnTo>
                    <a:pt x="0" y="395354"/>
                  </a:lnTo>
                  <a:cubicBezTo>
                    <a:pt x="0" y="390294"/>
                    <a:pt x="0" y="385071"/>
                    <a:pt x="0" y="379031"/>
                  </a:cubicBezTo>
                  <a:lnTo>
                    <a:pt x="0" y="303943"/>
                  </a:lnTo>
                  <a:lnTo>
                    <a:pt x="91021" y="303943"/>
                  </a:lnTo>
                  <a:lnTo>
                    <a:pt x="91021" y="379847"/>
                  </a:lnTo>
                  <a:cubicBezTo>
                    <a:pt x="91016" y="385329"/>
                    <a:pt x="91566" y="390799"/>
                    <a:pt x="92664" y="396171"/>
                  </a:cubicBezTo>
                </a:path>
              </a:pathLst>
            </a:custGeom>
            <a:solidFill>
              <a:srgbClr val="783C20"/>
            </a:solidFill>
            <a:ln w="16401" cap="flat">
              <a:noFill/>
              <a:prstDash val="solid"/>
              <a:miter/>
            </a:ln>
          </p:spPr>
          <p:txBody>
            <a:bodyPr rtlCol="0" anchor="ctr"/>
            <a:lstStyle/>
            <a:p>
              <a:endParaRPr lang="en-US"/>
            </a:p>
          </p:txBody>
        </p:sp>
      </p:grpSp>
      <p:cxnSp>
        <p:nvCxnSpPr>
          <p:cNvPr id="2" name="Straight Connector 1">
            <a:extLst>
              <a:ext uri="{FF2B5EF4-FFF2-40B4-BE49-F238E27FC236}">
                <a16:creationId xmlns:a16="http://schemas.microsoft.com/office/drawing/2014/main" id="{E20429CA-880C-E806-31F0-5FE9B576406D}"/>
              </a:ext>
            </a:extLst>
          </p:cNvPr>
          <p:cNvCxnSpPr/>
          <p:nvPr userDrawn="1"/>
        </p:nvCxnSpPr>
        <p:spPr>
          <a:xfrm>
            <a:off x="751188" y="3861300"/>
            <a:ext cx="3217445" cy="0"/>
          </a:xfrm>
          <a:prstGeom prst="line">
            <a:avLst/>
          </a:prstGeom>
          <a:ln w="60325">
            <a:solidFill>
              <a:srgbClr val="E064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50789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nd Slide 2">
    <p:bg>
      <p:bgPr>
        <a:solidFill>
          <a:srgbClr val="00BCDA"/>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7020A42-F98A-A60A-DBC3-2154D8E40E22}"/>
              </a:ext>
            </a:extLst>
          </p:cNvPr>
          <p:cNvGrpSpPr/>
          <p:nvPr userDrawn="1"/>
        </p:nvGrpSpPr>
        <p:grpSpPr>
          <a:xfrm flipH="1">
            <a:off x="7344326" y="4301695"/>
            <a:ext cx="4847673" cy="2556306"/>
            <a:chOff x="2473728" y="8521458"/>
            <a:chExt cx="4471354" cy="2357865"/>
          </a:xfrm>
        </p:grpSpPr>
        <p:sp>
          <p:nvSpPr>
            <p:cNvPr id="8" name="Google Shape;11;p2">
              <a:extLst>
                <a:ext uri="{FF2B5EF4-FFF2-40B4-BE49-F238E27FC236}">
                  <a16:creationId xmlns:a16="http://schemas.microsoft.com/office/drawing/2014/main" id="{112BA3F7-C1E3-9B98-03F4-172A4D2BA98B}"/>
                </a:ext>
              </a:extLst>
            </p:cNvPr>
            <p:cNvSpPr/>
            <p:nvPr/>
          </p:nvSpPr>
          <p:spPr>
            <a:xfrm rot="5400000" flipH="1">
              <a:off x="3531208" y="7465449"/>
              <a:ext cx="2356394" cy="4471354"/>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2;p2">
              <a:extLst>
                <a:ext uri="{FF2B5EF4-FFF2-40B4-BE49-F238E27FC236}">
                  <a16:creationId xmlns:a16="http://schemas.microsoft.com/office/drawing/2014/main" id="{E8A5CC77-9888-168B-F588-C5A4444DDDEA}"/>
                </a:ext>
              </a:extLst>
            </p:cNvPr>
            <p:cNvSpPr/>
            <p:nvPr/>
          </p:nvSpPr>
          <p:spPr>
            <a:xfrm flipH="1">
              <a:off x="2473728" y="8521458"/>
              <a:ext cx="1264048" cy="2357861"/>
            </a:xfrm>
            <a:prstGeom prst="rect">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Title placeholder">
            <a:extLst>
              <a:ext uri="{FF2B5EF4-FFF2-40B4-BE49-F238E27FC236}">
                <a16:creationId xmlns:a16="http://schemas.microsoft.com/office/drawing/2014/main" id="{8302C914-1350-22FB-D3FA-F8F3A3CABA53}"/>
              </a:ext>
            </a:extLst>
          </p:cNvPr>
          <p:cNvSpPr>
            <a:spLocks noGrp="1"/>
          </p:cNvSpPr>
          <p:nvPr>
            <p:ph type="title" hasCustomPrompt="1"/>
          </p:nvPr>
        </p:nvSpPr>
        <p:spPr>
          <a:xfrm>
            <a:off x="751188" y="900363"/>
            <a:ext cx="7023455" cy="2781299"/>
          </a:xfrm>
          <a:prstGeom prst="rect">
            <a:avLst/>
          </a:prstGeom>
          <a:noFill/>
          <a:ln>
            <a:noFill/>
          </a:ln>
        </p:spPr>
        <p:txBody>
          <a:bodyPr lIns="0" tIns="0" rIns="0" bIns="0" anchor="b" anchorCtr="0"/>
          <a:lstStyle>
            <a:lvl1pPr algn="l">
              <a:defRPr sz="5200" b="0" i="0">
                <a:solidFill>
                  <a:schemeClr val="bg1"/>
                </a:solidFill>
                <a:latin typeface="Calibri Light" panose="020F0302020204030204" pitchFamily="34" charset="0"/>
                <a:cs typeface="Calibri Light" panose="020F0302020204030204" pitchFamily="34" charset="0"/>
              </a:defRPr>
            </a:lvl1pPr>
          </a:lstStyle>
          <a:p>
            <a:r>
              <a:rPr lang="en-US"/>
              <a:t>Add thank you or ending remark</a:t>
            </a:r>
          </a:p>
        </p:txBody>
      </p:sp>
      <p:sp>
        <p:nvSpPr>
          <p:cNvPr id="11" name="Text placeholder">
            <a:extLst>
              <a:ext uri="{FF2B5EF4-FFF2-40B4-BE49-F238E27FC236}">
                <a16:creationId xmlns:a16="http://schemas.microsoft.com/office/drawing/2014/main" id="{E93BDC2D-61A5-D074-DBE0-1ADE2D98D835}"/>
              </a:ext>
            </a:extLst>
          </p:cNvPr>
          <p:cNvSpPr>
            <a:spLocks noGrp="1"/>
          </p:cNvSpPr>
          <p:nvPr>
            <p:ph type="body" sz="quarter" idx="10" hasCustomPrompt="1"/>
          </p:nvPr>
        </p:nvSpPr>
        <p:spPr>
          <a:xfrm>
            <a:off x="751188" y="4000204"/>
            <a:ext cx="5017697" cy="2396277"/>
          </a:xfrm>
          <a:prstGeom prst="rect">
            <a:avLst/>
          </a:prstGeom>
        </p:spPr>
        <p:txBody>
          <a:bodyPr lIns="0" tIns="0" rIns="0" bIns="0" anchor="t" anchorCtr="0"/>
          <a:lstStyle>
            <a:lvl1pPr marL="0" indent="0">
              <a:buNone/>
              <a:defRPr sz="2400" b="0" i="0">
                <a:solidFill>
                  <a:schemeClr val="bg1"/>
                </a:solidFill>
                <a:latin typeface="Calibri" panose="020F0502020204030204" pitchFamily="34" charset="0"/>
                <a:cs typeface="Calibri" panose="020F050202020403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Click to add speaker(s) contact information</a:t>
            </a:r>
          </a:p>
        </p:txBody>
      </p:sp>
      <p:grpSp>
        <p:nvGrpSpPr>
          <p:cNvPr id="12" name="BHT LOGO">
            <a:extLst>
              <a:ext uri="{FF2B5EF4-FFF2-40B4-BE49-F238E27FC236}">
                <a16:creationId xmlns:a16="http://schemas.microsoft.com/office/drawing/2014/main" id="{F68E3874-600C-F626-47A2-9B11365BD4AA}"/>
              </a:ext>
            </a:extLst>
          </p:cNvPr>
          <p:cNvGrpSpPr/>
          <p:nvPr userDrawn="1"/>
        </p:nvGrpSpPr>
        <p:grpSpPr>
          <a:xfrm>
            <a:off x="8725853" y="4996443"/>
            <a:ext cx="2776622" cy="1322201"/>
            <a:chOff x="776695" y="534478"/>
            <a:chExt cx="2776622" cy="1322201"/>
          </a:xfrm>
        </p:grpSpPr>
        <p:sp>
          <p:nvSpPr>
            <p:cNvPr id="13" name="Freeform 12">
              <a:extLst>
                <a:ext uri="{FF2B5EF4-FFF2-40B4-BE49-F238E27FC236}">
                  <a16:creationId xmlns:a16="http://schemas.microsoft.com/office/drawing/2014/main" id="{2167A7CD-0A72-C390-F5F0-7C2727D800A7}"/>
                </a:ext>
              </a:extLst>
            </p:cNvPr>
            <p:cNvSpPr/>
            <p:nvPr/>
          </p:nvSpPr>
          <p:spPr>
            <a:xfrm>
              <a:off x="1167065" y="777860"/>
              <a:ext cx="92006" cy="59907"/>
            </a:xfrm>
            <a:custGeom>
              <a:avLst/>
              <a:gdLst>
                <a:gd name="connsiteX0" fmla="*/ 0 w 92006"/>
                <a:gd name="connsiteY0" fmla="*/ 0 h 59907"/>
                <a:gd name="connsiteX1" fmla="*/ 92006 w 92006"/>
                <a:gd name="connsiteY1" fmla="*/ 0 h 59907"/>
                <a:gd name="connsiteX2" fmla="*/ 92006 w 92006"/>
                <a:gd name="connsiteY2" fmla="*/ 59907 h 59907"/>
                <a:gd name="connsiteX3" fmla="*/ 0 w 92006"/>
                <a:gd name="connsiteY3" fmla="*/ 59907 h 59907"/>
              </a:gdLst>
              <a:ahLst/>
              <a:cxnLst>
                <a:cxn ang="0">
                  <a:pos x="connsiteX0" y="connsiteY0"/>
                </a:cxn>
                <a:cxn ang="0">
                  <a:pos x="connsiteX1" y="connsiteY1"/>
                </a:cxn>
                <a:cxn ang="0">
                  <a:pos x="connsiteX2" y="connsiteY2"/>
                </a:cxn>
                <a:cxn ang="0">
                  <a:pos x="connsiteX3" y="connsiteY3"/>
                </a:cxn>
              </a:cxnLst>
              <a:rect l="l" t="t" r="r" b="b"/>
              <a:pathLst>
                <a:path w="92006" h="59907">
                  <a:moveTo>
                    <a:pt x="0" y="0"/>
                  </a:moveTo>
                  <a:lnTo>
                    <a:pt x="92006" y="0"/>
                  </a:lnTo>
                  <a:lnTo>
                    <a:pt x="92006" y="59907"/>
                  </a:lnTo>
                  <a:lnTo>
                    <a:pt x="0" y="59907"/>
                  </a:lnTo>
                  <a:close/>
                </a:path>
              </a:pathLst>
            </a:custGeom>
            <a:solidFill>
              <a:srgbClr val="00BCDA"/>
            </a:solidFill>
            <a:ln w="16401"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8B31A663-DEFB-7BC3-ABBB-5312E7F86812}"/>
                </a:ext>
              </a:extLst>
            </p:cNvPr>
            <p:cNvSpPr/>
            <p:nvPr/>
          </p:nvSpPr>
          <p:spPr>
            <a:xfrm>
              <a:off x="1167065" y="534478"/>
              <a:ext cx="691855" cy="545857"/>
            </a:xfrm>
            <a:custGeom>
              <a:avLst/>
              <a:gdLst>
                <a:gd name="connsiteX0" fmla="*/ 523944 w 691855"/>
                <a:gd name="connsiteY0" fmla="*/ 0 h 545857"/>
                <a:gd name="connsiteX1" fmla="*/ 0 w 691855"/>
                <a:gd name="connsiteY1" fmla="*/ 0 h 545857"/>
                <a:gd name="connsiteX2" fmla="*/ 0 w 691855"/>
                <a:gd name="connsiteY2" fmla="*/ 151972 h 545857"/>
                <a:gd name="connsiteX3" fmla="*/ 92006 w 691855"/>
                <a:gd name="connsiteY3" fmla="*/ 151972 h 545857"/>
                <a:gd name="connsiteX4" fmla="*/ 92006 w 691855"/>
                <a:gd name="connsiteY4" fmla="*/ 91411 h 545857"/>
                <a:gd name="connsiteX5" fmla="*/ 523944 w 691855"/>
                <a:gd name="connsiteY5" fmla="*/ 91411 h 545857"/>
                <a:gd name="connsiteX6" fmla="*/ 599849 w 691855"/>
                <a:gd name="connsiteY6" fmla="*/ 166826 h 545857"/>
                <a:gd name="connsiteX7" fmla="*/ 599849 w 691855"/>
                <a:gd name="connsiteY7" fmla="*/ 379031 h 545857"/>
                <a:gd name="connsiteX8" fmla="*/ 523944 w 691855"/>
                <a:gd name="connsiteY8" fmla="*/ 454445 h 545857"/>
                <a:gd name="connsiteX9" fmla="*/ 521151 w 691855"/>
                <a:gd name="connsiteY9" fmla="*/ 454445 h 545857"/>
                <a:gd name="connsiteX10" fmla="*/ 521151 w 691855"/>
                <a:gd name="connsiteY10" fmla="*/ 455262 h 545857"/>
                <a:gd name="connsiteX11" fmla="*/ 521151 w 691855"/>
                <a:gd name="connsiteY11" fmla="*/ 455262 h 545857"/>
                <a:gd name="connsiteX12" fmla="*/ 521151 w 691855"/>
                <a:gd name="connsiteY12" fmla="*/ 470116 h 545857"/>
                <a:gd name="connsiteX13" fmla="*/ 521151 w 691855"/>
                <a:gd name="connsiteY13" fmla="*/ 545857 h 545857"/>
                <a:gd name="connsiteX14" fmla="*/ 523286 w 691855"/>
                <a:gd name="connsiteY14" fmla="*/ 545857 h 545857"/>
                <a:gd name="connsiteX15" fmla="*/ 691855 w 691855"/>
                <a:gd name="connsiteY15" fmla="*/ 379031 h 545857"/>
                <a:gd name="connsiteX16" fmla="*/ 691855 w 691855"/>
                <a:gd name="connsiteY16" fmla="*/ 166826 h 545857"/>
                <a:gd name="connsiteX17" fmla="*/ 523944 w 691855"/>
                <a:gd name="connsiteY17" fmla="*/ 0 h 545857"/>
                <a:gd name="connsiteX18" fmla="*/ 429966 w 691855"/>
                <a:gd name="connsiteY18" fmla="*/ 470116 h 545857"/>
                <a:gd name="connsiteX19" fmla="*/ 429966 w 691855"/>
                <a:gd name="connsiteY19" fmla="*/ 545857 h 545857"/>
                <a:gd name="connsiteX20" fmla="*/ 168240 w 691855"/>
                <a:gd name="connsiteY20" fmla="*/ 545857 h 545857"/>
                <a:gd name="connsiteX21" fmla="*/ 1150 w 691855"/>
                <a:gd name="connsiteY21" fmla="*/ 394702 h 545857"/>
                <a:gd name="connsiteX22" fmla="*/ 93978 w 691855"/>
                <a:gd name="connsiteY22" fmla="*/ 394702 h 545857"/>
                <a:gd name="connsiteX23" fmla="*/ 168240 w 691855"/>
                <a:gd name="connsiteY23" fmla="*/ 454445 h 545857"/>
                <a:gd name="connsiteX24" fmla="*/ 209807 w 691855"/>
                <a:gd name="connsiteY24" fmla="*/ 454445 h 545857"/>
                <a:gd name="connsiteX25" fmla="*/ 209807 w 691855"/>
                <a:gd name="connsiteY25" fmla="*/ 531002 h 545857"/>
                <a:gd name="connsiteX26" fmla="*/ 208329 w 691855"/>
                <a:gd name="connsiteY26" fmla="*/ 545857 h 545857"/>
                <a:gd name="connsiteX27" fmla="*/ 301157 w 691855"/>
                <a:gd name="connsiteY27" fmla="*/ 545857 h 545857"/>
                <a:gd name="connsiteX28" fmla="*/ 301157 w 691855"/>
                <a:gd name="connsiteY28" fmla="*/ 531002 h 545857"/>
                <a:gd name="connsiteX29" fmla="*/ 301157 w 691855"/>
                <a:gd name="connsiteY29" fmla="*/ 454445 h 545857"/>
                <a:gd name="connsiteX30" fmla="*/ 427994 w 691855"/>
                <a:gd name="connsiteY30" fmla="*/ 454445 h 545857"/>
                <a:gd name="connsiteX31" fmla="*/ 429637 w 691855"/>
                <a:gd name="connsiteY31" fmla="*/ 470769 h 545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91855" h="545857">
                  <a:moveTo>
                    <a:pt x="523944" y="0"/>
                  </a:moveTo>
                  <a:lnTo>
                    <a:pt x="0" y="0"/>
                  </a:lnTo>
                  <a:lnTo>
                    <a:pt x="0" y="151972"/>
                  </a:lnTo>
                  <a:lnTo>
                    <a:pt x="92006" y="151972"/>
                  </a:lnTo>
                  <a:lnTo>
                    <a:pt x="92006" y="91411"/>
                  </a:lnTo>
                  <a:lnTo>
                    <a:pt x="523944" y="91411"/>
                  </a:lnTo>
                  <a:cubicBezTo>
                    <a:pt x="565866" y="91411"/>
                    <a:pt x="599849" y="125176"/>
                    <a:pt x="599849" y="166826"/>
                  </a:cubicBezTo>
                  <a:lnTo>
                    <a:pt x="599849" y="379031"/>
                  </a:lnTo>
                  <a:cubicBezTo>
                    <a:pt x="599849" y="420682"/>
                    <a:pt x="565866" y="454445"/>
                    <a:pt x="523944" y="454445"/>
                  </a:cubicBezTo>
                  <a:lnTo>
                    <a:pt x="521151" y="454445"/>
                  </a:lnTo>
                  <a:lnTo>
                    <a:pt x="521151" y="455262"/>
                  </a:lnTo>
                  <a:lnTo>
                    <a:pt x="521151" y="455262"/>
                  </a:lnTo>
                  <a:cubicBezTo>
                    <a:pt x="521400" y="460209"/>
                    <a:pt x="521400" y="465168"/>
                    <a:pt x="521151" y="470116"/>
                  </a:cubicBezTo>
                  <a:lnTo>
                    <a:pt x="521151" y="545857"/>
                  </a:lnTo>
                  <a:lnTo>
                    <a:pt x="523286" y="545857"/>
                  </a:lnTo>
                  <a:cubicBezTo>
                    <a:pt x="616203" y="546038"/>
                    <a:pt x="691673" y="471347"/>
                    <a:pt x="691855" y="379031"/>
                  </a:cubicBezTo>
                  <a:lnTo>
                    <a:pt x="691855" y="166826"/>
                  </a:lnTo>
                  <a:cubicBezTo>
                    <a:pt x="691765" y="74728"/>
                    <a:pt x="616642" y="90"/>
                    <a:pt x="523944" y="0"/>
                  </a:cubicBezTo>
                  <a:moveTo>
                    <a:pt x="429966" y="470116"/>
                  </a:moveTo>
                  <a:lnTo>
                    <a:pt x="429966" y="545857"/>
                  </a:lnTo>
                  <a:lnTo>
                    <a:pt x="168240" y="545857"/>
                  </a:lnTo>
                  <a:cubicBezTo>
                    <a:pt x="81675" y="545739"/>
                    <a:pt x="9358" y="480320"/>
                    <a:pt x="1150" y="394702"/>
                  </a:cubicBezTo>
                  <a:lnTo>
                    <a:pt x="93978" y="394702"/>
                  </a:lnTo>
                  <a:cubicBezTo>
                    <a:pt x="101483" y="429506"/>
                    <a:pt x="132415" y="454390"/>
                    <a:pt x="168240" y="454445"/>
                  </a:cubicBezTo>
                  <a:lnTo>
                    <a:pt x="209807" y="454445"/>
                  </a:lnTo>
                  <a:lnTo>
                    <a:pt x="209807" y="531002"/>
                  </a:lnTo>
                  <a:cubicBezTo>
                    <a:pt x="209812" y="535991"/>
                    <a:pt x="209316" y="540966"/>
                    <a:pt x="208329" y="545857"/>
                  </a:cubicBezTo>
                  <a:lnTo>
                    <a:pt x="301157" y="545857"/>
                  </a:lnTo>
                  <a:cubicBezTo>
                    <a:pt x="301157" y="540960"/>
                    <a:pt x="301157" y="535900"/>
                    <a:pt x="301157" y="531002"/>
                  </a:cubicBezTo>
                  <a:lnTo>
                    <a:pt x="301157" y="454445"/>
                  </a:lnTo>
                  <a:lnTo>
                    <a:pt x="427994" y="454445"/>
                  </a:lnTo>
                  <a:cubicBezTo>
                    <a:pt x="429092" y="459817"/>
                    <a:pt x="429642" y="465287"/>
                    <a:pt x="429637" y="470769"/>
                  </a:cubicBezTo>
                </a:path>
              </a:pathLst>
            </a:custGeom>
            <a:solidFill>
              <a:srgbClr val="00BCDA"/>
            </a:solidFill>
            <a:ln w="16401"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A596A244-2A36-21C8-0842-0B16A447431A}"/>
                </a:ext>
              </a:extLst>
            </p:cNvPr>
            <p:cNvSpPr/>
            <p:nvPr/>
          </p:nvSpPr>
          <p:spPr>
            <a:xfrm>
              <a:off x="1167065" y="686449"/>
              <a:ext cx="301485" cy="393885"/>
            </a:xfrm>
            <a:custGeom>
              <a:avLst/>
              <a:gdLst>
                <a:gd name="connsiteX0" fmla="*/ 0 w 301485"/>
                <a:gd name="connsiteY0" fmla="*/ 91411 h 393885"/>
                <a:gd name="connsiteX1" fmla="*/ 92006 w 301485"/>
                <a:gd name="connsiteY1" fmla="*/ 91411 h 393885"/>
                <a:gd name="connsiteX2" fmla="*/ 92006 w 301485"/>
                <a:gd name="connsiteY2" fmla="*/ 0 h 393885"/>
                <a:gd name="connsiteX3" fmla="*/ 0 w 301485"/>
                <a:gd name="connsiteY3" fmla="*/ 0 h 393885"/>
                <a:gd name="connsiteX4" fmla="*/ 301485 w 301485"/>
                <a:gd name="connsiteY4" fmla="*/ 302474 h 393885"/>
                <a:gd name="connsiteX5" fmla="*/ 301485 w 301485"/>
                <a:gd name="connsiteY5" fmla="*/ 379031 h 393885"/>
                <a:gd name="connsiteX6" fmla="*/ 301485 w 301485"/>
                <a:gd name="connsiteY6" fmla="*/ 393885 h 393885"/>
                <a:gd name="connsiteX7" fmla="*/ 208000 w 301485"/>
                <a:gd name="connsiteY7" fmla="*/ 393885 h 393885"/>
                <a:gd name="connsiteX8" fmla="*/ 209479 w 301485"/>
                <a:gd name="connsiteY8" fmla="*/ 379031 h 393885"/>
                <a:gd name="connsiteX9" fmla="*/ 209479 w 301485"/>
                <a:gd name="connsiteY9" fmla="*/ 302474 h 393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1485" h="393885">
                  <a:moveTo>
                    <a:pt x="0" y="91411"/>
                  </a:moveTo>
                  <a:lnTo>
                    <a:pt x="92006" y="91411"/>
                  </a:lnTo>
                  <a:lnTo>
                    <a:pt x="92006" y="0"/>
                  </a:lnTo>
                  <a:lnTo>
                    <a:pt x="0" y="0"/>
                  </a:lnTo>
                  <a:close/>
                  <a:moveTo>
                    <a:pt x="301485" y="302474"/>
                  </a:moveTo>
                  <a:lnTo>
                    <a:pt x="301485" y="379031"/>
                  </a:lnTo>
                  <a:cubicBezTo>
                    <a:pt x="301485" y="384091"/>
                    <a:pt x="301485" y="388988"/>
                    <a:pt x="301485" y="393885"/>
                  </a:cubicBezTo>
                  <a:lnTo>
                    <a:pt x="208000" y="393885"/>
                  </a:lnTo>
                  <a:cubicBezTo>
                    <a:pt x="208988" y="388995"/>
                    <a:pt x="209484" y="384019"/>
                    <a:pt x="209479" y="379031"/>
                  </a:cubicBezTo>
                  <a:lnTo>
                    <a:pt x="209479" y="302474"/>
                  </a:lnTo>
                  <a:close/>
                </a:path>
              </a:pathLst>
            </a:custGeom>
            <a:solidFill>
              <a:srgbClr val="007284"/>
            </a:solidFill>
            <a:ln w="16401"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8845D235-C6CD-988E-555B-69CC5ACFFD50}"/>
                </a:ext>
              </a:extLst>
            </p:cNvPr>
            <p:cNvSpPr/>
            <p:nvPr/>
          </p:nvSpPr>
          <p:spPr>
            <a:xfrm>
              <a:off x="1167065" y="837768"/>
              <a:ext cx="520493" cy="243219"/>
            </a:xfrm>
            <a:custGeom>
              <a:avLst/>
              <a:gdLst>
                <a:gd name="connsiteX0" fmla="*/ 92006 w 520493"/>
                <a:gd name="connsiteY0" fmla="*/ 75741 h 243219"/>
                <a:gd name="connsiteX1" fmla="*/ 92006 w 520493"/>
                <a:gd name="connsiteY1" fmla="*/ 0 h 243219"/>
                <a:gd name="connsiteX2" fmla="*/ 0 w 520493"/>
                <a:gd name="connsiteY2" fmla="*/ 0 h 243219"/>
                <a:gd name="connsiteX3" fmla="*/ 0 w 520493"/>
                <a:gd name="connsiteY3" fmla="*/ 75741 h 243219"/>
                <a:gd name="connsiteX4" fmla="*/ 0 w 520493"/>
                <a:gd name="connsiteY4" fmla="*/ 92064 h 243219"/>
                <a:gd name="connsiteX5" fmla="*/ 92992 w 520493"/>
                <a:gd name="connsiteY5" fmla="*/ 92064 h 243219"/>
                <a:gd name="connsiteX6" fmla="*/ 91349 w 520493"/>
                <a:gd name="connsiteY6" fmla="*/ 75741 h 243219"/>
                <a:gd name="connsiteX7" fmla="*/ 427666 w 520493"/>
                <a:gd name="connsiteY7" fmla="*/ 151155 h 243219"/>
                <a:gd name="connsiteX8" fmla="*/ 520493 w 520493"/>
                <a:gd name="connsiteY8" fmla="*/ 151155 h 243219"/>
                <a:gd name="connsiteX9" fmla="*/ 520493 w 520493"/>
                <a:gd name="connsiteY9" fmla="*/ 167479 h 243219"/>
                <a:gd name="connsiteX10" fmla="*/ 520493 w 520493"/>
                <a:gd name="connsiteY10" fmla="*/ 243220 h 243219"/>
                <a:gd name="connsiteX11" fmla="*/ 429966 w 520493"/>
                <a:gd name="connsiteY11" fmla="*/ 243220 h 243219"/>
                <a:gd name="connsiteX12" fmla="*/ 429966 w 520493"/>
                <a:gd name="connsiteY12" fmla="*/ 166826 h 243219"/>
                <a:gd name="connsiteX13" fmla="*/ 428323 w 520493"/>
                <a:gd name="connsiteY13" fmla="*/ 150502 h 2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0493" h="243219">
                  <a:moveTo>
                    <a:pt x="92006" y="75741"/>
                  </a:moveTo>
                  <a:lnTo>
                    <a:pt x="92006" y="0"/>
                  </a:lnTo>
                  <a:lnTo>
                    <a:pt x="0" y="0"/>
                  </a:lnTo>
                  <a:lnTo>
                    <a:pt x="0" y="75741"/>
                  </a:lnTo>
                  <a:cubicBezTo>
                    <a:pt x="0" y="80964"/>
                    <a:pt x="0" y="86188"/>
                    <a:pt x="0" y="92064"/>
                  </a:cubicBezTo>
                  <a:lnTo>
                    <a:pt x="92992" y="92064"/>
                  </a:lnTo>
                  <a:cubicBezTo>
                    <a:pt x="91811" y="86705"/>
                    <a:pt x="91259" y="81227"/>
                    <a:pt x="91349" y="75741"/>
                  </a:cubicBezTo>
                  <a:moveTo>
                    <a:pt x="427666" y="151155"/>
                  </a:moveTo>
                  <a:lnTo>
                    <a:pt x="520493" y="151155"/>
                  </a:lnTo>
                  <a:cubicBezTo>
                    <a:pt x="520493" y="156379"/>
                    <a:pt x="520493" y="161602"/>
                    <a:pt x="520493" y="167479"/>
                  </a:cubicBezTo>
                  <a:lnTo>
                    <a:pt x="520493" y="243220"/>
                  </a:lnTo>
                  <a:lnTo>
                    <a:pt x="429966" y="243220"/>
                  </a:lnTo>
                  <a:lnTo>
                    <a:pt x="429966" y="166826"/>
                  </a:lnTo>
                  <a:cubicBezTo>
                    <a:pt x="429971" y="161344"/>
                    <a:pt x="429420" y="155874"/>
                    <a:pt x="428323" y="150502"/>
                  </a:cubicBezTo>
                </a:path>
              </a:pathLst>
            </a:custGeom>
            <a:solidFill>
              <a:srgbClr val="6A6B62"/>
            </a:solidFill>
            <a:ln w="16401"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BACC76D3-7BC4-40B6-02E0-E93FEEC6A87C}"/>
                </a:ext>
              </a:extLst>
            </p:cNvPr>
            <p:cNvSpPr/>
            <p:nvPr/>
          </p:nvSpPr>
          <p:spPr>
            <a:xfrm>
              <a:off x="995210" y="836951"/>
              <a:ext cx="1182282" cy="920098"/>
            </a:xfrm>
            <a:custGeom>
              <a:avLst/>
              <a:gdLst>
                <a:gd name="connsiteX0" fmla="*/ 600178 w 1182282"/>
                <a:gd name="connsiteY0" fmla="*/ 151971 h 920098"/>
                <a:gd name="connsiteX1" fmla="*/ 600178 w 1182282"/>
                <a:gd name="connsiteY1" fmla="*/ 151971 h 920098"/>
                <a:gd name="connsiteX2" fmla="*/ 525751 w 1182282"/>
                <a:gd name="connsiteY2" fmla="*/ 92228 h 920098"/>
                <a:gd name="connsiteX3" fmla="*/ 473340 w 1182282"/>
                <a:gd name="connsiteY3" fmla="*/ 92228 h 920098"/>
                <a:gd name="connsiteX4" fmla="*/ 473340 w 1182282"/>
                <a:gd name="connsiteY4" fmla="*/ 16323 h 920098"/>
                <a:gd name="connsiteX5" fmla="*/ 473340 w 1182282"/>
                <a:gd name="connsiteY5" fmla="*/ 0 h 920098"/>
                <a:gd name="connsiteX6" fmla="*/ 525751 w 1182282"/>
                <a:gd name="connsiteY6" fmla="*/ 0 h 920098"/>
                <a:gd name="connsiteX7" fmla="*/ 693005 w 1182282"/>
                <a:gd name="connsiteY7" fmla="*/ 151155 h 920098"/>
                <a:gd name="connsiteX8" fmla="*/ 381334 w 1182282"/>
                <a:gd name="connsiteY8" fmla="*/ 92228 h 920098"/>
                <a:gd name="connsiteX9" fmla="*/ 266326 w 1182282"/>
                <a:gd name="connsiteY9" fmla="*/ 92228 h 920098"/>
                <a:gd name="connsiteX10" fmla="*/ 264683 w 1182282"/>
                <a:gd name="connsiteY10" fmla="*/ 75904 h 920098"/>
                <a:gd name="connsiteX11" fmla="*/ 264683 w 1182282"/>
                <a:gd name="connsiteY11" fmla="*/ 816 h 920098"/>
                <a:gd name="connsiteX12" fmla="*/ 379691 w 1182282"/>
                <a:gd name="connsiteY12" fmla="*/ 816 h 920098"/>
                <a:gd name="connsiteX13" fmla="*/ 381334 w 1182282"/>
                <a:gd name="connsiteY13" fmla="*/ 17140 h 920098"/>
                <a:gd name="connsiteX14" fmla="*/ 381334 w 1182282"/>
                <a:gd name="connsiteY14" fmla="*/ 93044 h 920098"/>
                <a:gd name="connsiteX15" fmla="*/ 693498 w 1182282"/>
                <a:gd name="connsiteY15" fmla="*/ 243383 h 920098"/>
                <a:gd name="connsiteX16" fmla="*/ 693498 w 1182282"/>
                <a:gd name="connsiteY16" fmla="*/ 546347 h 920098"/>
                <a:gd name="connsiteX17" fmla="*/ 169883 w 1182282"/>
                <a:gd name="connsiteY17" fmla="*/ 546347 h 920098"/>
                <a:gd name="connsiteX18" fmla="*/ 2629 w 1182282"/>
                <a:gd name="connsiteY18" fmla="*/ 395028 h 920098"/>
                <a:gd name="connsiteX19" fmla="*/ 95457 w 1182282"/>
                <a:gd name="connsiteY19" fmla="*/ 395028 h 920098"/>
                <a:gd name="connsiteX20" fmla="*/ 169883 w 1182282"/>
                <a:gd name="connsiteY20" fmla="*/ 455098 h 920098"/>
                <a:gd name="connsiteX21" fmla="*/ 601821 w 1182282"/>
                <a:gd name="connsiteY21" fmla="*/ 455098 h 920098"/>
                <a:gd name="connsiteX22" fmla="*/ 601821 w 1182282"/>
                <a:gd name="connsiteY22" fmla="*/ 242893 h 920098"/>
                <a:gd name="connsiteX23" fmla="*/ 94635 w 1182282"/>
                <a:gd name="connsiteY23" fmla="*/ 389315 h 920098"/>
                <a:gd name="connsiteX24" fmla="*/ 94635 w 1182282"/>
                <a:gd name="connsiteY24" fmla="*/ 387682 h 920098"/>
                <a:gd name="connsiteX25" fmla="*/ 94635 w 1182282"/>
                <a:gd name="connsiteY25" fmla="*/ 389315 h 920098"/>
                <a:gd name="connsiteX26" fmla="*/ 2136 w 1182282"/>
                <a:gd name="connsiteY26" fmla="*/ 387846 h 920098"/>
                <a:gd name="connsiteX27" fmla="*/ 2136 w 1182282"/>
                <a:gd name="connsiteY27" fmla="*/ 391927 h 920098"/>
                <a:gd name="connsiteX28" fmla="*/ 2136 w 1182282"/>
                <a:gd name="connsiteY28" fmla="*/ 387846 h 920098"/>
                <a:gd name="connsiteX29" fmla="*/ 93649 w 1182282"/>
                <a:gd name="connsiteY29" fmla="*/ 303943 h 920098"/>
                <a:gd name="connsiteX30" fmla="*/ 1972 w 1182282"/>
                <a:gd name="connsiteY30" fmla="*/ 303943 h 920098"/>
                <a:gd name="connsiteX31" fmla="*/ 1972 w 1182282"/>
                <a:gd name="connsiteY31" fmla="*/ 167642 h 920098"/>
                <a:gd name="connsiteX32" fmla="*/ 169883 w 1182282"/>
                <a:gd name="connsiteY32" fmla="*/ 816 h 920098"/>
                <a:gd name="connsiteX33" fmla="*/ 171855 w 1182282"/>
                <a:gd name="connsiteY33" fmla="*/ 816 h 920098"/>
                <a:gd name="connsiteX34" fmla="*/ 171855 w 1182282"/>
                <a:gd name="connsiteY34" fmla="*/ 76557 h 920098"/>
                <a:gd name="connsiteX35" fmla="*/ 171855 w 1182282"/>
                <a:gd name="connsiteY35" fmla="*/ 92881 h 920098"/>
                <a:gd name="connsiteX36" fmla="*/ 169062 w 1182282"/>
                <a:gd name="connsiteY36" fmla="*/ 92881 h 920098"/>
                <a:gd name="connsiteX37" fmla="*/ 93649 w 1182282"/>
                <a:gd name="connsiteY37" fmla="*/ 167642 h 920098"/>
                <a:gd name="connsiteX38" fmla="*/ 709764 w 1182282"/>
                <a:gd name="connsiteY38" fmla="*/ 640859 h 920098"/>
                <a:gd name="connsiteX39" fmla="*/ 757246 w 1182282"/>
                <a:gd name="connsiteY39" fmla="*/ 601520 h 920098"/>
                <a:gd name="connsiteX40" fmla="*/ 762996 w 1182282"/>
                <a:gd name="connsiteY40" fmla="*/ 601520 h 920098"/>
                <a:gd name="connsiteX41" fmla="*/ 762996 w 1182282"/>
                <a:gd name="connsiteY41" fmla="*/ 616048 h 920098"/>
                <a:gd name="connsiteX42" fmla="*/ 762996 w 1182282"/>
                <a:gd name="connsiteY42" fmla="*/ 616048 h 920098"/>
                <a:gd name="connsiteX43" fmla="*/ 762996 w 1182282"/>
                <a:gd name="connsiteY43" fmla="*/ 865144 h 920098"/>
                <a:gd name="connsiteX44" fmla="*/ 764803 w 1182282"/>
                <a:gd name="connsiteY44" fmla="*/ 913135 h 920098"/>
                <a:gd name="connsiteX45" fmla="*/ 707956 w 1182282"/>
                <a:gd name="connsiteY45" fmla="*/ 913135 h 920098"/>
                <a:gd name="connsiteX46" fmla="*/ 709928 w 1182282"/>
                <a:gd name="connsiteY46" fmla="*/ 865144 h 920098"/>
                <a:gd name="connsiteX47" fmla="*/ 1126750 w 1182282"/>
                <a:gd name="connsiteY47" fmla="*/ 865144 h 920098"/>
                <a:gd name="connsiteX48" fmla="*/ 1126750 w 1182282"/>
                <a:gd name="connsiteY48" fmla="*/ 789077 h 920098"/>
                <a:gd name="connsiteX49" fmla="*/ 1085183 w 1182282"/>
                <a:gd name="connsiteY49" fmla="*/ 737005 h 920098"/>
                <a:gd name="connsiteX50" fmla="*/ 1041644 w 1182282"/>
                <a:gd name="connsiteY50" fmla="*/ 790056 h 920098"/>
                <a:gd name="connsiteX51" fmla="*/ 1041644 w 1182282"/>
                <a:gd name="connsiteY51" fmla="*/ 865144 h 920098"/>
                <a:gd name="connsiteX52" fmla="*/ 1043616 w 1182282"/>
                <a:gd name="connsiteY52" fmla="*/ 913135 h 920098"/>
                <a:gd name="connsiteX53" fmla="*/ 986769 w 1182282"/>
                <a:gd name="connsiteY53" fmla="*/ 913135 h 920098"/>
                <a:gd name="connsiteX54" fmla="*/ 988740 w 1182282"/>
                <a:gd name="connsiteY54" fmla="*/ 865144 h 920098"/>
                <a:gd name="connsiteX55" fmla="*/ 988740 w 1182282"/>
                <a:gd name="connsiteY55" fmla="*/ 640859 h 920098"/>
                <a:gd name="connsiteX56" fmla="*/ 1036058 w 1182282"/>
                <a:gd name="connsiteY56" fmla="*/ 601520 h 920098"/>
                <a:gd name="connsiteX57" fmla="*/ 1041808 w 1182282"/>
                <a:gd name="connsiteY57" fmla="*/ 601520 h 920098"/>
                <a:gd name="connsiteX58" fmla="*/ 1041808 w 1182282"/>
                <a:gd name="connsiteY58" fmla="*/ 616211 h 920098"/>
                <a:gd name="connsiteX59" fmla="*/ 1041808 w 1182282"/>
                <a:gd name="connsiteY59" fmla="*/ 725905 h 920098"/>
                <a:gd name="connsiteX60" fmla="*/ 1104241 w 1182282"/>
                <a:gd name="connsiteY60" fmla="*/ 694400 h 920098"/>
                <a:gd name="connsiteX61" fmla="*/ 1180311 w 1182282"/>
                <a:gd name="connsiteY61" fmla="*/ 790709 h 920098"/>
                <a:gd name="connsiteX62" fmla="*/ 1180311 w 1182282"/>
                <a:gd name="connsiteY62" fmla="*/ 865307 h 920098"/>
                <a:gd name="connsiteX63" fmla="*/ 1182282 w 1182282"/>
                <a:gd name="connsiteY63" fmla="*/ 913298 h 920098"/>
                <a:gd name="connsiteX64" fmla="*/ 1125271 w 1182282"/>
                <a:gd name="connsiteY64" fmla="*/ 913298 h 920098"/>
                <a:gd name="connsiteX65" fmla="*/ 1126750 w 1182282"/>
                <a:gd name="connsiteY65" fmla="*/ 865307 h 920098"/>
                <a:gd name="connsiteX66" fmla="*/ 887369 w 1182282"/>
                <a:gd name="connsiteY66" fmla="*/ 742228 h 920098"/>
                <a:gd name="connsiteX67" fmla="*/ 887369 w 1182282"/>
                <a:gd name="connsiteY67" fmla="*/ 828579 h 920098"/>
                <a:gd name="connsiteX68" fmla="*/ 920228 w 1182282"/>
                <a:gd name="connsiteY68" fmla="*/ 873632 h 920098"/>
                <a:gd name="connsiteX69" fmla="*/ 939615 w 1182282"/>
                <a:gd name="connsiteY69" fmla="*/ 868572 h 920098"/>
                <a:gd name="connsiteX70" fmla="*/ 939615 w 1182282"/>
                <a:gd name="connsiteY70" fmla="*/ 914604 h 920098"/>
                <a:gd name="connsiteX71" fmla="*/ 905606 w 1182282"/>
                <a:gd name="connsiteY71" fmla="*/ 917379 h 920098"/>
                <a:gd name="connsiteX72" fmla="*/ 834794 w 1182282"/>
                <a:gd name="connsiteY72" fmla="*/ 839026 h 920098"/>
                <a:gd name="connsiteX73" fmla="*/ 834794 w 1182282"/>
                <a:gd name="connsiteY73" fmla="*/ 742228 h 920098"/>
                <a:gd name="connsiteX74" fmla="*/ 801934 w 1182282"/>
                <a:gd name="connsiteY74" fmla="*/ 742228 h 920098"/>
                <a:gd name="connsiteX75" fmla="*/ 801934 w 1182282"/>
                <a:gd name="connsiteY75" fmla="*/ 697992 h 920098"/>
                <a:gd name="connsiteX76" fmla="*/ 834794 w 1182282"/>
                <a:gd name="connsiteY76" fmla="*/ 697992 h 920098"/>
                <a:gd name="connsiteX77" fmla="*/ 834794 w 1182282"/>
                <a:gd name="connsiteY77" fmla="*/ 679383 h 920098"/>
                <a:gd name="connsiteX78" fmla="*/ 877018 w 1182282"/>
                <a:gd name="connsiteY78" fmla="*/ 641676 h 920098"/>
                <a:gd name="connsiteX79" fmla="*/ 885397 w 1182282"/>
                <a:gd name="connsiteY79" fmla="*/ 641676 h 920098"/>
                <a:gd name="connsiteX80" fmla="*/ 888519 w 1182282"/>
                <a:gd name="connsiteY80" fmla="*/ 641676 h 920098"/>
                <a:gd name="connsiteX81" fmla="*/ 887205 w 1182282"/>
                <a:gd name="connsiteY81" fmla="*/ 682974 h 920098"/>
                <a:gd name="connsiteX82" fmla="*/ 887205 w 1182282"/>
                <a:gd name="connsiteY82" fmla="*/ 697502 h 920098"/>
                <a:gd name="connsiteX83" fmla="*/ 946352 w 1182282"/>
                <a:gd name="connsiteY83" fmla="*/ 697502 h 920098"/>
                <a:gd name="connsiteX84" fmla="*/ 946352 w 1182282"/>
                <a:gd name="connsiteY84" fmla="*/ 742228 h 920098"/>
                <a:gd name="connsiteX85" fmla="*/ 560418 w 1182282"/>
                <a:gd name="connsiteY85" fmla="*/ 883589 h 920098"/>
                <a:gd name="connsiteX86" fmla="*/ 525097 w 1182282"/>
                <a:gd name="connsiteY86" fmla="*/ 858448 h 920098"/>
                <a:gd name="connsiteX87" fmla="*/ 550404 w 1182282"/>
                <a:gd name="connsiteY87" fmla="*/ 823356 h 920098"/>
                <a:gd name="connsiteX88" fmla="*/ 560418 w 1182282"/>
                <a:gd name="connsiteY88" fmla="*/ 823356 h 920098"/>
                <a:gd name="connsiteX89" fmla="*/ 595738 w 1182282"/>
                <a:gd name="connsiteY89" fmla="*/ 848497 h 920098"/>
                <a:gd name="connsiteX90" fmla="*/ 570432 w 1182282"/>
                <a:gd name="connsiteY90" fmla="*/ 883589 h 920098"/>
                <a:gd name="connsiteX91" fmla="*/ 560418 w 1182282"/>
                <a:gd name="connsiteY91" fmla="*/ 883589 h 920098"/>
                <a:gd name="connsiteX92" fmla="*/ 644702 w 1182282"/>
                <a:gd name="connsiteY92" fmla="*/ 858614 h 920098"/>
                <a:gd name="connsiteX93" fmla="*/ 644702 w 1182282"/>
                <a:gd name="connsiteY93" fmla="*/ 791199 h 920098"/>
                <a:gd name="connsiteX94" fmla="*/ 557132 w 1182282"/>
                <a:gd name="connsiteY94" fmla="*/ 694400 h 920098"/>
                <a:gd name="connsiteX95" fmla="*/ 489113 w 1182282"/>
                <a:gd name="connsiteY95" fmla="*/ 709418 h 920098"/>
                <a:gd name="connsiteX96" fmla="*/ 489113 w 1182282"/>
                <a:gd name="connsiteY96" fmla="*/ 758388 h 920098"/>
                <a:gd name="connsiteX97" fmla="*/ 543988 w 1182282"/>
                <a:gd name="connsiteY97" fmla="*/ 736678 h 920098"/>
                <a:gd name="connsiteX98" fmla="*/ 594935 w 1182282"/>
                <a:gd name="connsiteY98" fmla="*/ 777980 h 920098"/>
                <a:gd name="connsiteX99" fmla="*/ 594920 w 1182282"/>
                <a:gd name="connsiteY99" fmla="*/ 787444 h 920098"/>
                <a:gd name="connsiteX100" fmla="*/ 594920 w 1182282"/>
                <a:gd name="connsiteY100" fmla="*/ 807196 h 920098"/>
                <a:gd name="connsiteX101" fmla="*/ 548260 w 1182282"/>
                <a:gd name="connsiteY101" fmla="*/ 789403 h 920098"/>
                <a:gd name="connsiteX102" fmla="*/ 472519 w 1182282"/>
                <a:gd name="connsiteY102" fmla="*/ 856492 h 920098"/>
                <a:gd name="connsiteX103" fmla="*/ 544809 w 1182282"/>
                <a:gd name="connsiteY103" fmla="*/ 919991 h 920098"/>
                <a:gd name="connsiteX104" fmla="*/ 597877 w 1182282"/>
                <a:gd name="connsiteY104" fmla="*/ 895506 h 920098"/>
                <a:gd name="connsiteX105" fmla="*/ 632380 w 1182282"/>
                <a:gd name="connsiteY105" fmla="*/ 919991 h 920098"/>
                <a:gd name="connsiteX106" fmla="*/ 668689 w 1182282"/>
                <a:gd name="connsiteY106" fmla="*/ 907585 h 920098"/>
                <a:gd name="connsiteX107" fmla="*/ 668689 w 1182282"/>
                <a:gd name="connsiteY107" fmla="*/ 874938 h 920098"/>
                <a:gd name="connsiteX108" fmla="*/ 657682 w 1182282"/>
                <a:gd name="connsiteY108" fmla="*/ 877223 h 920098"/>
                <a:gd name="connsiteX109" fmla="*/ 645031 w 1182282"/>
                <a:gd name="connsiteY109" fmla="*/ 857472 h 920098"/>
                <a:gd name="connsiteX110" fmla="*/ 193706 w 1182282"/>
                <a:gd name="connsiteY110" fmla="*/ 864491 h 920098"/>
                <a:gd name="connsiteX111" fmla="*/ 195678 w 1182282"/>
                <a:gd name="connsiteY111" fmla="*/ 912482 h 920098"/>
                <a:gd name="connsiteX112" fmla="*/ 138667 w 1182282"/>
                <a:gd name="connsiteY112" fmla="*/ 912482 h 920098"/>
                <a:gd name="connsiteX113" fmla="*/ 139981 w 1182282"/>
                <a:gd name="connsiteY113" fmla="*/ 864491 h 920098"/>
                <a:gd name="connsiteX114" fmla="*/ 139981 w 1182282"/>
                <a:gd name="connsiteY114" fmla="*/ 789077 h 920098"/>
                <a:gd name="connsiteX115" fmla="*/ 98414 w 1182282"/>
                <a:gd name="connsiteY115" fmla="*/ 737005 h 920098"/>
                <a:gd name="connsiteX116" fmla="*/ 54875 w 1182282"/>
                <a:gd name="connsiteY116" fmla="*/ 790056 h 920098"/>
                <a:gd name="connsiteX117" fmla="*/ 54875 w 1182282"/>
                <a:gd name="connsiteY117" fmla="*/ 865144 h 920098"/>
                <a:gd name="connsiteX118" fmla="*/ 56847 w 1182282"/>
                <a:gd name="connsiteY118" fmla="*/ 913135 h 920098"/>
                <a:gd name="connsiteX119" fmla="*/ 0 w 1182282"/>
                <a:gd name="connsiteY119" fmla="*/ 913135 h 920098"/>
                <a:gd name="connsiteX120" fmla="*/ 1972 w 1182282"/>
                <a:gd name="connsiteY120" fmla="*/ 865144 h 920098"/>
                <a:gd name="connsiteX121" fmla="*/ 1972 w 1182282"/>
                <a:gd name="connsiteY121" fmla="*/ 640859 h 920098"/>
                <a:gd name="connsiteX122" fmla="*/ 49289 w 1182282"/>
                <a:gd name="connsiteY122" fmla="*/ 601520 h 920098"/>
                <a:gd name="connsiteX123" fmla="*/ 55040 w 1182282"/>
                <a:gd name="connsiteY123" fmla="*/ 601520 h 920098"/>
                <a:gd name="connsiteX124" fmla="*/ 55040 w 1182282"/>
                <a:gd name="connsiteY124" fmla="*/ 616048 h 920098"/>
                <a:gd name="connsiteX125" fmla="*/ 55040 w 1182282"/>
                <a:gd name="connsiteY125" fmla="*/ 725905 h 920098"/>
                <a:gd name="connsiteX126" fmla="*/ 117472 w 1182282"/>
                <a:gd name="connsiteY126" fmla="*/ 694400 h 920098"/>
                <a:gd name="connsiteX127" fmla="*/ 193542 w 1182282"/>
                <a:gd name="connsiteY127" fmla="*/ 790709 h 920098"/>
                <a:gd name="connsiteX128" fmla="*/ 292285 w 1182282"/>
                <a:gd name="connsiteY128" fmla="*/ 774875 h 920098"/>
                <a:gd name="connsiteX129" fmla="*/ 341574 w 1182282"/>
                <a:gd name="connsiteY129" fmla="*/ 732108 h 920098"/>
                <a:gd name="connsiteX130" fmla="*/ 389384 w 1182282"/>
                <a:gd name="connsiteY130" fmla="*/ 774875 h 920098"/>
                <a:gd name="connsiteX131" fmla="*/ 341574 w 1182282"/>
                <a:gd name="connsiteY131" fmla="*/ 693258 h 920098"/>
                <a:gd name="connsiteX132" fmla="*/ 237574 w 1182282"/>
                <a:gd name="connsiteY132" fmla="*/ 805563 h 920098"/>
                <a:gd name="connsiteX133" fmla="*/ 344574 w 1182282"/>
                <a:gd name="connsiteY133" fmla="*/ 916950 h 920098"/>
                <a:gd name="connsiteX134" fmla="*/ 351596 w 1182282"/>
                <a:gd name="connsiteY134" fmla="*/ 916889 h 920098"/>
                <a:gd name="connsiteX135" fmla="*/ 422244 w 1182282"/>
                <a:gd name="connsiteY135" fmla="*/ 905463 h 920098"/>
                <a:gd name="connsiteX136" fmla="*/ 422244 w 1182282"/>
                <a:gd name="connsiteY136" fmla="*/ 859594 h 920098"/>
                <a:gd name="connsiteX137" fmla="*/ 360797 w 1182282"/>
                <a:gd name="connsiteY137" fmla="*/ 875917 h 920098"/>
                <a:gd name="connsiteX138" fmla="*/ 293272 w 1182282"/>
                <a:gd name="connsiteY138" fmla="*/ 812468 h 920098"/>
                <a:gd name="connsiteX139" fmla="*/ 293270 w 1182282"/>
                <a:gd name="connsiteY139" fmla="*/ 812419 h 920098"/>
                <a:gd name="connsiteX140" fmla="*/ 443602 w 1182282"/>
                <a:gd name="connsiteY140" fmla="*/ 812419 h 920098"/>
                <a:gd name="connsiteX141" fmla="*/ 444588 w 1182282"/>
                <a:gd name="connsiteY141" fmla="*/ 799850 h 920098"/>
                <a:gd name="connsiteX142" fmla="*/ 342888 w 1182282"/>
                <a:gd name="connsiteY142" fmla="*/ 695053 h 92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182282" h="920098">
                  <a:moveTo>
                    <a:pt x="600178" y="151971"/>
                  </a:moveTo>
                  <a:lnTo>
                    <a:pt x="600178" y="151971"/>
                  </a:lnTo>
                  <a:cubicBezTo>
                    <a:pt x="592659" y="117108"/>
                    <a:pt x="561638" y="92206"/>
                    <a:pt x="525751" y="92228"/>
                  </a:cubicBezTo>
                  <a:lnTo>
                    <a:pt x="473340" y="92228"/>
                  </a:lnTo>
                  <a:lnTo>
                    <a:pt x="473340" y="16323"/>
                  </a:lnTo>
                  <a:cubicBezTo>
                    <a:pt x="473340" y="11100"/>
                    <a:pt x="473340" y="5876"/>
                    <a:pt x="473340" y="0"/>
                  </a:cubicBezTo>
                  <a:lnTo>
                    <a:pt x="525751" y="0"/>
                  </a:lnTo>
                  <a:cubicBezTo>
                    <a:pt x="612378" y="33"/>
                    <a:pt x="684792" y="65475"/>
                    <a:pt x="693005" y="151155"/>
                  </a:cubicBezTo>
                  <a:close/>
                  <a:moveTo>
                    <a:pt x="381334" y="92228"/>
                  </a:moveTo>
                  <a:lnTo>
                    <a:pt x="266326" y="92228"/>
                  </a:lnTo>
                  <a:cubicBezTo>
                    <a:pt x="265154" y="86867"/>
                    <a:pt x="264602" y="81390"/>
                    <a:pt x="264683" y="75904"/>
                  </a:cubicBezTo>
                  <a:lnTo>
                    <a:pt x="264683" y="816"/>
                  </a:lnTo>
                  <a:lnTo>
                    <a:pt x="379691" y="816"/>
                  </a:lnTo>
                  <a:cubicBezTo>
                    <a:pt x="380875" y="6175"/>
                    <a:pt x="381427" y="11653"/>
                    <a:pt x="381334" y="17140"/>
                  </a:cubicBezTo>
                  <a:lnTo>
                    <a:pt x="381334" y="93044"/>
                  </a:lnTo>
                  <a:close/>
                  <a:moveTo>
                    <a:pt x="693498" y="243383"/>
                  </a:moveTo>
                  <a:lnTo>
                    <a:pt x="693498" y="546347"/>
                  </a:lnTo>
                  <a:lnTo>
                    <a:pt x="169883" y="546347"/>
                  </a:lnTo>
                  <a:cubicBezTo>
                    <a:pt x="83228" y="546229"/>
                    <a:pt x="10837" y="480736"/>
                    <a:pt x="2629" y="395028"/>
                  </a:cubicBezTo>
                  <a:lnTo>
                    <a:pt x="95457" y="395028"/>
                  </a:lnTo>
                  <a:cubicBezTo>
                    <a:pt x="102840" y="430022"/>
                    <a:pt x="133896" y="455087"/>
                    <a:pt x="169883" y="455098"/>
                  </a:cubicBezTo>
                  <a:lnTo>
                    <a:pt x="601821" y="455098"/>
                  </a:lnTo>
                  <a:lnTo>
                    <a:pt x="601821" y="242893"/>
                  </a:lnTo>
                  <a:close/>
                  <a:moveTo>
                    <a:pt x="94635" y="389315"/>
                  </a:moveTo>
                  <a:cubicBezTo>
                    <a:pt x="94558" y="388773"/>
                    <a:pt x="94558" y="388224"/>
                    <a:pt x="94635" y="387682"/>
                  </a:cubicBezTo>
                  <a:cubicBezTo>
                    <a:pt x="94558" y="388224"/>
                    <a:pt x="94558" y="388773"/>
                    <a:pt x="94635" y="389315"/>
                  </a:cubicBezTo>
                  <a:moveTo>
                    <a:pt x="2136" y="387846"/>
                  </a:moveTo>
                  <a:cubicBezTo>
                    <a:pt x="2050" y="389205"/>
                    <a:pt x="2050" y="390567"/>
                    <a:pt x="2136" y="391927"/>
                  </a:cubicBezTo>
                  <a:cubicBezTo>
                    <a:pt x="2050" y="390567"/>
                    <a:pt x="2050" y="389205"/>
                    <a:pt x="2136" y="387846"/>
                  </a:cubicBezTo>
                  <a:moveTo>
                    <a:pt x="93649" y="303943"/>
                  </a:moveTo>
                  <a:lnTo>
                    <a:pt x="1972" y="303943"/>
                  </a:lnTo>
                  <a:lnTo>
                    <a:pt x="1972" y="167642"/>
                  </a:lnTo>
                  <a:cubicBezTo>
                    <a:pt x="2062" y="75543"/>
                    <a:pt x="77185" y="906"/>
                    <a:pt x="169883" y="816"/>
                  </a:cubicBezTo>
                  <a:lnTo>
                    <a:pt x="171855" y="816"/>
                  </a:lnTo>
                  <a:lnTo>
                    <a:pt x="171855" y="76557"/>
                  </a:lnTo>
                  <a:cubicBezTo>
                    <a:pt x="171855" y="81781"/>
                    <a:pt x="171855" y="87004"/>
                    <a:pt x="171855" y="92881"/>
                  </a:cubicBezTo>
                  <a:lnTo>
                    <a:pt x="169062" y="92881"/>
                  </a:lnTo>
                  <a:cubicBezTo>
                    <a:pt x="127624" y="93233"/>
                    <a:pt x="94095" y="126474"/>
                    <a:pt x="93649" y="167642"/>
                  </a:cubicBezTo>
                  <a:close/>
                  <a:moveTo>
                    <a:pt x="709764" y="640859"/>
                  </a:moveTo>
                  <a:cubicBezTo>
                    <a:pt x="714803" y="618579"/>
                    <a:pt x="734280" y="602442"/>
                    <a:pt x="757246" y="601520"/>
                  </a:cubicBezTo>
                  <a:lnTo>
                    <a:pt x="762996" y="601520"/>
                  </a:lnTo>
                  <a:cubicBezTo>
                    <a:pt x="762996" y="606417"/>
                    <a:pt x="762996" y="611314"/>
                    <a:pt x="762996" y="616048"/>
                  </a:cubicBezTo>
                  <a:lnTo>
                    <a:pt x="762996" y="616048"/>
                  </a:lnTo>
                  <a:lnTo>
                    <a:pt x="762996" y="865144"/>
                  </a:lnTo>
                  <a:cubicBezTo>
                    <a:pt x="762996" y="881467"/>
                    <a:pt x="762996" y="902851"/>
                    <a:pt x="764803" y="913135"/>
                  </a:cubicBezTo>
                  <a:lnTo>
                    <a:pt x="707956" y="913135"/>
                  </a:lnTo>
                  <a:cubicBezTo>
                    <a:pt x="709475" y="897184"/>
                    <a:pt x="710133" y="881164"/>
                    <a:pt x="709928" y="865144"/>
                  </a:cubicBezTo>
                  <a:close/>
                  <a:moveTo>
                    <a:pt x="1126750" y="865144"/>
                  </a:moveTo>
                  <a:lnTo>
                    <a:pt x="1126750" y="789077"/>
                  </a:lnTo>
                  <a:cubicBezTo>
                    <a:pt x="1126750" y="756430"/>
                    <a:pt x="1111142" y="737005"/>
                    <a:pt x="1085183" y="737005"/>
                  </a:cubicBezTo>
                  <a:cubicBezTo>
                    <a:pt x="1056266" y="737005"/>
                    <a:pt x="1041644" y="759041"/>
                    <a:pt x="1041644" y="790056"/>
                  </a:cubicBezTo>
                  <a:lnTo>
                    <a:pt x="1041644" y="865144"/>
                  </a:lnTo>
                  <a:cubicBezTo>
                    <a:pt x="1041644" y="878856"/>
                    <a:pt x="1041644" y="900403"/>
                    <a:pt x="1043616" y="913135"/>
                  </a:cubicBezTo>
                  <a:lnTo>
                    <a:pt x="986769" y="913135"/>
                  </a:lnTo>
                  <a:cubicBezTo>
                    <a:pt x="988247" y="900403"/>
                    <a:pt x="988740" y="878856"/>
                    <a:pt x="988740" y="865144"/>
                  </a:cubicBezTo>
                  <a:lnTo>
                    <a:pt x="988740" y="640859"/>
                  </a:lnTo>
                  <a:cubicBezTo>
                    <a:pt x="993712" y="618604"/>
                    <a:pt x="1013134" y="602458"/>
                    <a:pt x="1036058" y="601520"/>
                  </a:cubicBezTo>
                  <a:lnTo>
                    <a:pt x="1041808" y="601520"/>
                  </a:lnTo>
                  <a:cubicBezTo>
                    <a:pt x="1041808" y="606580"/>
                    <a:pt x="1041808" y="611477"/>
                    <a:pt x="1041808" y="616211"/>
                  </a:cubicBezTo>
                  <a:lnTo>
                    <a:pt x="1041808" y="725905"/>
                  </a:lnTo>
                  <a:cubicBezTo>
                    <a:pt x="1055770" y="705422"/>
                    <a:pt x="1079358" y="693519"/>
                    <a:pt x="1104241" y="694400"/>
                  </a:cubicBezTo>
                  <a:cubicBezTo>
                    <a:pt x="1155831" y="694400"/>
                    <a:pt x="1180311" y="734393"/>
                    <a:pt x="1180311" y="790709"/>
                  </a:cubicBezTo>
                  <a:lnTo>
                    <a:pt x="1180311" y="865307"/>
                  </a:lnTo>
                  <a:cubicBezTo>
                    <a:pt x="1180311" y="879019"/>
                    <a:pt x="1180311" y="900566"/>
                    <a:pt x="1182282" y="913298"/>
                  </a:cubicBezTo>
                  <a:lnTo>
                    <a:pt x="1125271" y="913298"/>
                  </a:lnTo>
                  <a:cubicBezTo>
                    <a:pt x="1126257" y="900566"/>
                    <a:pt x="1126750" y="879019"/>
                    <a:pt x="1126750" y="865307"/>
                  </a:cubicBezTo>
                  <a:moveTo>
                    <a:pt x="887369" y="742228"/>
                  </a:moveTo>
                  <a:lnTo>
                    <a:pt x="887369" y="828579"/>
                  </a:lnTo>
                  <a:cubicBezTo>
                    <a:pt x="887369" y="861226"/>
                    <a:pt x="901499" y="873632"/>
                    <a:pt x="920228" y="873632"/>
                  </a:cubicBezTo>
                  <a:cubicBezTo>
                    <a:pt x="927052" y="873879"/>
                    <a:pt x="933796" y="872119"/>
                    <a:pt x="939615" y="868572"/>
                  </a:cubicBezTo>
                  <a:lnTo>
                    <a:pt x="939615" y="914604"/>
                  </a:lnTo>
                  <a:cubicBezTo>
                    <a:pt x="931236" y="914604"/>
                    <a:pt x="919736" y="917379"/>
                    <a:pt x="905606" y="917379"/>
                  </a:cubicBezTo>
                  <a:cubicBezTo>
                    <a:pt x="867325" y="917379"/>
                    <a:pt x="834794" y="895342"/>
                    <a:pt x="834794" y="839026"/>
                  </a:cubicBezTo>
                  <a:lnTo>
                    <a:pt x="834794" y="742228"/>
                  </a:lnTo>
                  <a:lnTo>
                    <a:pt x="801934" y="742228"/>
                  </a:lnTo>
                  <a:lnTo>
                    <a:pt x="801934" y="697992"/>
                  </a:lnTo>
                  <a:lnTo>
                    <a:pt x="834794" y="697992"/>
                  </a:lnTo>
                  <a:lnTo>
                    <a:pt x="834794" y="679383"/>
                  </a:lnTo>
                  <a:cubicBezTo>
                    <a:pt x="839818" y="659439"/>
                    <a:pt x="856524" y="644521"/>
                    <a:pt x="877018" y="641676"/>
                  </a:cubicBezTo>
                  <a:lnTo>
                    <a:pt x="885397" y="641676"/>
                  </a:lnTo>
                  <a:lnTo>
                    <a:pt x="888519" y="641676"/>
                  </a:lnTo>
                  <a:cubicBezTo>
                    <a:pt x="888519" y="652776"/>
                    <a:pt x="887205" y="667630"/>
                    <a:pt x="887205" y="682974"/>
                  </a:cubicBezTo>
                  <a:lnTo>
                    <a:pt x="887205" y="697502"/>
                  </a:lnTo>
                  <a:lnTo>
                    <a:pt x="946352" y="697502"/>
                  </a:lnTo>
                  <a:lnTo>
                    <a:pt x="946352" y="742228"/>
                  </a:lnTo>
                  <a:close/>
                  <a:moveTo>
                    <a:pt x="560418" y="883589"/>
                  </a:moveTo>
                  <a:cubicBezTo>
                    <a:pt x="543676" y="886337"/>
                    <a:pt x="527864" y="875080"/>
                    <a:pt x="525097" y="858448"/>
                  </a:cubicBezTo>
                  <a:cubicBezTo>
                    <a:pt x="522332" y="841814"/>
                    <a:pt x="533662" y="826103"/>
                    <a:pt x="550404" y="823356"/>
                  </a:cubicBezTo>
                  <a:cubicBezTo>
                    <a:pt x="553719" y="822812"/>
                    <a:pt x="557102" y="822812"/>
                    <a:pt x="560418" y="823356"/>
                  </a:cubicBezTo>
                  <a:cubicBezTo>
                    <a:pt x="577160" y="820609"/>
                    <a:pt x="592971" y="831865"/>
                    <a:pt x="595738" y="848497"/>
                  </a:cubicBezTo>
                  <a:cubicBezTo>
                    <a:pt x="598503" y="865131"/>
                    <a:pt x="587173" y="880842"/>
                    <a:pt x="570432" y="883589"/>
                  </a:cubicBezTo>
                  <a:cubicBezTo>
                    <a:pt x="567116" y="884133"/>
                    <a:pt x="563733" y="884133"/>
                    <a:pt x="560418" y="883589"/>
                  </a:cubicBezTo>
                  <a:moveTo>
                    <a:pt x="644702" y="858614"/>
                  </a:moveTo>
                  <a:lnTo>
                    <a:pt x="644702" y="791199"/>
                  </a:lnTo>
                  <a:cubicBezTo>
                    <a:pt x="644702" y="727700"/>
                    <a:pt x="617264" y="694400"/>
                    <a:pt x="557132" y="694400"/>
                  </a:cubicBezTo>
                  <a:cubicBezTo>
                    <a:pt x="521808" y="694400"/>
                    <a:pt x="503735" y="707133"/>
                    <a:pt x="489113" y="709418"/>
                  </a:cubicBezTo>
                  <a:lnTo>
                    <a:pt x="489113" y="758388"/>
                  </a:lnTo>
                  <a:cubicBezTo>
                    <a:pt x="503586" y="743908"/>
                    <a:pt x="523457" y="736046"/>
                    <a:pt x="543988" y="736678"/>
                  </a:cubicBezTo>
                  <a:cubicBezTo>
                    <a:pt x="569536" y="734106"/>
                    <a:pt x="592345" y="752597"/>
                    <a:pt x="594935" y="777980"/>
                  </a:cubicBezTo>
                  <a:cubicBezTo>
                    <a:pt x="595257" y="781127"/>
                    <a:pt x="595252" y="784299"/>
                    <a:pt x="594920" y="787444"/>
                  </a:cubicBezTo>
                  <a:lnTo>
                    <a:pt x="594920" y="807196"/>
                  </a:lnTo>
                  <a:cubicBezTo>
                    <a:pt x="582517" y="795103"/>
                    <a:pt x="565621" y="788660"/>
                    <a:pt x="548260" y="789403"/>
                  </a:cubicBezTo>
                  <a:cubicBezTo>
                    <a:pt x="498970" y="789403"/>
                    <a:pt x="472519" y="819928"/>
                    <a:pt x="472519" y="856492"/>
                  </a:cubicBezTo>
                  <a:cubicBezTo>
                    <a:pt x="472519" y="893057"/>
                    <a:pt x="500449" y="919991"/>
                    <a:pt x="544809" y="919991"/>
                  </a:cubicBezTo>
                  <a:cubicBezTo>
                    <a:pt x="565381" y="920534"/>
                    <a:pt x="585023" y="911472"/>
                    <a:pt x="597877" y="895506"/>
                  </a:cubicBezTo>
                  <a:cubicBezTo>
                    <a:pt x="601830" y="910934"/>
                    <a:pt x="616408" y="921279"/>
                    <a:pt x="632380" y="919991"/>
                  </a:cubicBezTo>
                  <a:cubicBezTo>
                    <a:pt x="645581" y="920262"/>
                    <a:pt x="658449" y="915866"/>
                    <a:pt x="668689" y="907585"/>
                  </a:cubicBezTo>
                  <a:lnTo>
                    <a:pt x="668689" y="874938"/>
                  </a:lnTo>
                  <a:cubicBezTo>
                    <a:pt x="665297" y="876678"/>
                    <a:pt x="661492" y="877468"/>
                    <a:pt x="657682" y="877223"/>
                  </a:cubicBezTo>
                  <a:cubicBezTo>
                    <a:pt x="650617" y="877223"/>
                    <a:pt x="645031" y="873469"/>
                    <a:pt x="645031" y="857472"/>
                  </a:cubicBezTo>
                  <a:moveTo>
                    <a:pt x="193706" y="864491"/>
                  </a:moveTo>
                  <a:cubicBezTo>
                    <a:pt x="193706" y="878203"/>
                    <a:pt x="193706" y="899750"/>
                    <a:pt x="195678" y="912482"/>
                  </a:cubicBezTo>
                  <a:lnTo>
                    <a:pt x="138667" y="912482"/>
                  </a:lnTo>
                  <a:cubicBezTo>
                    <a:pt x="139488" y="899750"/>
                    <a:pt x="139981" y="878203"/>
                    <a:pt x="139981" y="864491"/>
                  </a:cubicBezTo>
                  <a:lnTo>
                    <a:pt x="139981" y="789077"/>
                  </a:lnTo>
                  <a:cubicBezTo>
                    <a:pt x="139981" y="756430"/>
                    <a:pt x="124373" y="737005"/>
                    <a:pt x="98414" y="737005"/>
                  </a:cubicBezTo>
                  <a:cubicBezTo>
                    <a:pt x="69498" y="737005"/>
                    <a:pt x="54875" y="759041"/>
                    <a:pt x="54875" y="790056"/>
                  </a:cubicBezTo>
                  <a:lnTo>
                    <a:pt x="54875" y="865144"/>
                  </a:lnTo>
                  <a:cubicBezTo>
                    <a:pt x="54875" y="878856"/>
                    <a:pt x="54875" y="900403"/>
                    <a:pt x="56847" y="913135"/>
                  </a:cubicBezTo>
                  <a:lnTo>
                    <a:pt x="0" y="913135"/>
                  </a:lnTo>
                  <a:cubicBezTo>
                    <a:pt x="1479" y="900403"/>
                    <a:pt x="1972" y="878856"/>
                    <a:pt x="1972" y="865144"/>
                  </a:cubicBezTo>
                  <a:lnTo>
                    <a:pt x="1972" y="640859"/>
                  </a:lnTo>
                  <a:cubicBezTo>
                    <a:pt x="6891" y="618573"/>
                    <a:pt x="26342" y="602403"/>
                    <a:pt x="49289" y="601520"/>
                  </a:cubicBezTo>
                  <a:lnTo>
                    <a:pt x="55040" y="601520"/>
                  </a:lnTo>
                  <a:cubicBezTo>
                    <a:pt x="55040" y="606417"/>
                    <a:pt x="55040" y="611314"/>
                    <a:pt x="55040" y="616048"/>
                  </a:cubicBezTo>
                  <a:lnTo>
                    <a:pt x="55040" y="725905"/>
                  </a:lnTo>
                  <a:cubicBezTo>
                    <a:pt x="69002" y="705422"/>
                    <a:pt x="92590" y="693519"/>
                    <a:pt x="117472" y="694400"/>
                  </a:cubicBezTo>
                  <a:cubicBezTo>
                    <a:pt x="169062" y="694400"/>
                    <a:pt x="193542" y="734393"/>
                    <a:pt x="193542" y="790709"/>
                  </a:cubicBezTo>
                  <a:close/>
                  <a:moveTo>
                    <a:pt x="292285" y="774875"/>
                  </a:moveTo>
                  <a:cubicBezTo>
                    <a:pt x="296694" y="750960"/>
                    <a:pt x="317128" y="733229"/>
                    <a:pt x="341574" y="732108"/>
                  </a:cubicBezTo>
                  <a:cubicBezTo>
                    <a:pt x="365969" y="732640"/>
                    <a:pt x="386299" y="750827"/>
                    <a:pt x="389384" y="774875"/>
                  </a:cubicBezTo>
                  <a:close/>
                  <a:moveTo>
                    <a:pt x="341574" y="693258"/>
                  </a:moveTo>
                  <a:cubicBezTo>
                    <a:pt x="282920" y="693258"/>
                    <a:pt x="237574" y="741249"/>
                    <a:pt x="237574" y="805563"/>
                  </a:cubicBezTo>
                  <a:cubicBezTo>
                    <a:pt x="236162" y="865678"/>
                    <a:pt x="284068" y="915547"/>
                    <a:pt x="344574" y="916950"/>
                  </a:cubicBezTo>
                  <a:cubicBezTo>
                    <a:pt x="346915" y="917005"/>
                    <a:pt x="349256" y="916984"/>
                    <a:pt x="351596" y="916889"/>
                  </a:cubicBezTo>
                  <a:cubicBezTo>
                    <a:pt x="375504" y="915747"/>
                    <a:pt x="399204" y="911912"/>
                    <a:pt x="422244" y="905463"/>
                  </a:cubicBezTo>
                  <a:lnTo>
                    <a:pt x="422244" y="859594"/>
                  </a:lnTo>
                  <a:cubicBezTo>
                    <a:pt x="404069" y="871476"/>
                    <a:pt x="382515" y="877202"/>
                    <a:pt x="360797" y="875917"/>
                  </a:cubicBezTo>
                  <a:cubicBezTo>
                    <a:pt x="324515" y="876923"/>
                    <a:pt x="294283" y="848515"/>
                    <a:pt x="293272" y="812468"/>
                  </a:cubicBezTo>
                  <a:cubicBezTo>
                    <a:pt x="293272" y="812452"/>
                    <a:pt x="293270" y="812435"/>
                    <a:pt x="293270" y="812419"/>
                  </a:cubicBezTo>
                  <a:lnTo>
                    <a:pt x="443602" y="812419"/>
                  </a:lnTo>
                  <a:cubicBezTo>
                    <a:pt x="444269" y="808263"/>
                    <a:pt x="444600" y="804060"/>
                    <a:pt x="444588" y="799850"/>
                  </a:cubicBezTo>
                  <a:cubicBezTo>
                    <a:pt x="445147" y="743199"/>
                    <a:pt x="399889" y="696565"/>
                    <a:pt x="342888" y="695053"/>
                  </a:cubicBezTo>
                </a:path>
              </a:pathLst>
            </a:custGeom>
            <a:solidFill>
              <a:srgbClr val="DF6420"/>
            </a:solidFill>
            <a:ln w="16401"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D0FCCD26-6FAA-3EB5-5CEC-9A83274594A0}"/>
                </a:ext>
              </a:extLst>
            </p:cNvPr>
            <p:cNvSpPr/>
            <p:nvPr/>
          </p:nvSpPr>
          <p:spPr>
            <a:xfrm>
              <a:off x="776695" y="686449"/>
              <a:ext cx="2776622" cy="1170229"/>
            </a:xfrm>
            <a:custGeom>
              <a:avLst/>
              <a:gdLst>
                <a:gd name="connsiteX0" fmla="*/ 599849 w 2776622"/>
                <a:gd name="connsiteY0" fmla="*/ 302474 h 1170229"/>
                <a:gd name="connsiteX1" fmla="*/ 691855 w 2776622"/>
                <a:gd name="connsiteY1" fmla="*/ 302474 h 1170229"/>
                <a:gd name="connsiteX2" fmla="*/ 691855 w 2776622"/>
                <a:gd name="connsiteY2" fmla="*/ 242730 h 1170229"/>
                <a:gd name="connsiteX3" fmla="*/ 599849 w 2776622"/>
                <a:gd name="connsiteY3" fmla="*/ 242730 h 1170229"/>
                <a:gd name="connsiteX4" fmla="*/ 598206 w 2776622"/>
                <a:gd name="connsiteY4" fmla="*/ 151319 h 1170229"/>
                <a:gd name="connsiteX5" fmla="*/ 691034 w 2776622"/>
                <a:gd name="connsiteY5" fmla="*/ 151319 h 1170229"/>
                <a:gd name="connsiteX6" fmla="*/ 523944 w 2776622"/>
                <a:gd name="connsiteY6" fmla="*/ 0 h 1170229"/>
                <a:gd name="connsiteX7" fmla="*/ 482376 w 2776622"/>
                <a:gd name="connsiteY7" fmla="*/ 0 h 1170229"/>
                <a:gd name="connsiteX8" fmla="*/ 482376 w 2776622"/>
                <a:gd name="connsiteY8" fmla="*/ 91411 h 1170229"/>
                <a:gd name="connsiteX9" fmla="*/ 523944 w 2776622"/>
                <a:gd name="connsiteY9" fmla="*/ 91411 h 1170229"/>
                <a:gd name="connsiteX10" fmla="*/ 598206 w 2776622"/>
                <a:gd name="connsiteY10" fmla="*/ 151482 h 1170229"/>
                <a:gd name="connsiteX11" fmla="*/ 598206 w 2776622"/>
                <a:gd name="connsiteY11" fmla="*/ 151482 h 1170229"/>
                <a:gd name="connsiteX12" fmla="*/ 598206 w 2776622"/>
                <a:gd name="connsiteY12" fmla="*/ 394049 h 1170229"/>
                <a:gd name="connsiteX13" fmla="*/ 598206 w 2776622"/>
                <a:gd name="connsiteY13" fmla="*/ 394049 h 1170229"/>
                <a:gd name="connsiteX14" fmla="*/ 523944 w 2776622"/>
                <a:gd name="connsiteY14" fmla="*/ 453956 h 1170229"/>
                <a:gd name="connsiteX15" fmla="*/ 312165 w 2776622"/>
                <a:gd name="connsiteY15" fmla="*/ 453956 h 1170229"/>
                <a:gd name="connsiteX16" fmla="*/ 312165 w 2776622"/>
                <a:gd name="connsiteY16" fmla="*/ 530350 h 1170229"/>
                <a:gd name="connsiteX17" fmla="*/ 313808 w 2776622"/>
                <a:gd name="connsiteY17" fmla="*/ 546673 h 1170229"/>
                <a:gd name="connsiteX18" fmla="*/ 523944 w 2776622"/>
                <a:gd name="connsiteY18" fmla="*/ 546673 h 1170229"/>
                <a:gd name="connsiteX19" fmla="*/ 691034 w 2776622"/>
                <a:gd name="connsiteY19" fmla="*/ 394702 h 1170229"/>
                <a:gd name="connsiteX20" fmla="*/ 220322 w 2776622"/>
                <a:gd name="connsiteY20" fmla="*/ 454609 h 1170229"/>
                <a:gd name="connsiteX21" fmla="*/ 92006 w 2776622"/>
                <a:gd name="connsiteY21" fmla="*/ 454609 h 1170229"/>
                <a:gd name="connsiteX22" fmla="*/ 92006 w 2776622"/>
                <a:gd name="connsiteY22" fmla="*/ 166826 h 1170229"/>
                <a:gd name="connsiteX23" fmla="*/ 167912 w 2776622"/>
                <a:gd name="connsiteY23" fmla="*/ 91411 h 1170229"/>
                <a:gd name="connsiteX24" fmla="*/ 390370 w 2776622"/>
                <a:gd name="connsiteY24" fmla="*/ 91411 h 1170229"/>
                <a:gd name="connsiteX25" fmla="*/ 390370 w 2776622"/>
                <a:gd name="connsiteY25" fmla="*/ 0 h 1170229"/>
                <a:gd name="connsiteX26" fmla="*/ 167912 w 2776622"/>
                <a:gd name="connsiteY26" fmla="*/ 0 h 1170229"/>
                <a:gd name="connsiteX27" fmla="*/ 0 w 2776622"/>
                <a:gd name="connsiteY27" fmla="*/ 166826 h 1170229"/>
                <a:gd name="connsiteX28" fmla="*/ 0 w 2776622"/>
                <a:gd name="connsiteY28" fmla="*/ 545857 h 1170229"/>
                <a:gd name="connsiteX29" fmla="*/ 221144 w 2776622"/>
                <a:gd name="connsiteY29" fmla="*/ 545857 h 1170229"/>
                <a:gd name="connsiteX30" fmla="*/ 221144 w 2776622"/>
                <a:gd name="connsiteY30" fmla="*/ 529533 h 1170229"/>
                <a:gd name="connsiteX31" fmla="*/ 1929013 w 2776622"/>
                <a:gd name="connsiteY31" fmla="*/ 515332 h 1170229"/>
                <a:gd name="connsiteX32" fmla="*/ 1881531 w 2776622"/>
                <a:gd name="connsiteY32" fmla="*/ 558752 h 1170229"/>
                <a:gd name="connsiteX33" fmla="*/ 1881531 w 2776622"/>
                <a:gd name="connsiteY33" fmla="*/ 518107 h 1170229"/>
                <a:gd name="connsiteX34" fmla="*/ 1862801 w 2776622"/>
                <a:gd name="connsiteY34" fmla="*/ 529207 h 1170229"/>
                <a:gd name="connsiteX35" fmla="*/ 1862801 w 2776622"/>
                <a:gd name="connsiteY35" fmla="*/ 652612 h 1170229"/>
                <a:gd name="connsiteX36" fmla="*/ 1861487 w 2776622"/>
                <a:gd name="connsiteY36" fmla="*/ 694074 h 1170229"/>
                <a:gd name="connsiteX37" fmla="*/ 1884488 w 2776622"/>
                <a:gd name="connsiteY37" fmla="*/ 694074 h 1170229"/>
                <a:gd name="connsiteX38" fmla="*/ 1882845 w 2776622"/>
                <a:gd name="connsiteY38" fmla="*/ 652612 h 1170229"/>
                <a:gd name="connsiteX39" fmla="*/ 1882845 w 2776622"/>
                <a:gd name="connsiteY39" fmla="*/ 592868 h 1170229"/>
                <a:gd name="connsiteX40" fmla="*/ 1926877 w 2776622"/>
                <a:gd name="connsiteY40" fmla="*/ 533614 h 1170229"/>
                <a:gd name="connsiteX41" fmla="*/ 1952179 w 2776622"/>
                <a:gd name="connsiteY41" fmla="*/ 540307 h 1170229"/>
                <a:gd name="connsiteX42" fmla="*/ 1952179 w 2776622"/>
                <a:gd name="connsiteY42" fmla="*/ 517291 h 1170229"/>
                <a:gd name="connsiteX43" fmla="*/ 1929013 w 2776622"/>
                <a:gd name="connsiteY43" fmla="*/ 515169 h 1170229"/>
                <a:gd name="connsiteX44" fmla="*/ 1637550 w 2776622"/>
                <a:gd name="connsiteY44" fmla="*/ 533614 h 1170229"/>
                <a:gd name="connsiteX45" fmla="*/ 1637550 w 2776622"/>
                <a:gd name="connsiteY45" fmla="*/ 517291 h 1170229"/>
                <a:gd name="connsiteX46" fmla="*/ 1588261 w 2776622"/>
                <a:gd name="connsiteY46" fmla="*/ 517291 h 1170229"/>
                <a:gd name="connsiteX47" fmla="*/ 1588261 w 2776622"/>
                <a:gd name="connsiteY47" fmla="*/ 508803 h 1170229"/>
                <a:gd name="connsiteX48" fmla="*/ 1589575 w 2776622"/>
                <a:gd name="connsiteY48" fmla="*/ 474197 h 1170229"/>
                <a:gd name="connsiteX49" fmla="*/ 1568216 w 2776622"/>
                <a:gd name="connsiteY49" fmla="*/ 487256 h 1170229"/>
                <a:gd name="connsiteX50" fmla="*/ 1568216 w 2776622"/>
                <a:gd name="connsiteY50" fmla="*/ 517291 h 1170229"/>
                <a:gd name="connsiteX51" fmla="*/ 1487711 w 2776622"/>
                <a:gd name="connsiteY51" fmla="*/ 517291 h 1170229"/>
                <a:gd name="connsiteX52" fmla="*/ 1487711 w 2776622"/>
                <a:gd name="connsiteY52" fmla="*/ 508803 h 1170229"/>
                <a:gd name="connsiteX53" fmla="*/ 1488861 w 2776622"/>
                <a:gd name="connsiteY53" fmla="*/ 474197 h 1170229"/>
                <a:gd name="connsiteX54" fmla="*/ 1467502 w 2776622"/>
                <a:gd name="connsiteY54" fmla="*/ 487256 h 1170229"/>
                <a:gd name="connsiteX55" fmla="*/ 1467502 w 2776622"/>
                <a:gd name="connsiteY55" fmla="*/ 517291 h 1170229"/>
                <a:gd name="connsiteX56" fmla="*/ 1438257 w 2776622"/>
                <a:gd name="connsiteY56" fmla="*/ 517291 h 1170229"/>
                <a:gd name="connsiteX57" fmla="*/ 1438257 w 2776622"/>
                <a:gd name="connsiteY57" fmla="*/ 533614 h 1170229"/>
                <a:gd name="connsiteX58" fmla="*/ 1467502 w 2776622"/>
                <a:gd name="connsiteY58" fmla="*/ 533614 h 1170229"/>
                <a:gd name="connsiteX59" fmla="*/ 1467502 w 2776622"/>
                <a:gd name="connsiteY59" fmla="*/ 639880 h 1170229"/>
                <a:gd name="connsiteX60" fmla="*/ 1512848 w 2776622"/>
                <a:gd name="connsiteY60" fmla="*/ 696196 h 1170229"/>
                <a:gd name="connsiteX61" fmla="*/ 1532071 w 2776622"/>
                <a:gd name="connsiteY61" fmla="*/ 694564 h 1170229"/>
                <a:gd name="connsiteX62" fmla="*/ 1532071 w 2776622"/>
                <a:gd name="connsiteY62" fmla="*/ 674812 h 1170229"/>
                <a:gd name="connsiteX63" fmla="*/ 1517284 w 2776622"/>
                <a:gd name="connsiteY63" fmla="*/ 679709 h 1170229"/>
                <a:gd name="connsiteX64" fmla="*/ 1487711 w 2776622"/>
                <a:gd name="connsiteY64" fmla="*/ 637432 h 1170229"/>
                <a:gd name="connsiteX65" fmla="*/ 1487711 w 2776622"/>
                <a:gd name="connsiteY65" fmla="*/ 533614 h 1170229"/>
                <a:gd name="connsiteX66" fmla="*/ 1567395 w 2776622"/>
                <a:gd name="connsiteY66" fmla="*/ 533614 h 1170229"/>
                <a:gd name="connsiteX67" fmla="*/ 1567395 w 2776622"/>
                <a:gd name="connsiteY67" fmla="*/ 639880 h 1170229"/>
                <a:gd name="connsiteX68" fmla="*/ 1612741 w 2776622"/>
                <a:gd name="connsiteY68" fmla="*/ 696196 h 1170229"/>
                <a:gd name="connsiteX69" fmla="*/ 1631964 w 2776622"/>
                <a:gd name="connsiteY69" fmla="*/ 694564 h 1170229"/>
                <a:gd name="connsiteX70" fmla="*/ 1631964 w 2776622"/>
                <a:gd name="connsiteY70" fmla="*/ 674812 h 1170229"/>
                <a:gd name="connsiteX71" fmla="*/ 1617177 w 2776622"/>
                <a:gd name="connsiteY71" fmla="*/ 679709 h 1170229"/>
                <a:gd name="connsiteX72" fmla="*/ 1587439 w 2776622"/>
                <a:gd name="connsiteY72" fmla="*/ 637432 h 1170229"/>
                <a:gd name="connsiteX73" fmla="*/ 1587439 w 2776622"/>
                <a:gd name="connsiteY73" fmla="*/ 533614 h 1170229"/>
                <a:gd name="connsiteX74" fmla="*/ 1131186 w 2776622"/>
                <a:gd name="connsiteY74" fmla="*/ 680525 h 1170229"/>
                <a:gd name="connsiteX75" fmla="*/ 1065804 w 2776622"/>
                <a:gd name="connsiteY75" fmla="*/ 598573 h 1170229"/>
                <a:gd name="connsiteX76" fmla="*/ 1131186 w 2776622"/>
                <a:gd name="connsiteY76" fmla="*/ 533614 h 1170229"/>
                <a:gd name="connsiteX77" fmla="*/ 1201341 w 2776622"/>
                <a:gd name="connsiteY77" fmla="*/ 607396 h 1170229"/>
                <a:gd name="connsiteX78" fmla="*/ 1131186 w 2776622"/>
                <a:gd name="connsiteY78" fmla="*/ 680525 h 1170229"/>
                <a:gd name="connsiteX79" fmla="*/ 1133650 w 2776622"/>
                <a:gd name="connsiteY79" fmla="*/ 515169 h 1170229"/>
                <a:gd name="connsiteX80" fmla="*/ 1063167 w 2776622"/>
                <a:gd name="connsiteY80" fmla="*/ 559895 h 1170229"/>
                <a:gd name="connsiteX81" fmla="*/ 1063167 w 2776622"/>
                <a:gd name="connsiteY81" fmla="*/ 473217 h 1170229"/>
                <a:gd name="connsiteX82" fmla="*/ 1064317 w 2776622"/>
                <a:gd name="connsiteY82" fmla="*/ 431756 h 1170229"/>
                <a:gd name="connsiteX83" fmla="*/ 1043123 w 2776622"/>
                <a:gd name="connsiteY83" fmla="*/ 444815 h 1170229"/>
                <a:gd name="connsiteX84" fmla="*/ 1043123 w 2776622"/>
                <a:gd name="connsiteY84" fmla="*/ 652612 h 1170229"/>
                <a:gd name="connsiteX85" fmla="*/ 1041973 w 2776622"/>
                <a:gd name="connsiteY85" fmla="*/ 694074 h 1170229"/>
                <a:gd name="connsiteX86" fmla="*/ 1063989 w 2776622"/>
                <a:gd name="connsiteY86" fmla="*/ 694074 h 1170229"/>
                <a:gd name="connsiteX87" fmla="*/ 1063989 w 2776622"/>
                <a:gd name="connsiteY87" fmla="*/ 653918 h 1170229"/>
                <a:gd name="connsiteX88" fmla="*/ 1132665 w 2776622"/>
                <a:gd name="connsiteY88" fmla="*/ 696849 h 1170229"/>
                <a:gd name="connsiteX89" fmla="*/ 1220220 w 2776622"/>
                <a:gd name="connsiteY89" fmla="*/ 602156 h 1170229"/>
                <a:gd name="connsiteX90" fmla="*/ 1132665 w 2776622"/>
                <a:gd name="connsiteY90" fmla="*/ 515169 h 1170229"/>
                <a:gd name="connsiteX91" fmla="*/ 1797247 w 2776622"/>
                <a:gd name="connsiteY91" fmla="*/ 583727 h 1170229"/>
                <a:gd name="connsiteX92" fmla="*/ 1739085 w 2776622"/>
                <a:gd name="connsiteY92" fmla="*/ 531166 h 1170229"/>
                <a:gd name="connsiteX93" fmla="*/ 1678788 w 2776622"/>
                <a:gd name="connsiteY93" fmla="*/ 583727 h 1170229"/>
                <a:gd name="connsiteX94" fmla="*/ 1804311 w 2776622"/>
                <a:gd name="connsiteY94" fmla="*/ 686565 h 1170229"/>
                <a:gd name="connsiteX95" fmla="*/ 1744179 w 2776622"/>
                <a:gd name="connsiteY95" fmla="*/ 697339 h 1170229"/>
                <a:gd name="connsiteX96" fmla="*/ 1656362 w 2776622"/>
                <a:gd name="connsiteY96" fmla="*/ 610899 h 1170229"/>
                <a:gd name="connsiteX97" fmla="*/ 1656444 w 2776622"/>
                <a:gd name="connsiteY97" fmla="*/ 606907 h 1170229"/>
                <a:gd name="connsiteX98" fmla="*/ 1738593 w 2776622"/>
                <a:gd name="connsiteY98" fmla="*/ 515658 h 1170229"/>
                <a:gd name="connsiteX99" fmla="*/ 1818770 w 2776622"/>
                <a:gd name="connsiteY99" fmla="*/ 594990 h 1170229"/>
                <a:gd name="connsiteX100" fmla="*/ 1818770 w 2776622"/>
                <a:gd name="connsiteY100" fmla="*/ 598908 h 1170229"/>
                <a:gd name="connsiteX101" fmla="*/ 1677310 w 2776622"/>
                <a:gd name="connsiteY101" fmla="*/ 598908 h 1170229"/>
                <a:gd name="connsiteX102" fmla="*/ 1740055 w 2776622"/>
                <a:gd name="connsiteY102" fmla="*/ 679972 h 1170229"/>
                <a:gd name="connsiteX103" fmla="*/ 1746643 w 2776622"/>
                <a:gd name="connsiteY103" fmla="*/ 680525 h 1170229"/>
                <a:gd name="connsiteX104" fmla="*/ 1804311 w 2776622"/>
                <a:gd name="connsiteY104" fmla="*/ 664202 h 1170229"/>
                <a:gd name="connsiteX105" fmla="*/ 1393569 w 2776622"/>
                <a:gd name="connsiteY105" fmla="*/ 583727 h 1170229"/>
                <a:gd name="connsiteX106" fmla="*/ 1335407 w 2776622"/>
                <a:gd name="connsiteY106" fmla="*/ 531166 h 1170229"/>
                <a:gd name="connsiteX107" fmla="*/ 1275110 w 2776622"/>
                <a:gd name="connsiteY107" fmla="*/ 583727 h 1170229"/>
                <a:gd name="connsiteX108" fmla="*/ 1400798 w 2776622"/>
                <a:gd name="connsiteY108" fmla="*/ 686565 h 1170229"/>
                <a:gd name="connsiteX109" fmla="*/ 1340665 w 2776622"/>
                <a:gd name="connsiteY109" fmla="*/ 697339 h 1170229"/>
                <a:gd name="connsiteX110" fmla="*/ 1252699 w 2776622"/>
                <a:gd name="connsiteY110" fmla="*/ 610730 h 1170229"/>
                <a:gd name="connsiteX111" fmla="*/ 1252766 w 2776622"/>
                <a:gd name="connsiteY111" fmla="*/ 606907 h 1170229"/>
                <a:gd name="connsiteX112" fmla="*/ 1334914 w 2776622"/>
                <a:gd name="connsiteY112" fmla="*/ 515658 h 1170229"/>
                <a:gd name="connsiteX113" fmla="*/ 1415091 w 2776622"/>
                <a:gd name="connsiteY113" fmla="*/ 594990 h 1170229"/>
                <a:gd name="connsiteX114" fmla="*/ 1415091 w 2776622"/>
                <a:gd name="connsiteY114" fmla="*/ 598908 h 1170229"/>
                <a:gd name="connsiteX115" fmla="*/ 1275110 w 2776622"/>
                <a:gd name="connsiteY115" fmla="*/ 598908 h 1170229"/>
                <a:gd name="connsiteX116" fmla="*/ 1337862 w 2776622"/>
                <a:gd name="connsiteY116" fmla="*/ 679972 h 1170229"/>
                <a:gd name="connsiteX117" fmla="*/ 1344444 w 2776622"/>
                <a:gd name="connsiteY117" fmla="*/ 680525 h 1170229"/>
                <a:gd name="connsiteX118" fmla="*/ 1402276 w 2776622"/>
                <a:gd name="connsiteY118" fmla="*/ 664202 h 1170229"/>
                <a:gd name="connsiteX119" fmla="*/ 2751485 w 2776622"/>
                <a:gd name="connsiteY119" fmla="*/ 884406 h 1170229"/>
                <a:gd name="connsiteX120" fmla="*/ 2704167 w 2776622"/>
                <a:gd name="connsiteY120" fmla="*/ 927663 h 1170229"/>
                <a:gd name="connsiteX121" fmla="*/ 2704167 w 2776622"/>
                <a:gd name="connsiteY121" fmla="*/ 887181 h 1170229"/>
                <a:gd name="connsiteX122" fmla="*/ 2685273 w 2776622"/>
                <a:gd name="connsiteY122" fmla="*/ 898280 h 1170229"/>
                <a:gd name="connsiteX123" fmla="*/ 2685273 w 2776622"/>
                <a:gd name="connsiteY123" fmla="*/ 1021686 h 1170229"/>
                <a:gd name="connsiteX124" fmla="*/ 2684123 w 2776622"/>
                <a:gd name="connsiteY124" fmla="*/ 1063148 h 1170229"/>
                <a:gd name="connsiteX125" fmla="*/ 2706960 w 2776622"/>
                <a:gd name="connsiteY125" fmla="*/ 1063148 h 1170229"/>
                <a:gd name="connsiteX126" fmla="*/ 2705481 w 2776622"/>
                <a:gd name="connsiteY126" fmla="*/ 1021686 h 1170229"/>
                <a:gd name="connsiteX127" fmla="*/ 2705481 w 2776622"/>
                <a:gd name="connsiteY127" fmla="*/ 961942 h 1170229"/>
                <a:gd name="connsiteX128" fmla="*/ 2749513 w 2776622"/>
                <a:gd name="connsiteY128" fmla="*/ 902688 h 1170229"/>
                <a:gd name="connsiteX129" fmla="*/ 2776622 w 2776622"/>
                <a:gd name="connsiteY129" fmla="*/ 909054 h 1170229"/>
                <a:gd name="connsiteX130" fmla="*/ 2776622 w 2776622"/>
                <a:gd name="connsiteY130" fmla="*/ 886364 h 1170229"/>
                <a:gd name="connsiteX131" fmla="*/ 2753292 w 2776622"/>
                <a:gd name="connsiteY131" fmla="*/ 884406 h 1170229"/>
                <a:gd name="connsiteX132" fmla="*/ 1576267 w 2776622"/>
                <a:gd name="connsiteY132" fmla="*/ 903831 h 1170229"/>
                <a:gd name="connsiteX133" fmla="*/ 1576267 w 2776622"/>
                <a:gd name="connsiteY133" fmla="*/ 887507 h 1170229"/>
                <a:gd name="connsiteX134" fmla="*/ 1526978 w 2776622"/>
                <a:gd name="connsiteY134" fmla="*/ 887507 h 1170229"/>
                <a:gd name="connsiteX135" fmla="*/ 1526978 w 2776622"/>
                <a:gd name="connsiteY135" fmla="*/ 878856 h 1170229"/>
                <a:gd name="connsiteX136" fmla="*/ 1528128 w 2776622"/>
                <a:gd name="connsiteY136" fmla="*/ 844250 h 1170229"/>
                <a:gd name="connsiteX137" fmla="*/ 1506934 w 2776622"/>
                <a:gd name="connsiteY137" fmla="*/ 857309 h 1170229"/>
                <a:gd name="connsiteX138" fmla="*/ 1506934 w 2776622"/>
                <a:gd name="connsiteY138" fmla="*/ 887507 h 1170229"/>
                <a:gd name="connsiteX139" fmla="*/ 1476867 w 2776622"/>
                <a:gd name="connsiteY139" fmla="*/ 887507 h 1170229"/>
                <a:gd name="connsiteX140" fmla="*/ 1476867 w 2776622"/>
                <a:gd name="connsiteY140" fmla="*/ 903831 h 1170229"/>
                <a:gd name="connsiteX141" fmla="*/ 1506112 w 2776622"/>
                <a:gd name="connsiteY141" fmla="*/ 903831 h 1170229"/>
                <a:gd name="connsiteX142" fmla="*/ 1506112 w 2776622"/>
                <a:gd name="connsiteY142" fmla="*/ 1010259 h 1170229"/>
                <a:gd name="connsiteX143" fmla="*/ 1551458 w 2776622"/>
                <a:gd name="connsiteY143" fmla="*/ 1066412 h 1170229"/>
                <a:gd name="connsiteX144" fmla="*/ 1570681 w 2776622"/>
                <a:gd name="connsiteY144" fmla="*/ 1064780 h 1170229"/>
                <a:gd name="connsiteX145" fmla="*/ 1570681 w 2776622"/>
                <a:gd name="connsiteY145" fmla="*/ 1044539 h 1170229"/>
                <a:gd name="connsiteX146" fmla="*/ 1555894 w 2776622"/>
                <a:gd name="connsiteY146" fmla="*/ 1049273 h 1170229"/>
                <a:gd name="connsiteX147" fmla="*/ 1526156 w 2776622"/>
                <a:gd name="connsiteY147" fmla="*/ 1006995 h 1170229"/>
                <a:gd name="connsiteX148" fmla="*/ 1526156 w 2776622"/>
                <a:gd name="connsiteY148" fmla="*/ 903831 h 1170229"/>
                <a:gd name="connsiteX149" fmla="*/ 2273051 w 2776622"/>
                <a:gd name="connsiteY149" fmla="*/ 903831 h 1170229"/>
                <a:gd name="connsiteX150" fmla="*/ 2273051 w 2776622"/>
                <a:gd name="connsiteY150" fmla="*/ 887507 h 1170229"/>
                <a:gd name="connsiteX151" fmla="*/ 2223762 w 2776622"/>
                <a:gd name="connsiteY151" fmla="*/ 887507 h 1170229"/>
                <a:gd name="connsiteX152" fmla="*/ 2223762 w 2776622"/>
                <a:gd name="connsiteY152" fmla="*/ 878856 h 1170229"/>
                <a:gd name="connsiteX153" fmla="*/ 2224912 w 2776622"/>
                <a:gd name="connsiteY153" fmla="*/ 844250 h 1170229"/>
                <a:gd name="connsiteX154" fmla="*/ 2203554 w 2776622"/>
                <a:gd name="connsiteY154" fmla="*/ 857309 h 1170229"/>
                <a:gd name="connsiteX155" fmla="*/ 2203554 w 2776622"/>
                <a:gd name="connsiteY155" fmla="*/ 887507 h 1170229"/>
                <a:gd name="connsiteX156" fmla="*/ 2174309 w 2776622"/>
                <a:gd name="connsiteY156" fmla="*/ 887507 h 1170229"/>
                <a:gd name="connsiteX157" fmla="*/ 2174309 w 2776622"/>
                <a:gd name="connsiteY157" fmla="*/ 903831 h 1170229"/>
                <a:gd name="connsiteX158" fmla="*/ 2203554 w 2776622"/>
                <a:gd name="connsiteY158" fmla="*/ 903831 h 1170229"/>
                <a:gd name="connsiteX159" fmla="*/ 2203554 w 2776622"/>
                <a:gd name="connsiteY159" fmla="*/ 1010259 h 1170229"/>
                <a:gd name="connsiteX160" fmla="*/ 2248900 w 2776622"/>
                <a:gd name="connsiteY160" fmla="*/ 1066412 h 1170229"/>
                <a:gd name="connsiteX161" fmla="*/ 2268122 w 2776622"/>
                <a:gd name="connsiteY161" fmla="*/ 1064780 h 1170229"/>
                <a:gd name="connsiteX162" fmla="*/ 2268122 w 2776622"/>
                <a:gd name="connsiteY162" fmla="*/ 1044539 h 1170229"/>
                <a:gd name="connsiteX163" fmla="*/ 2253336 w 2776622"/>
                <a:gd name="connsiteY163" fmla="*/ 1049273 h 1170229"/>
                <a:gd name="connsiteX164" fmla="*/ 2223762 w 2776622"/>
                <a:gd name="connsiteY164" fmla="*/ 1006995 h 1170229"/>
                <a:gd name="connsiteX165" fmla="*/ 2223762 w 2776622"/>
                <a:gd name="connsiteY165" fmla="*/ 903831 h 1170229"/>
                <a:gd name="connsiteX166" fmla="*/ 2425026 w 2776622"/>
                <a:gd name="connsiteY166" fmla="*/ 1063148 h 1170229"/>
                <a:gd name="connsiteX167" fmla="*/ 2448028 w 2776622"/>
                <a:gd name="connsiteY167" fmla="*/ 1063148 h 1170229"/>
                <a:gd name="connsiteX168" fmla="*/ 2446878 w 2776622"/>
                <a:gd name="connsiteY168" fmla="*/ 1021686 h 1170229"/>
                <a:gd name="connsiteX169" fmla="*/ 2446878 w 2776622"/>
                <a:gd name="connsiteY169" fmla="*/ 960473 h 1170229"/>
                <a:gd name="connsiteX170" fmla="*/ 2385923 w 2776622"/>
                <a:gd name="connsiteY170" fmla="*/ 884406 h 1170229"/>
                <a:gd name="connsiteX171" fmla="*/ 2331377 w 2776622"/>
                <a:gd name="connsiteY171" fmla="*/ 917052 h 1170229"/>
                <a:gd name="connsiteX172" fmla="*/ 2331377 w 2776622"/>
                <a:gd name="connsiteY172" fmla="*/ 885875 h 1170229"/>
                <a:gd name="connsiteX173" fmla="*/ 2331377 w 2776622"/>
                <a:gd name="connsiteY173" fmla="*/ 885875 h 1170229"/>
                <a:gd name="connsiteX174" fmla="*/ 2331377 w 2776622"/>
                <a:gd name="connsiteY174" fmla="*/ 842291 h 1170229"/>
                <a:gd name="connsiteX175" fmla="*/ 2332527 w 2776622"/>
                <a:gd name="connsiteY175" fmla="*/ 800993 h 1170229"/>
                <a:gd name="connsiteX176" fmla="*/ 2311332 w 2776622"/>
                <a:gd name="connsiteY176" fmla="*/ 814051 h 1170229"/>
                <a:gd name="connsiteX177" fmla="*/ 2311332 w 2776622"/>
                <a:gd name="connsiteY177" fmla="*/ 831681 h 1170229"/>
                <a:gd name="connsiteX178" fmla="*/ 2311332 w 2776622"/>
                <a:gd name="connsiteY178" fmla="*/ 831681 h 1170229"/>
                <a:gd name="connsiteX179" fmla="*/ 2311332 w 2776622"/>
                <a:gd name="connsiteY179" fmla="*/ 1021686 h 1170229"/>
                <a:gd name="connsiteX180" fmla="*/ 2310182 w 2776622"/>
                <a:gd name="connsiteY180" fmla="*/ 1063148 h 1170229"/>
                <a:gd name="connsiteX181" fmla="*/ 2332527 w 2776622"/>
                <a:gd name="connsiteY181" fmla="*/ 1063148 h 1170229"/>
                <a:gd name="connsiteX182" fmla="*/ 2331377 w 2776622"/>
                <a:gd name="connsiteY182" fmla="*/ 1021686 h 1170229"/>
                <a:gd name="connsiteX183" fmla="*/ 2331377 w 2776622"/>
                <a:gd name="connsiteY183" fmla="*/ 959657 h 1170229"/>
                <a:gd name="connsiteX184" fmla="*/ 2380666 w 2776622"/>
                <a:gd name="connsiteY184" fmla="*/ 901056 h 1170229"/>
                <a:gd name="connsiteX185" fmla="*/ 2427491 w 2776622"/>
                <a:gd name="connsiteY185" fmla="*/ 959983 h 1170229"/>
                <a:gd name="connsiteX186" fmla="*/ 2427491 w 2776622"/>
                <a:gd name="connsiteY186" fmla="*/ 1021686 h 1170229"/>
                <a:gd name="connsiteX187" fmla="*/ 2426340 w 2776622"/>
                <a:gd name="connsiteY187" fmla="*/ 1063148 h 1170229"/>
                <a:gd name="connsiteX188" fmla="*/ 2627769 w 2776622"/>
                <a:gd name="connsiteY188" fmla="*/ 952801 h 1170229"/>
                <a:gd name="connsiteX189" fmla="*/ 2569608 w 2776622"/>
                <a:gd name="connsiteY189" fmla="*/ 900239 h 1170229"/>
                <a:gd name="connsiteX190" fmla="*/ 2509475 w 2776622"/>
                <a:gd name="connsiteY190" fmla="*/ 952801 h 1170229"/>
                <a:gd name="connsiteX191" fmla="*/ 2634998 w 2776622"/>
                <a:gd name="connsiteY191" fmla="*/ 1055639 h 1170229"/>
                <a:gd name="connsiteX192" fmla="*/ 2574865 w 2776622"/>
                <a:gd name="connsiteY192" fmla="*/ 1066412 h 1170229"/>
                <a:gd name="connsiteX193" fmla="*/ 2486900 w 2776622"/>
                <a:gd name="connsiteY193" fmla="*/ 979803 h 1170229"/>
                <a:gd name="connsiteX194" fmla="*/ 2486966 w 2776622"/>
                <a:gd name="connsiteY194" fmla="*/ 975980 h 1170229"/>
                <a:gd name="connsiteX195" fmla="*/ 2569115 w 2776622"/>
                <a:gd name="connsiteY195" fmla="*/ 884732 h 1170229"/>
                <a:gd name="connsiteX196" fmla="*/ 2649292 w 2776622"/>
                <a:gd name="connsiteY196" fmla="*/ 964064 h 1170229"/>
                <a:gd name="connsiteX197" fmla="*/ 2649292 w 2776622"/>
                <a:gd name="connsiteY197" fmla="*/ 967982 h 1170229"/>
                <a:gd name="connsiteX198" fmla="*/ 2507668 w 2776622"/>
                <a:gd name="connsiteY198" fmla="*/ 967982 h 1170229"/>
                <a:gd name="connsiteX199" fmla="*/ 2570429 w 2776622"/>
                <a:gd name="connsiteY199" fmla="*/ 1049041 h 1170229"/>
                <a:gd name="connsiteX200" fmla="*/ 2577165 w 2776622"/>
                <a:gd name="connsiteY200" fmla="*/ 1049599 h 1170229"/>
                <a:gd name="connsiteX201" fmla="*/ 2634834 w 2776622"/>
                <a:gd name="connsiteY201" fmla="*/ 1033276 h 1170229"/>
                <a:gd name="connsiteX202" fmla="*/ 2132577 w 2776622"/>
                <a:gd name="connsiteY202" fmla="*/ 952801 h 1170229"/>
                <a:gd name="connsiteX203" fmla="*/ 2074416 w 2776622"/>
                <a:gd name="connsiteY203" fmla="*/ 900239 h 1170229"/>
                <a:gd name="connsiteX204" fmla="*/ 2014283 w 2776622"/>
                <a:gd name="connsiteY204" fmla="*/ 952801 h 1170229"/>
                <a:gd name="connsiteX205" fmla="*/ 2139806 w 2776622"/>
                <a:gd name="connsiteY205" fmla="*/ 1055639 h 1170229"/>
                <a:gd name="connsiteX206" fmla="*/ 2079674 w 2776622"/>
                <a:gd name="connsiteY206" fmla="*/ 1066412 h 1170229"/>
                <a:gd name="connsiteX207" fmla="*/ 1991873 w 2776622"/>
                <a:gd name="connsiteY207" fmla="*/ 979973 h 1170229"/>
                <a:gd name="connsiteX208" fmla="*/ 1991939 w 2776622"/>
                <a:gd name="connsiteY208" fmla="*/ 975980 h 1170229"/>
                <a:gd name="connsiteX209" fmla="*/ 2074087 w 2776622"/>
                <a:gd name="connsiteY209" fmla="*/ 884732 h 1170229"/>
                <a:gd name="connsiteX210" fmla="*/ 2154429 w 2776622"/>
                <a:gd name="connsiteY210" fmla="*/ 964064 h 1170229"/>
                <a:gd name="connsiteX211" fmla="*/ 2154429 w 2776622"/>
                <a:gd name="connsiteY211" fmla="*/ 967982 h 1170229"/>
                <a:gd name="connsiteX212" fmla="*/ 2012969 w 2776622"/>
                <a:gd name="connsiteY212" fmla="*/ 967982 h 1170229"/>
                <a:gd name="connsiteX213" fmla="*/ 2075714 w 2776622"/>
                <a:gd name="connsiteY213" fmla="*/ 1049046 h 1170229"/>
                <a:gd name="connsiteX214" fmla="*/ 2082302 w 2776622"/>
                <a:gd name="connsiteY214" fmla="*/ 1049599 h 1170229"/>
                <a:gd name="connsiteX215" fmla="*/ 2139971 w 2776622"/>
                <a:gd name="connsiteY215" fmla="*/ 1033276 h 1170229"/>
                <a:gd name="connsiteX216" fmla="*/ 1883503 w 2776622"/>
                <a:gd name="connsiteY216" fmla="*/ 1010586 h 1170229"/>
                <a:gd name="connsiteX217" fmla="*/ 1936735 w 2776622"/>
                <a:gd name="connsiteY217" fmla="*/ 955440 h 1170229"/>
                <a:gd name="connsiteX218" fmla="*/ 1936735 w 2776622"/>
                <a:gd name="connsiteY218" fmla="*/ 955249 h 1170229"/>
                <a:gd name="connsiteX219" fmla="*/ 1883996 w 2776622"/>
                <a:gd name="connsiteY219" fmla="*/ 902851 h 1170229"/>
                <a:gd name="connsiteX220" fmla="*/ 1831256 w 2776622"/>
                <a:gd name="connsiteY220" fmla="*/ 955249 h 1170229"/>
                <a:gd name="connsiteX221" fmla="*/ 1883503 w 2776622"/>
                <a:gd name="connsiteY221" fmla="*/ 1010586 h 1170229"/>
                <a:gd name="connsiteX222" fmla="*/ 1883503 w 2776622"/>
                <a:gd name="connsiteY222" fmla="*/ 1154885 h 1170229"/>
                <a:gd name="connsiteX223" fmla="*/ 1949222 w 2776622"/>
                <a:gd name="connsiteY223" fmla="*/ 1117015 h 1170229"/>
                <a:gd name="connsiteX224" fmla="*/ 1882517 w 2776622"/>
                <a:gd name="connsiteY224" fmla="*/ 1079145 h 1170229"/>
                <a:gd name="connsiteX225" fmla="*/ 1816798 w 2776622"/>
                <a:gd name="connsiteY225" fmla="*/ 1116199 h 1170229"/>
                <a:gd name="connsiteX226" fmla="*/ 1883831 w 2776622"/>
                <a:gd name="connsiteY226" fmla="*/ 1154885 h 1170229"/>
                <a:gd name="connsiteX227" fmla="*/ 1962037 w 2776622"/>
                <a:gd name="connsiteY227" fmla="*/ 887181 h 1170229"/>
                <a:gd name="connsiteX228" fmla="*/ 1945607 w 2776622"/>
                <a:gd name="connsiteY228" fmla="*/ 917052 h 1170229"/>
                <a:gd name="connsiteX229" fmla="*/ 1957272 w 2776622"/>
                <a:gd name="connsiteY229" fmla="*/ 955249 h 1170229"/>
                <a:gd name="connsiteX230" fmla="*/ 1884324 w 2776622"/>
                <a:gd name="connsiteY230" fmla="*/ 1027402 h 1170229"/>
                <a:gd name="connsiteX231" fmla="*/ 1883831 w 2776622"/>
                <a:gd name="connsiteY231" fmla="*/ 1027399 h 1170229"/>
                <a:gd name="connsiteX232" fmla="*/ 1843743 w 2776622"/>
                <a:gd name="connsiteY232" fmla="*/ 1017768 h 1170229"/>
                <a:gd name="connsiteX233" fmla="*/ 1827313 w 2776622"/>
                <a:gd name="connsiteY233" fmla="*/ 1042417 h 1170229"/>
                <a:gd name="connsiteX234" fmla="*/ 1848343 w 2776622"/>
                <a:gd name="connsiteY234" fmla="*/ 1066412 h 1170229"/>
                <a:gd name="connsiteX235" fmla="*/ 1883996 w 2776622"/>
                <a:gd name="connsiteY235" fmla="*/ 1062331 h 1170229"/>
                <a:gd name="connsiteX236" fmla="*/ 1970087 w 2776622"/>
                <a:gd name="connsiteY236" fmla="*/ 1116199 h 1170229"/>
                <a:gd name="connsiteX237" fmla="*/ 1882188 w 2776622"/>
                <a:gd name="connsiteY237" fmla="*/ 1170230 h 1170229"/>
                <a:gd name="connsiteX238" fmla="*/ 1794782 w 2776622"/>
                <a:gd name="connsiteY238" fmla="*/ 1117342 h 1170229"/>
                <a:gd name="connsiteX239" fmla="*/ 1828463 w 2776622"/>
                <a:gd name="connsiteY239" fmla="*/ 1076206 h 1170229"/>
                <a:gd name="connsiteX240" fmla="*/ 1806776 w 2776622"/>
                <a:gd name="connsiteY240" fmla="*/ 1043559 h 1170229"/>
                <a:gd name="connsiteX241" fmla="*/ 1831585 w 2776622"/>
                <a:gd name="connsiteY241" fmla="*/ 1006995 h 1170229"/>
                <a:gd name="connsiteX242" fmla="*/ 1809569 w 2776622"/>
                <a:gd name="connsiteY242" fmla="*/ 955249 h 1170229"/>
                <a:gd name="connsiteX243" fmla="*/ 1882501 w 2776622"/>
                <a:gd name="connsiteY243" fmla="*/ 884406 h 1170229"/>
                <a:gd name="connsiteX244" fmla="*/ 1882517 w 2776622"/>
                <a:gd name="connsiteY244" fmla="*/ 884406 h 1170229"/>
                <a:gd name="connsiteX245" fmla="*/ 1933942 w 2776622"/>
                <a:gd name="connsiteY245" fmla="*/ 905789 h 1170229"/>
                <a:gd name="connsiteX246" fmla="*/ 1942650 w 2776622"/>
                <a:gd name="connsiteY246" fmla="*/ 887181 h 1170229"/>
                <a:gd name="connsiteX247" fmla="*/ 1685525 w 2776622"/>
                <a:gd name="connsiteY247" fmla="*/ 1048456 h 1170229"/>
                <a:gd name="connsiteX248" fmla="*/ 1763139 w 2776622"/>
                <a:gd name="connsiteY248" fmla="*/ 978852 h 1170229"/>
                <a:gd name="connsiteX249" fmla="*/ 1693082 w 2776622"/>
                <a:gd name="connsiteY249" fmla="*/ 901738 h 1170229"/>
                <a:gd name="connsiteX250" fmla="*/ 1615467 w 2776622"/>
                <a:gd name="connsiteY250" fmla="*/ 971343 h 1170229"/>
                <a:gd name="connsiteX251" fmla="*/ 1615370 w 2776622"/>
                <a:gd name="connsiteY251" fmla="*/ 975164 h 1170229"/>
                <a:gd name="connsiteX252" fmla="*/ 1685525 w 2776622"/>
                <a:gd name="connsiteY252" fmla="*/ 1048456 h 1170229"/>
                <a:gd name="connsiteX253" fmla="*/ 1685525 w 2776622"/>
                <a:gd name="connsiteY253" fmla="*/ 884406 h 1170229"/>
                <a:gd name="connsiteX254" fmla="*/ 1776381 w 2776622"/>
                <a:gd name="connsiteY254" fmla="*/ 975652 h 1170229"/>
                <a:gd name="connsiteX255" fmla="*/ 1684539 w 2776622"/>
                <a:gd name="connsiteY255" fmla="*/ 1065919 h 1170229"/>
                <a:gd name="connsiteX256" fmla="*/ 1593683 w 2776622"/>
                <a:gd name="connsiteY256" fmla="*/ 975164 h 1170229"/>
                <a:gd name="connsiteX257" fmla="*/ 1683389 w 2776622"/>
                <a:gd name="connsiteY257" fmla="*/ 884406 h 1170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2776622" h="1170229">
                  <a:moveTo>
                    <a:pt x="599849" y="302474"/>
                  </a:moveTo>
                  <a:lnTo>
                    <a:pt x="691855" y="302474"/>
                  </a:lnTo>
                  <a:lnTo>
                    <a:pt x="691855" y="242730"/>
                  </a:lnTo>
                  <a:lnTo>
                    <a:pt x="599849" y="242730"/>
                  </a:lnTo>
                  <a:close/>
                  <a:moveTo>
                    <a:pt x="598206" y="151319"/>
                  </a:moveTo>
                  <a:lnTo>
                    <a:pt x="691034" y="151319"/>
                  </a:lnTo>
                  <a:cubicBezTo>
                    <a:pt x="682904" y="65637"/>
                    <a:pt x="610566" y="125"/>
                    <a:pt x="523944" y="0"/>
                  </a:cubicBezTo>
                  <a:lnTo>
                    <a:pt x="482376" y="0"/>
                  </a:lnTo>
                  <a:lnTo>
                    <a:pt x="482376" y="91411"/>
                  </a:lnTo>
                  <a:lnTo>
                    <a:pt x="523944" y="91411"/>
                  </a:lnTo>
                  <a:cubicBezTo>
                    <a:pt x="559892" y="91438"/>
                    <a:pt x="590892" y="116514"/>
                    <a:pt x="598206" y="151482"/>
                  </a:cubicBezTo>
                  <a:lnTo>
                    <a:pt x="598206" y="151482"/>
                  </a:lnTo>
                  <a:moveTo>
                    <a:pt x="598206" y="394049"/>
                  </a:moveTo>
                  <a:cubicBezTo>
                    <a:pt x="598206" y="392906"/>
                    <a:pt x="598206" y="394049"/>
                    <a:pt x="598206" y="394049"/>
                  </a:cubicBezTo>
                  <a:cubicBezTo>
                    <a:pt x="590768" y="428917"/>
                    <a:pt x="559820" y="453884"/>
                    <a:pt x="523944" y="453956"/>
                  </a:cubicBezTo>
                  <a:lnTo>
                    <a:pt x="312165" y="453956"/>
                  </a:lnTo>
                  <a:lnTo>
                    <a:pt x="312165" y="530350"/>
                  </a:lnTo>
                  <a:cubicBezTo>
                    <a:pt x="312160" y="535831"/>
                    <a:pt x="312710" y="541301"/>
                    <a:pt x="313808" y="546673"/>
                  </a:cubicBezTo>
                  <a:lnTo>
                    <a:pt x="523944" y="546673"/>
                  </a:lnTo>
                  <a:cubicBezTo>
                    <a:pt x="610826" y="546593"/>
                    <a:pt x="683297" y="480679"/>
                    <a:pt x="691034" y="394702"/>
                  </a:cubicBezTo>
                  <a:close/>
                  <a:moveTo>
                    <a:pt x="220322" y="454609"/>
                  </a:moveTo>
                  <a:lnTo>
                    <a:pt x="92006" y="454609"/>
                  </a:lnTo>
                  <a:lnTo>
                    <a:pt x="92006" y="166826"/>
                  </a:lnTo>
                  <a:cubicBezTo>
                    <a:pt x="92006" y="125175"/>
                    <a:pt x="125990" y="91411"/>
                    <a:pt x="167912" y="91411"/>
                  </a:cubicBezTo>
                  <a:lnTo>
                    <a:pt x="390370" y="91411"/>
                  </a:lnTo>
                  <a:lnTo>
                    <a:pt x="390370" y="0"/>
                  </a:lnTo>
                  <a:lnTo>
                    <a:pt x="167912" y="0"/>
                  </a:lnTo>
                  <a:cubicBezTo>
                    <a:pt x="75214" y="90"/>
                    <a:pt x="91" y="74727"/>
                    <a:pt x="0" y="166826"/>
                  </a:cubicBezTo>
                  <a:lnTo>
                    <a:pt x="0" y="545857"/>
                  </a:lnTo>
                  <a:lnTo>
                    <a:pt x="221144" y="545857"/>
                  </a:lnTo>
                  <a:cubicBezTo>
                    <a:pt x="221144" y="540797"/>
                    <a:pt x="221144" y="535573"/>
                    <a:pt x="221144" y="529533"/>
                  </a:cubicBezTo>
                  <a:close/>
                  <a:moveTo>
                    <a:pt x="1929013" y="515332"/>
                  </a:moveTo>
                  <a:cubicBezTo>
                    <a:pt x="1905173" y="517591"/>
                    <a:pt x="1885770" y="535340"/>
                    <a:pt x="1881531" y="558752"/>
                  </a:cubicBezTo>
                  <a:lnTo>
                    <a:pt x="1881531" y="518107"/>
                  </a:lnTo>
                  <a:cubicBezTo>
                    <a:pt x="1873957" y="518895"/>
                    <a:pt x="1867106" y="522955"/>
                    <a:pt x="1862801" y="529207"/>
                  </a:cubicBezTo>
                  <a:lnTo>
                    <a:pt x="1862801" y="652612"/>
                  </a:lnTo>
                  <a:cubicBezTo>
                    <a:pt x="1862801" y="666161"/>
                    <a:pt x="1862801" y="680199"/>
                    <a:pt x="1861487" y="694074"/>
                  </a:cubicBezTo>
                  <a:lnTo>
                    <a:pt x="1884488" y="694074"/>
                  </a:lnTo>
                  <a:cubicBezTo>
                    <a:pt x="1883174" y="680199"/>
                    <a:pt x="1882845" y="666161"/>
                    <a:pt x="1882845" y="652612"/>
                  </a:cubicBezTo>
                  <a:lnTo>
                    <a:pt x="1882845" y="592868"/>
                  </a:lnTo>
                  <a:cubicBezTo>
                    <a:pt x="1882845" y="561527"/>
                    <a:pt x="1904861" y="533614"/>
                    <a:pt x="1926877" y="533614"/>
                  </a:cubicBezTo>
                  <a:cubicBezTo>
                    <a:pt x="1935782" y="533325"/>
                    <a:pt x="1944588" y="535653"/>
                    <a:pt x="1952179" y="540307"/>
                  </a:cubicBezTo>
                  <a:lnTo>
                    <a:pt x="1952179" y="517291"/>
                  </a:lnTo>
                  <a:cubicBezTo>
                    <a:pt x="1946264" y="517291"/>
                    <a:pt x="1941007" y="515169"/>
                    <a:pt x="1929013" y="515169"/>
                  </a:cubicBezTo>
                  <a:moveTo>
                    <a:pt x="1637550" y="533614"/>
                  </a:moveTo>
                  <a:lnTo>
                    <a:pt x="1637550" y="517291"/>
                  </a:lnTo>
                  <a:lnTo>
                    <a:pt x="1588261" y="517291"/>
                  </a:lnTo>
                  <a:lnTo>
                    <a:pt x="1588261" y="508803"/>
                  </a:lnTo>
                  <a:cubicBezTo>
                    <a:pt x="1588261" y="495254"/>
                    <a:pt x="1588261" y="480726"/>
                    <a:pt x="1589575" y="474197"/>
                  </a:cubicBezTo>
                  <a:cubicBezTo>
                    <a:pt x="1580744" y="474846"/>
                    <a:pt x="1572781" y="479716"/>
                    <a:pt x="1568216" y="487256"/>
                  </a:cubicBezTo>
                  <a:lnTo>
                    <a:pt x="1568216" y="517291"/>
                  </a:lnTo>
                  <a:lnTo>
                    <a:pt x="1487711" y="517291"/>
                  </a:lnTo>
                  <a:lnTo>
                    <a:pt x="1487711" y="508803"/>
                  </a:lnTo>
                  <a:cubicBezTo>
                    <a:pt x="1487711" y="495254"/>
                    <a:pt x="1487711" y="480726"/>
                    <a:pt x="1488861" y="474197"/>
                  </a:cubicBezTo>
                  <a:cubicBezTo>
                    <a:pt x="1480030" y="474846"/>
                    <a:pt x="1472066" y="479716"/>
                    <a:pt x="1467502" y="487256"/>
                  </a:cubicBezTo>
                  <a:lnTo>
                    <a:pt x="1467502" y="517291"/>
                  </a:lnTo>
                  <a:lnTo>
                    <a:pt x="1438257" y="517291"/>
                  </a:lnTo>
                  <a:lnTo>
                    <a:pt x="1438257" y="533614"/>
                  </a:lnTo>
                  <a:lnTo>
                    <a:pt x="1467502" y="533614"/>
                  </a:lnTo>
                  <a:lnTo>
                    <a:pt x="1467502" y="639880"/>
                  </a:lnTo>
                  <a:cubicBezTo>
                    <a:pt x="1467502" y="682158"/>
                    <a:pt x="1488368" y="696196"/>
                    <a:pt x="1512848" y="696196"/>
                  </a:cubicBezTo>
                  <a:cubicBezTo>
                    <a:pt x="1519420" y="696196"/>
                    <a:pt x="1526978" y="694564"/>
                    <a:pt x="1532071" y="694564"/>
                  </a:cubicBezTo>
                  <a:lnTo>
                    <a:pt x="1532071" y="674812"/>
                  </a:lnTo>
                  <a:cubicBezTo>
                    <a:pt x="1527939" y="678237"/>
                    <a:pt x="1522659" y="679985"/>
                    <a:pt x="1517284" y="679709"/>
                  </a:cubicBezTo>
                  <a:cubicBezTo>
                    <a:pt x="1500855" y="679709"/>
                    <a:pt x="1487711" y="668936"/>
                    <a:pt x="1487711" y="637432"/>
                  </a:cubicBezTo>
                  <a:lnTo>
                    <a:pt x="1487711" y="533614"/>
                  </a:lnTo>
                  <a:lnTo>
                    <a:pt x="1567395" y="533614"/>
                  </a:lnTo>
                  <a:lnTo>
                    <a:pt x="1567395" y="639880"/>
                  </a:lnTo>
                  <a:cubicBezTo>
                    <a:pt x="1567395" y="682158"/>
                    <a:pt x="1588261" y="696196"/>
                    <a:pt x="1612741" y="696196"/>
                  </a:cubicBezTo>
                  <a:cubicBezTo>
                    <a:pt x="1619149" y="696196"/>
                    <a:pt x="1626870" y="694564"/>
                    <a:pt x="1631964" y="694564"/>
                  </a:cubicBezTo>
                  <a:lnTo>
                    <a:pt x="1631964" y="674812"/>
                  </a:lnTo>
                  <a:cubicBezTo>
                    <a:pt x="1627832" y="678237"/>
                    <a:pt x="1622551" y="679985"/>
                    <a:pt x="1617177" y="679709"/>
                  </a:cubicBezTo>
                  <a:cubicBezTo>
                    <a:pt x="1600747" y="679709"/>
                    <a:pt x="1587439" y="668936"/>
                    <a:pt x="1587439" y="637432"/>
                  </a:cubicBezTo>
                  <a:lnTo>
                    <a:pt x="1587439" y="533614"/>
                  </a:lnTo>
                  <a:close/>
                  <a:moveTo>
                    <a:pt x="1131186" y="680525"/>
                  </a:moveTo>
                  <a:cubicBezTo>
                    <a:pt x="1090353" y="675832"/>
                    <a:pt x="1061080" y="639142"/>
                    <a:pt x="1065804" y="598573"/>
                  </a:cubicBezTo>
                  <a:cubicBezTo>
                    <a:pt x="1069775" y="564466"/>
                    <a:pt x="1096854" y="537560"/>
                    <a:pt x="1131186" y="533614"/>
                  </a:cubicBezTo>
                  <a:cubicBezTo>
                    <a:pt x="1170933" y="535033"/>
                    <a:pt x="1202174" y="567889"/>
                    <a:pt x="1201341" y="607396"/>
                  </a:cubicBezTo>
                  <a:cubicBezTo>
                    <a:pt x="1202259" y="646824"/>
                    <a:pt x="1170869" y="679546"/>
                    <a:pt x="1131186" y="680525"/>
                  </a:cubicBezTo>
                  <a:moveTo>
                    <a:pt x="1133650" y="515169"/>
                  </a:moveTo>
                  <a:cubicBezTo>
                    <a:pt x="1103324" y="514927"/>
                    <a:pt x="1075700" y="532457"/>
                    <a:pt x="1063167" y="559895"/>
                  </a:cubicBezTo>
                  <a:lnTo>
                    <a:pt x="1063167" y="473217"/>
                  </a:lnTo>
                  <a:cubicBezTo>
                    <a:pt x="1063167" y="458037"/>
                    <a:pt x="1063167" y="439428"/>
                    <a:pt x="1064317" y="431756"/>
                  </a:cubicBezTo>
                  <a:cubicBezTo>
                    <a:pt x="1055527" y="432402"/>
                    <a:pt x="1047613" y="437280"/>
                    <a:pt x="1043123" y="444815"/>
                  </a:cubicBezTo>
                  <a:lnTo>
                    <a:pt x="1043123" y="652612"/>
                  </a:lnTo>
                  <a:cubicBezTo>
                    <a:pt x="1043123" y="662570"/>
                    <a:pt x="1043123" y="681831"/>
                    <a:pt x="1041973" y="694074"/>
                  </a:cubicBezTo>
                  <a:lnTo>
                    <a:pt x="1063989" y="694074"/>
                  </a:lnTo>
                  <a:cubicBezTo>
                    <a:pt x="1063989" y="686075"/>
                    <a:pt x="1063989" y="663059"/>
                    <a:pt x="1063989" y="653918"/>
                  </a:cubicBezTo>
                  <a:cubicBezTo>
                    <a:pt x="1076677" y="680148"/>
                    <a:pt x="1103372" y="696836"/>
                    <a:pt x="1132665" y="696849"/>
                  </a:cubicBezTo>
                  <a:cubicBezTo>
                    <a:pt x="1183161" y="694722"/>
                    <a:pt x="1222361" y="652327"/>
                    <a:pt x="1220220" y="602156"/>
                  </a:cubicBezTo>
                  <a:cubicBezTo>
                    <a:pt x="1218206" y="554969"/>
                    <a:pt x="1180161" y="517170"/>
                    <a:pt x="1132665" y="515169"/>
                  </a:cubicBezTo>
                  <a:moveTo>
                    <a:pt x="1797247" y="583727"/>
                  </a:moveTo>
                  <a:cubicBezTo>
                    <a:pt x="1793468" y="554399"/>
                    <a:pt x="1768823" y="532129"/>
                    <a:pt x="1739085" y="531166"/>
                  </a:cubicBezTo>
                  <a:cubicBezTo>
                    <a:pt x="1709315" y="533054"/>
                    <a:pt x="1684539" y="554639"/>
                    <a:pt x="1678788" y="583727"/>
                  </a:cubicBezTo>
                  <a:close/>
                  <a:moveTo>
                    <a:pt x="1804311" y="686565"/>
                  </a:moveTo>
                  <a:cubicBezTo>
                    <a:pt x="1784908" y="693055"/>
                    <a:pt x="1764650" y="696684"/>
                    <a:pt x="1744179" y="697339"/>
                  </a:cubicBezTo>
                  <a:cubicBezTo>
                    <a:pt x="1695908" y="697561"/>
                    <a:pt x="1656592" y="658859"/>
                    <a:pt x="1656362" y="610899"/>
                  </a:cubicBezTo>
                  <a:cubicBezTo>
                    <a:pt x="1656362" y="609567"/>
                    <a:pt x="1656395" y="608237"/>
                    <a:pt x="1656444" y="606907"/>
                  </a:cubicBezTo>
                  <a:cubicBezTo>
                    <a:pt x="1656444" y="553039"/>
                    <a:pt x="1692918" y="515658"/>
                    <a:pt x="1738593" y="515658"/>
                  </a:cubicBezTo>
                  <a:cubicBezTo>
                    <a:pt x="1794618" y="515658"/>
                    <a:pt x="1818770" y="568710"/>
                    <a:pt x="1818770" y="594990"/>
                  </a:cubicBezTo>
                  <a:cubicBezTo>
                    <a:pt x="1818770" y="596460"/>
                    <a:pt x="1818770" y="598092"/>
                    <a:pt x="1818770" y="598908"/>
                  </a:cubicBezTo>
                  <a:lnTo>
                    <a:pt x="1677310" y="598908"/>
                  </a:lnTo>
                  <a:cubicBezTo>
                    <a:pt x="1672102" y="638509"/>
                    <a:pt x="1700196" y="674802"/>
                    <a:pt x="1740055" y="679972"/>
                  </a:cubicBezTo>
                  <a:cubicBezTo>
                    <a:pt x="1742240" y="680256"/>
                    <a:pt x="1744442" y="680441"/>
                    <a:pt x="1746643" y="680525"/>
                  </a:cubicBezTo>
                  <a:cubicBezTo>
                    <a:pt x="1767197" y="682011"/>
                    <a:pt x="1787635" y="676229"/>
                    <a:pt x="1804311" y="664202"/>
                  </a:cubicBezTo>
                  <a:close/>
                  <a:moveTo>
                    <a:pt x="1393569" y="583727"/>
                  </a:moveTo>
                  <a:cubicBezTo>
                    <a:pt x="1389793" y="554399"/>
                    <a:pt x="1365152" y="532129"/>
                    <a:pt x="1335407" y="531166"/>
                  </a:cubicBezTo>
                  <a:cubicBezTo>
                    <a:pt x="1305628" y="533054"/>
                    <a:pt x="1280869" y="554639"/>
                    <a:pt x="1275110" y="583727"/>
                  </a:cubicBezTo>
                  <a:close/>
                  <a:moveTo>
                    <a:pt x="1400798" y="686565"/>
                  </a:moveTo>
                  <a:cubicBezTo>
                    <a:pt x="1381386" y="693037"/>
                    <a:pt x="1361130" y="696666"/>
                    <a:pt x="1340665" y="697339"/>
                  </a:cubicBezTo>
                  <a:cubicBezTo>
                    <a:pt x="1292301" y="697556"/>
                    <a:pt x="1252917" y="658779"/>
                    <a:pt x="1252699" y="610730"/>
                  </a:cubicBezTo>
                  <a:cubicBezTo>
                    <a:pt x="1252694" y="609455"/>
                    <a:pt x="1252715" y="608180"/>
                    <a:pt x="1252766" y="606907"/>
                  </a:cubicBezTo>
                  <a:cubicBezTo>
                    <a:pt x="1252766" y="553039"/>
                    <a:pt x="1289240" y="515658"/>
                    <a:pt x="1334914" y="515658"/>
                  </a:cubicBezTo>
                  <a:cubicBezTo>
                    <a:pt x="1378460" y="517085"/>
                    <a:pt x="1413476" y="551733"/>
                    <a:pt x="1415091" y="594990"/>
                  </a:cubicBezTo>
                  <a:cubicBezTo>
                    <a:pt x="1415091" y="596460"/>
                    <a:pt x="1415091" y="598092"/>
                    <a:pt x="1415091" y="598908"/>
                  </a:cubicBezTo>
                  <a:lnTo>
                    <a:pt x="1275110" y="598908"/>
                  </a:lnTo>
                  <a:cubicBezTo>
                    <a:pt x="1269907" y="638509"/>
                    <a:pt x="1298002" y="674802"/>
                    <a:pt x="1337862" y="679972"/>
                  </a:cubicBezTo>
                  <a:cubicBezTo>
                    <a:pt x="1340046" y="680256"/>
                    <a:pt x="1342242" y="680441"/>
                    <a:pt x="1344444" y="680525"/>
                  </a:cubicBezTo>
                  <a:cubicBezTo>
                    <a:pt x="1365051" y="681993"/>
                    <a:pt x="1385523" y="676214"/>
                    <a:pt x="1402276" y="664202"/>
                  </a:cubicBezTo>
                  <a:close/>
                  <a:moveTo>
                    <a:pt x="2751485" y="884406"/>
                  </a:moveTo>
                  <a:cubicBezTo>
                    <a:pt x="2727744" y="886663"/>
                    <a:pt x="2708406" y="904340"/>
                    <a:pt x="2704167" y="927663"/>
                  </a:cubicBezTo>
                  <a:lnTo>
                    <a:pt x="2704167" y="887181"/>
                  </a:lnTo>
                  <a:cubicBezTo>
                    <a:pt x="2696560" y="888008"/>
                    <a:pt x="2689676" y="892053"/>
                    <a:pt x="2685273" y="898280"/>
                  </a:cubicBezTo>
                  <a:lnTo>
                    <a:pt x="2685273" y="1021686"/>
                  </a:lnTo>
                  <a:cubicBezTo>
                    <a:pt x="2685273" y="1035234"/>
                    <a:pt x="2685273" y="1049273"/>
                    <a:pt x="2684123" y="1063148"/>
                  </a:cubicBezTo>
                  <a:lnTo>
                    <a:pt x="2706960" y="1063148"/>
                  </a:lnTo>
                  <a:cubicBezTo>
                    <a:pt x="2705810" y="1049273"/>
                    <a:pt x="2705481" y="1035234"/>
                    <a:pt x="2705481" y="1021686"/>
                  </a:cubicBezTo>
                  <a:lnTo>
                    <a:pt x="2705481" y="961942"/>
                  </a:lnTo>
                  <a:cubicBezTo>
                    <a:pt x="2705481" y="930601"/>
                    <a:pt x="2727497" y="902688"/>
                    <a:pt x="2749513" y="902688"/>
                  </a:cubicBezTo>
                  <a:cubicBezTo>
                    <a:pt x="2758993" y="901953"/>
                    <a:pt x="2768473" y="904180"/>
                    <a:pt x="2776622" y="909054"/>
                  </a:cubicBezTo>
                  <a:lnTo>
                    <a:pt x="2776622" y="886364"/>
                  </a:lnTo>
                  <a:cubicBezTo>
                    <a:pt x="2770543" y="886364"/>
                    <a:pt x="2765286" y="884406"/>
                    <a:pt x="2753292" y="884406"/>
                  </a:cubicBezTo>
                  <a:moveTo>
                    <a:pt x="1576267" y="903831"/>
                  </a:moveTo>
                  <a:lnTo>
                    <a:pt x="1576267" y="887507"/>
                  </a:lnTo>
                  <a:lnTo>
                    <a:pt x="1526978" y="887507"/>
                  </a:lnTo>
                  <a:lnTo>
                    <a:pt x="1526978" y="878856"/>
                  </a:lnTo>
                  <a:cubicBezTo>
                    <a:pt x="1526978" y="865307"/>
                    <a:pt x="1526978" y="850779"/>
                    <a:pt x="1528128" y="844250"/>
                  </a:cubicBezTo>
                  <a:cubicBezTo>
                    <a:pt x="1519348" y="844924"/>
                    <a:pt x="1511444" y="849793"/>
                    <a:pt x="1506934" y="857309"/>
                  </a:cubicBezTo>
                  <a:lnTo>
                    <a:pt x="1506934" y="887507"/>
                  </a:lnTo>
                  <a:lnTo>
                    <a:pt x="1476867" y="887507"/>
                  </a:lnTo>
                  <a:lnTo>
                    <a:pt x="1476867" y="903831"/>
                  </a:lnTo>
                  <a:lnTo>
                    <a:pt x="1506112" y="903831"/>
                  </a:lnTo>
                  <a:lnTo>
                    <a:pt x="1506112" y="1010259"/>
                  </a:lnTo>
                  <a:cubicBezTo>
                    <a:pt x="1506112" y="1052374"/>
                    <a:pt x="1526978" y="1066412"/>
                    <a:pt x="1551458" y="1066412"/>
                  </a:cubicBezTo>
                  <a:cubicBezTo>
                    <a:pt x="1557866" y="1066412"/>
                    <a:pt x="1565423" y="1064780"/>
                    <a:pt x="1570681" y="1064780"/>
                  </a:cubicBezTo>
                  <a:lnTo>
                    <a:pt x="1570681" y="1044539"/>
                  </a:lnTo>
                  <a:cubicBezTo>
                    <a:pt x="1566488" y="1047836"/>
                    <a:pt x="1561235" y="1049518"/>
                    <a:pt x="1555894" y="1049273"/>
                  </a:cubicBezTo>
                  <a:cubicBezTo>
                    <a:pt x="1539464" y="1049273"/>
                    <a:pt x="1526156" y="1038499"/>
                    <a:pt x="1526156" y="1006995"/>
                  </a:cubicBezTo>
                  <a:lnTo>
                    <a:pt x="1526156" y="903831"/>
                  </a:lnTo>
                  <a:close/>
                  <a:moveTo>
                    <a:pt x="2273051" y="903831"/>
                  </a:moveTo>
                  <a:lnTo>
                    <a:pt x="2273051" y="887507"/>
                  </a:lnTo>
                  <a:lnTo>
                    <a:pt x="2223762" y="887507"/>
                  </a:lnTo>
                  <a:lnTo>
                    <a:pt x="2223762" y="878856"/>
                  </a:lnTo>
                  <a:cubicBezTo>
                    <a:pt x="2223762" y="865307"/>
                    <a:pt x="2223762" y="850779"/>
                    <a:pt x="2224912" y="844250"/>
                  </a:cubicBezTo>
                  <a:cubicBezTo>
                    <a:pt x="2216073" y="844900"/>
                    <a:pt x="2208121" y="849769"/>
                    <a:pt x="2203554" y="857309"/>
                  </a:cubicBezTo>
                  <a:lnTo>
                    <a:pt x="2203554" y="887507"/>
                  </a:lnTo>
                  <a:lnTo>
                    <a:pt x="2174309" y="887507"/>
                  </a:lnTo>
                  <a:lnTo>
                    <a:pt x="2174309" y="903831"/>
                  </a:lnTo>
                  <a:lnTo>
                    <a:pt x="2203554" y="903831"/>
                  </a:lnTo>
                  <a:lnTo>
                    <a:pt x="2203554" y="1010259"/>
                  </a:lnTo>
                  <a:cubicBezTo>
                    <a:pt x="2203554" y="1052374"/>
                    <a:pt x="2224584" y="1066412"/>
                    <a:pt x="2248900" y="1066412"/>
                  </a:cubicBezTo>
                  <a:cubicBezTo>
                    <a:pt x="2255472" y="1066412"/>
                    <a:pt x="2263029" y="1064780"/>
                    <a:pt x="2268122" y="1064780"/>
                  </a:cubicBezTo>
                  <a:lnTo>
                    <a:pt x="2268122" y="1044539"/>
                  </a:lnTo>
                  <a:cubicBezTo>
                    <a:pt x="2263933" y="1047836"/>
                    <a:pt x="2258675" y="1049518"/>
                    <a:pt x="2253336" y="1049273"/>
                  </a:cubicBezTo>
                  <a:cubicBezTo>
                    <a:pt x="2236906" y="1049273"/>
                    <a:pt x="2223762" y="1038499"/>
                    <a:pt x="2223762" y="1006995"/>
                  </a:cubicBezTo>
                  <a:lnTo>
                    <a:pt x="2223762" y="903831"/>
                  </a:lnTo>
                  <a:close/>
                  <a:moveTo>
                    <a:pt x="2425026" y="1063148"/>
                  </a:moveTo>
                  <a:lnTo>
                    <a:pt x="2448028" y="1063148"/>
                  </a:lnTo>
                  <a:cubicBezTo>
                    <a:pt x="2448028" y="1054006"/>
                    <a:pt x="2446878" y="1034908"/>
                    <a:pt x="2446878" y="1021686"/>
                  </a:cubicBezTo>
                  <a:lnTo>
                    <a:pt x="2446878" y="960473"/>
                  </a:lnTo>
                  <a:cubicBezTo>
                    <a:pt x="2446878" y="916236"/>
                    <a:pt x="2426834" y="884406"/>
                    <a:pt x="2385923" y="884406"/>
                  </a:cubicBezTo>
                  <a:cubicBezTo>
                    <a:pt x="2362856" y="883681"/>
                    <a:pt x="2341514" y="896457"/>
                    <a:pt x="2331377" y="917052"/>
                  </a:cubicBezTo>
                  <a:lnTo>
                    <a:pt x="2331377" y="885875"/>
                  </a:lnTo>
                  <a:lnTo>
                    <a:pt x="2331377" y="885875"/>
                  </a:lnTo>
                  <a:lnTo>
                    <a:pt x="2331377" y="842291"/>
                  </a:lnTo>
                  <a:cubicBezTo>
                    <a:pt x="2331377" y="827273"/>
                    <a:pt x="2331377" y="808501"/>
                    <a:pt x="2332527" y="800993"/>
                  </a:cubicBezTo>
                  <a:cubicBezTo>
                    <a:pt x="2323721" y="801585"/>
                    <a:pt x="2315785" y="806476"/>
                    <a:pt x="2311332" y="814051"/>
                  </a:cubicBezTo>
                  <a:lnTo>
                    <a:pt x="2311332" y="831681"/>
                  </a:lnTo>
                  <a:lnTo>
                    <a:pt x="2311332" y="831681"/>
                  </a:lnTo>
                  <a:lnTo>
                    <a:pt x="2311332" y="1021686"/>
                  </a:lnTo>
                  <a:cubicBezTo>
                    <a:pt x="2311332" y="1034908"/>
                    <a:pt x="2311332" y="1054333"/>
                    <a:pt x="2310182" y="1063148"/>
                  </a:cubicBezTo>
                  <a:lnTo>
                    <a:pt x="2332527" y="1063148"/>
                  </a:lnTo>
                  <a:cubicBezTo>
                    <a:pt x="2332527" y="1054006"/>
                    <a:pt x="2331377" y="1034908"/>
                    <a:pt x="2331377" y="1021686"/>
                  </a:cubicBezTo>
                  <a:lnTo>
                    <a:pt x="2331377" y="959657"/>
                  </a:lnTo>
                  <a:cubicBezTo>
                    <a:pt x="2331377" y="927010"/>
                    <a:pt x="2347806" y="901056"/>
                    <a:pt x="2380666" y="901056"/>
                  </a:cubicBezTo>
                  <a:cubicBezTo>
                    <a:pt x="2409911" y="901056"/>
                    <a:pt x="2427491" y="923745"/>
                    <a:pt x="2427491" y="959983"/>
                  </a:cubicBezTo>
                  <a:lnTo>
                    <a:pt x="2427491" y="1021686"/>
                  </a:lnTo>
                  <a:cubicBezTo>
                    <a:pt x="2427491" y="1034908"/>
                    <a:pt x="2427491" y="1054333"/>
                    <a:pt x="2426340" y="1063148"/>
                  </a:cubicBezTo>
                  <a:moveTo>
                    <a:pt x="2627769" y="952801"/>
                  </a:moveTo>
                  <a:cubicBezTo>
                    <a:pt x="2624056" y="923438"/>
                    <a:pt x="2599378" y="901136"/>
                    <a:pt x="2569608" y="900239"/>
                  </a:cubicBezTo>
                  <a:cubicBezTo>
                    <a:pt x="2539755" y="901859"/>
                    <a:pt x="2514897" y="923585"/>
                    <a:pt x="2509475" y="952801"/>
                  </a:cubicBezTo>
                  <a:close/>
                  <a:moveTo>
                    <a:pt x="2634998" y="1055639"/>
                  </a:moveTo>
                  <a:cubicBezTo>
                    <a:pt x="2615595" y="1062111"/>
                    <a:pt x="2595337" y="1065740"/>
                    <a:pt x="2574865" y="1066412"/>
                  </a:cubicBezTo>
                  <a:cubicBezTo>
                    <a:pt x="2526496" y="1066629"/>
                    <a:pt x="2487114" y="1027853"/>
                    <a:pt x="2486900" y="979803"/>
                  </a:cubicBezTo>
                  <a:cubicBezTo>
                    <a:pt x="2486900" y="978528"/>
                    <a:pt x="2486917" y="977253"/>
                    <a:pt x="2486966" y="975980"/>
                  </a:cubicBezTo>
                  <a:cubicBezTo>
                    <a:pt x="2486966" y="922113"/>
                    <a:pt x="2523605" y="884732"/>
                    <a:pt x="2569115" y="884732"/>
                  </a:cubicBezTo>
                  <a:cubicBezTo>
                    <a:pt x="2612834" y="885759"/>
                    <a:pt x="2648076" y="920632"/>
                    <a:pt x="2649292" y="964064"/>
                  </a:cubicBezTo>
                  <a:cubicBezTo>
                    <a:pt x="2649292" y="965533"/>
                    <a:pt x="2649292" y="967166"/>
                    <a:pt x="2649292" y="967982"/>
                  </a:cubicBezTo>
                  <a:lnTo>
                    <a:pt x="2507668" y="967982"/>
                  </a:lnTo>
                  <a:cubicBezTo>
                    <a:pt x="2502476" y="1007584"/>
                    <a:pt x="2530571" y="1043874"/>
                    <a:pt x="2570429" y="1049041"/>
                  </a:cubicBezTo>
                  <a:cubicBezTo>
                    <a:pt x="2572664" y="1049330"/>
                    <a:pt x="2574915" y="1049518"/>
                    <a:pt x="2577165" y="1049599"/>
                  </a:cubicBezTo>
                  <a:cubicBezTo>
                    <a:pt x="2597719" y="1051070"/>
                    <a:pt x="2618141" y="1045290"/>
                    <a:pt x="2634834" y="1033276"/>
                  </a:cubicBezTo>
                  <a:close/>
                  <a:moveTo>
                    <a:pt x="2132577" y="952801"/>
                  </a:moveTo>
                  <a:cubicBezTo>
                    <a:pt x="2128864" y="923438"/>
                    <a:pt x="2104187" y="901136"/>
                    <a:pt x="2074416" y="900239"/>
                  </a:cubicBezTo>
                  <a:cubicBezTo>
                    <a:pt x="2044563" y="901859"/>
                    <a:pt x="2019705" y="923585"/>
                    <a:pt x="2014283" y="952801"/>
                  </a:cubicBezTo>
                  <a:close/>
                  <a:moveTo>
                    <a:pt x="2139806" y="1055639"/>
                  </a:moveTo>
                  <a:cubicBezTo>
                    <a:pt x="2120403" y="1062111"/>
                    <a:pt x="2100145" y="1065740"/>
                    <a:pt x="2079674" y="1066412"/>
                  </a:cubicBezTo>
                  <a:cubicBezTo>
                    <a:pt x="2031403" y="1066634"/>
                    <a:pt x="1992087" y="1027933"/>
                    <a:pt x="1991873" y="979973"/>
                  </a:cubicBezTo>
                  <a:cubicBezTo>
                    <a:pt x="1991857" y="978643"/>
                    <a:pt x="1991890" y="977311"/>
                    <a:pt x="1991939" y="975980"/>
                  </a:cubicBezTo>
                  <a:cubicBezTo>
                    <a:pt x="1991939" y="922113"/>
                    <a:pt x="2028413" y="884732"/>
                    <a:pt x="2074087" y="884732"/>
                  </a:cubicBezTo>
                  <a:cubicBezTo>
                    <a:pt x="2117692" y="886075"/>
                    <a:pt x="2152802" y="920747"/>
                    <a:pt x="2154429" y="964064"/>
                  </a:cubicBezTo>
                  <a:cubicBezTo>
                    <a:pt x="2154429" y="965533"/>
                    <a:pt x="2154429" y="967166"/>
                    <a:pt x="2154429" y="967982"/>
                  </a:cubicBezTo>
                  <a:lnTo>
                    <a:pt x="2012969" y="967982"/>
                  </a:lnTo>
                  <a:cubicBezTo>
                    <a:pt x="2007761" y="1007583"/>
                    <a:pt x="2035855" y="1043876"/>
                    <a:pt x="2075714" y="1049046"/>
                  </a:cubicBezTo>
                  <a:cubicBezTo>
                    <a:pt x="2077899" y="1049330"/>
                    <a:pt x="2080101" y="1049514"/>
                    <a:pt x="2082302" y="1049599"/>
                  </a:cubicBezTo>
                  <a:cubicBezTo>
                    <a:pt x="2102856" y="1051070"/>
                    <a:pt x="2123278" y="1045290"/>
                    <a:pt x="2139971" y="1033276"/>
                  </a:cubicBezTo>
                  <a:close/>
                  <a:moveTo>
                    <a:pt x="1883503" y="1010586"/>
                  </a:moveTo>
                  <a:cubicBezTo>
                    <a:pt x="1913536" y="1009964"/>
                    <a:pt x="1937359" y="985275"/>
                    <a:pt x="1936735" y="955440"/>
                  </a:cubicBezTo>
                  <a:cubicBezTo>
                    <a:pt x="1936735" y="955377"/>
                    <a:pt x="1936735" y="955313"/>
                    <a:pt x="1936735" y="955249"/>
                  </a:cubicBezTo>
                  <a:cubicBezTo>
                    <a:pt x="1936735" y="926311"/>
                    <a:pt x="1913125" y="902851"/>
                    <a:pt x="1883996" y="902851"/>
                  </a:cubicBezTo>
                  <a:cubicBezTo>
                    <a:pt x="1854866" y="902851"/>
                    <a:pt x="1831256" y="926311"/>
                    <a:pt x="1831256" y="955249"/>
                  </a:cubicBezTo>
                  <a:cubicBezTo>
                    <a:pt x="1830418" y="984819"/>
                    <a:pt x="1853749" y="1009522"/>
                    <a:pt x="1883503" y="1010586"/>
                  </a:cubicBezTo>
                  <a:moveTo>
                    <a:pt x="1883503" y="1154885"/>
                  </a:moveTo>
                  <a:cubicBezTo>
                    <a:pt x="1919977" y="1154885"/>
                    <a:pt x="1949222" y="1138562"/>
                    <a:pt x="1949222" y="1117015"/>
                  </a:cubicBezTo>
                  <a:cubicBezTo>
                    <a:pt x="1949222" y="1095468"/>
                    <a:pt x="1918991" y="1079145"/>
                    <a:pt x="1882517" y="1079145"/>
                  </a:cubicBezTo>
                  <a:cubicBezTo>
                    <a:pt x="1846043" y="1079145"/>
                    <a:pt x="1816798" y="1095468"/>
                    <a:pt x="1816798" y="1116199"/>
                  </a:cubicBezTo>
                  <a:cubicBezTo>
                    <a:pt x="1816798" y="1136930"/>
                    <a:pt x="1846864" y="1154885"/>
                    <a:pt x="1883831" y="1154885"/>
                  </a:cubicBezTo>
                  <a:moveTo>
                    <a:pt x="1962037" y="887181"/>
                  </a:moveTo>
                  <a:cubicBezTo>
                    <a:pt x="1962316" y="899335"/>
                    <a:pt x="1956056" y="910716"/>
                    <a:pt x="1945607" y="917052"/>
                  </a:cubicBezTo>
                  <a:cubicBezTo>
                    <a:pt x="1953313" y="928314"/>
                    <a:pt x="1957371" y="941636"/>
                    <a:pt x="1957272" y="955249"/>
                  </a:cubicBezTo>
                  <a:cubicBezTo>
                    <a:pt x="1957190" y="995186"/>
                    <a:pt x="1924528" y="1027491"/>
                    <a:pt x="1884324" y="1027402"/>
                  </a:cubicBezTo>
                  <a:cubicBezTo>
                    <a:pt x="1884160" y="1027401"/>
                    <a:pt x="1883996" y="1027401"/>
                    <a:pt x="1883831" y="1027399"/>
                  </a:cubicBezTo>
                  <a:cubicBezTo>
                    <a:pt x="1864280" y="1027399"/>
                    <a:pt x="1854258" y="1017768"/>
                    <a:pt x="1843743" y="1017768"/>
                  </a:cubicBezTo>
                  <a:cubicBezTo>
                    <a:pt x="1836185" y="1017768"/>
                    <a:pt x="1827313" y="1027726"/>
                    <a:pt x="1827313" y="1042417"/>
                  </a:cubicBezTo>
                  <a:cubicBezTo>
                    <a:pt x="1827067" y="1054602"/>
                    <a:pt x="1836169" y="1064986"/>
                    <a:pt x="1848343" y="1066412"/>
                  </a:cubicBezTo>
                  <a:cubicBezTo>
                    <a:pt x="1860140" y="1064429"/>
                    <a:pt x="1872051" y="1063068"/>
                    <a:pt x="1883996" y="1062331"/>
                  </a:cubicBezTo>
                  <a:cubicBezTo>
                    <a:pt x="1931313" y="1062331"/>
                    <a:pt x="1970087" y="1085184"/>
                    <a:pt x="1970087" y="1116199"/>
                  </a:cubicBezTo>
                  <a:cubicBezTo>
                    <a:pt x="1970087" y="1147213"/>
                    <a:pt x="1929834" y="1170230"/>
                    <a:pt x="1882188" y="1170230"/>
                  </a:cubicBezTo>
                  <a:cubicBezTo>
                    <a:pt x="1834542" y="1170230"/>
                    <a:pt x="1794782" y="1147866"/>
                    <a:pt x="1794782" y="1117342"/>
                  </a:cubicBezTo>
                  <a:cubicBezTo>
                    <a:pt x="1796589" y="1098117"/>
                    <a:pt x="1809881" y="1081876"/>
                    <a:pt x="1828463" y="1076206"/>
                  </a:cubicBezTo>
                  <a:cubicBezTo>
                    <a:pt x="1815319" y="1070601"/>
                    <a:pt x="1806792" y="1057767"/>
                    <a:pt x="1806776" y="1043559"/>
                  </a:cubicBezTo>
                  <a:cubicBezTo>
                    <a:pt x="1806694" y="1027466"/>
                    <a:pt x="1816535" y="1012963"/>
                    <a:pt x="1831585" y="1006995"/>
                  </a:cubicBezTo>
                  <a:cubicBezTo>
                    <a:pt x="1817389" y="993499"/>
                    <a:pt x="1809421" y="974776"/>
                    <a:pt x="1809569" y="955249"/>
                  </a:cubicBezTo>
                  <a:cubicBezTo>
                    <a:pt x="1810013" y="915675"/>
                    <a:pt x="1842675" y="883957"/>
                    <a:pt x="1882501" y="884406"/>
                  </a:cubicBezTo>
                  <a:cubicBezTo>
                    <a:pt x="1882517" y="884406"/>
                    <a:pt x="1882517" y="884406"/>
                    <a:pt x="1882517" y="884406"/>
                  </a:cubicBezTo>
                  <a:cubicBezTo>
                    <a:pt x="1901871" y="884286"/>
                    <a:pt x="1920437" y="892007"/>
                    <a:pt x="1933942" y="905789"/>
                  </a:cubicBezTo>
                  <a:cubicBezTo>
                    <a:pt x="1939380" y="901100"/>
                    <a:pt x="1942551" y="894332"/>
                    <a:pt x="1942650" y="887181"/>
                  </a:cubicBezTo>
                  <a:close/>
                  <a:moveTo>
                    <a:pt x="1685525" y="1048456"/>
                  </a:moveTo>
                  <a:cubicBezTo>
                    <a:pt x="1726303" y="1050530"/>
                    <a:pt x="1761052" y="1019366"/>
                    <a:pt x="1763139" y="978852"/>
                  </a:cubicBezTo>
                  <a:cubicBezTo>
                    <a:pt x="1765225" y="938335"/>
                    <a:pt x="1733861" y="903811"/>
                    <a:pt x="1693082" y="901738"/>
                  </a:cubicBezTo>
                  <a:cubicBezTo>
                    <a:pt x="1652304" y="899663"/>
                    <a:pt x="1617553" y="930828"/>
                    <a:pt x="1615467" y="971343"/>
                  </a:cubicBezTo>
                  <a:cubicBezTo>
                    <a:pt x="1615401" y="972616"/>
                    <a:pt x="1615368" y="973889"/>
                    <a:pt x="1615370" y="975164"/>
                  </a:cubicBezTo>
                  <a:cubicBezTo>
                    <a:pt x="1614630" y="1014551"/>
                    <a:pt x="1645896" y="1047213"/>
                    <a:pt x="1685525" y="1048456"/>
                  </a:cubicBezTo>
                  <a:moveTo>
                    <a:pt x="1685525" y="884406"/>
                  </a:moveTo>
                  <a:cubicBezTo>
                    <a:pt x="1735980" y="884677"/>
                    <a:pt x="1776644" y="925529"/>
                    <a:pt x="1776381" y="975652"/>
                  </a:cubicBezTo>
                  <a:cubicBezTo>
                    <a:pt x="1776102" y="1025777"/>
                    <a:pt x="1734994" y="1066190"/>
                    <a:pt x="1684539" y="1065919"/>
                  </a:cubicBezTo>
                  <a:cubicBezTo>
                    <a:pt x="1634282" y="1065650"/>
                    <a:pt x="1593683" y="1025098"/>
                    <a:pt x="1593683" y="975164"/>
                  </a:cubicBezTo>
                  <a:cubicBezTo>
                    <a:pt x="1593408" y="925562"/>
                    <a:pt x="1633467" y="885032"/>
                    <a:pt x="1683389" y="884406"/>
                  </a:cubicBezTo>
                </a:path>
              </a:pathLst>
            </a:custGeom>
            <a:solidFill>
              <a:srgbClr val="5F6369"/>
            </a:solidFill>
            <a:ln w="16401"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8487FFDE-729B-A29A-7E30-E9AA3E47151C}"/>
                </a:ext>
              </a:extLst>
            </p:cNvPr>
            <p:cNvSpPr/>
            <p:nvPr/>
          </p:nvSpPr>
          <p:spPr>
            <a:xfrm>
              <a:off x="997838" y="836951"/>
              <a:ext cx="470711" cy="396170"/>
            </a:xfrm>
            <a:custGeom>
              <a:avLst/>
              <a:gdLst>
                <a:gd name="connsiteX0" fmla="*/ 378705 w 470711"/>
                <a:gd name="connsiteY0" fmla="*/ 16323 h 396170"/>
                <a:gd name="connsiteX1" fmla="*/ 378705 w 470711"/>
                <a:gd name="connsiteY1" fmla="*/ 92228 h 396170"/>
                <a:gd name="connsiteX2" fmla="*/ 470711 w 470711"/>
                <a:gd name="connsiteY2" fmla="*/ 92228 h 396170"/>
                <a:gd name="connsiteX3" fmla="*/ 470711 w 470711"/>
                <a:gd name="connsiteY3" fmla="*/ 16323 h 396170"/>
                <a:gd name="connsiteX4" fmla="*/ 470711 w 470711"/>
                <a:gd name="connsiteY4" fmla="*/ 0 h 396170"/>
                <a:gd name="connsiteX5" fmla="*/ 377062 w 470711"/>
                <a:gd name="connsiteY5" fmla="*/ 0 h 396170"/>
                <a:gd name="connsiteX6" fmla="*/ 378705 w 470711"/>
                <a:gd name="connsiteY6" fmla="*/ 16323 h 396170"/>
                <a:gd name="connsiteX7" fmla="*/ 92828 w 470711"/>
                <a:gd name="connsiteY7" fmla="*/ 395354 h 396170"/>
                <a:gd name="connsiteX8" fmla="*/ 0 w 470711"/>
                <a:gd name="connsiteY8" fmla="*/ 395354 h 396170"/>
                <a:gd name="connsiteX9" fmla="*/ 0 w 470711"/>
                <a:gd name="connsiteY9" fmla="*/ 379031 h 396170"/>
                <a:gd name="connsiteX10" fmla="*/ 0 w 470711"/>
                <a:gd name="connsiteY10" fmla="*/ 303943 h 396170"/>
                <a:gd name="connsiteX11" fmla="*/ 91021 w 470711"/>
                <a:gd name="connsiteY11" fmla="*/ 303943 h 396170"/>
                <a:gd name="connsiteX12" fmla="*/ 91021 w 470711"/>
                <a:gd name="connsiteY12" fmla="*/ 379847 h 396170"/>
                <a:gd name="connsiteX13" fmla="*/ 92664 w 470711"/>
                <a:gd name="connsiteY13" fmla="*/ 396171 h 396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0711" h="396170">
                  <a:moveTo>
                    <a:pt x="378705" y="16323"/>
                  </a:moveTo>
                  <a:lnTo>
                    <a:pt x="378705" y="92228"/>
                  </a:lnTo>
                  <a:lnTo>
                    <a:pt x="470711" y="92228"/>
                  </a:lnTo>
                  <a:lnTo>
                    <a:pt x="470711" y="16323"/>
                  </a:lnTo>
                  <a:cubicBezTo>
                    <a:pt x="470711" y="11100"/>
                    <a:pt x="470711" y="5876"/>
                    <a:pt x="470711" y="0"/>
                  </a:cubicBezTo>
                  <a:lnTo>
                    <a:pt x="377062" y="0"/>
                  </a:lnTo>
                  <a:cubicBezTo>
                    <a:pt x="378247" y="5359"/>
                    <a:pt x="378799" y="10837"/>
                    <a:pt x="378705" y="16323"/>
                  </a:cubicBezTo>
                  <a:moveTo>
                    <a:pt x="92828" y="395354"/>
                  </a:moveTo>
                  <a:lnTo>
                    <a:pt x="0" y="395354"/>
                  </a:lnTo>
                  <a:cubicBezTo>
                    <a:pt x="0" y="390294"/>
                    <a:pt x="0" y="385071"/>
                    <a:pt x="0" y="379031"/>
                  </a:cubicBezTo>
                  <a:lnTo>
                    <a:pt x="0" y="303943"/>
                  </a:lnTo>
                  <a:lnTo>
                    <a:pt x="91021" y="303943"/>
                  </a:lnTo>
                  <a:lnTo>
                    <a:pt x="91021" y="379847"/>
                  </a:lnTo>
                  <a:cubicBezTo>
                    <a:pt x="91016" y="385329"/>
                    <a:pt x="91566" y="390799"/>
                    <a:pt x="92664" y="396171"/>
                  </a:cubicBezTo>
                </a:path>
              </a:pathLst>
            </a:custGeom>
            <a:solidFill>
              <a:srgbClr val="783C20"/>
            </a:solidFill>
            <a:ln w="16401" cap="flat">
              <a:noFill/>
              <a:prstDash val="solid"/>
              <a:miter/>
            </a:ln>
          </p:spPr>
          <p:txBody>
            <a:bodyPr rtlCol="0" anchor="ctr"/>
            <a:lstStyle/>
            <a:p>
              <a:endParaRPr lang="en-US"/>
            </a:p>
          </p:txBody>
        </p:sp>
      </p:grpSp>
      <p:cxnSp>
        <p:nvCxnSpPr>
          <p:cNvPr id="2" name="Straight Connector 1">
            <a:extLst>
              <a:ext uri="{FF2B5EF4-FFF2-40B4-BE49-F238E27FC236}">
                <a16:creationId xmlns:a16="http://schemas.microsoft.com/office/drawing/2014/main" id="{F350E0F3-AE3E-B8BA-65CA-86D3FD3295D4}"/>
              </a:ext>
            </a:extLst>
          </p:cNvPr>
          <p:cNvCxnSpPr/>
          <p:nvPr userDrawn="1"/>
        </p:nvCxnSpPr>
        <p:spPr>
          <a:xfrm>
            <a:off x="751188" y="3845397"/>
            <a:ext cx="3217445" cy="0"/>
          </a:xfrm>
          <a:prstGeom prst="line">
            <a:avLst/>
          </a:prstGeom>
          <a:ln w="60325">
            <a:solidFill>
              <a:srgbClr val="50E7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99128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AGENDA_01">
    <p:bg>
      <p:bgRef idx="1001">
        <a:schemeClr val="bg1"/>
      </p:bgRef>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481667C-6D0E-BB44-961A-35D33458AFD4}"/>
              </a:ext>
            </a:extLst>
          </p:cNvPr>
          <p:cNvGrpSpPr/>
          <p:nvPr userDrawn="1"/>
        </p:nvGrpSpPr>
        <p:grpSpPr>
          <a:xfrm>
            <a:off x="4545947" y="-25517"/>
            <a:ext cx="7660846" cy="6908817"/>
            <a:chOff x="4531153" y="-12924"/>
            <a:chExt cx="7660846" cy="6908817"/>
          </a:xfrm>
          <a:solidFill>
            <a:schemeClr val="accent6">
              <a:lumMod val="60000"/>
              <a:lumOff val="40000"/>
            </a:schemeClr>
          </a:solidFill>
        </p:grpSpPr>
        <p:grpSp>
          <p:nvGrpSpPr>
            <p:cNvPr id="26" name="Group 25">
              <a:extLst>
                <a:ext uri="{FF2B5EF4-FFF2-40B4-BE49-F238E27FC236}">
                  <a16:creationId xmlns:a16="http://schemas.microsoft.com/office/drawing/2014/main" id="{7FE8122E-6197-906C-0167-EFD8F6B57937}"/>
                </a:ext>
              </a:extLst>
            </p:cNvPr>
            <p:cNvGrpSpPr/>
            <p:nvPr userDrawn="1"/>
          </p:nvGrpSpPr>
          <p:grpSpPr>
            <a:xfrm>
              <a:off x="4531153" y="-12924"/>
              <a:ext cx="3700577" cy="6908817"/>
              <a:chOff x="4448026" y="-12924"/>
              <a:chExt cx="3700577" cy="6908817"/>
            </a:xfrm>
            <a:grpFill/>
          </p:grpSpPr>
          <p:grpSp>
            <p:nvGrpSpPr>
              <p:cNvPr id="32" name="Google Shape;35;p5">
                <a:extLst>
                  <a:ext uri="{FF2B5EF4-FFF2-40B4-BE49-F238E27FC236}">
                    <a16:creationId xmlns:a16="http://schemas.microsoft.com/office/drawing/2014/main" id="{AA21A5AE-296E-CDFC-3BB8-3FCAAE3AA528}"/>
                  </a:ext>
                </a:extLst>
              </p:cNvPr>
              <p:cNvGrpSpPr/>
              <p:nvPr userDrawn="1"/>
            </p:nvGrpSpPr>
            <p:grpSpPr>
              <a:xfrm flipH="1" flipV="1">
                <a:off x="4448026" y="-12924"/>
                <a:ext cx="3700577" cy="3441924"/>
                <a:chOff x="-968302" y="-7950"/>
                <a:chExt cx="5538733" cy="5151602"/>
              </a:xfrm>
              <a:grpFill/>
            </p:grpSpPr>
            <p:grpSp>
              <p:nvGrpSpPr>
                <p:cNvPr id="38" name="Google Shape;36;p5">
                  <a:extLst>
                    <a:ext uri="{FF2B5EF4-FFF2-40B4-BE49-F238E27FC236}">
                      <a16:creationId xmlns:a16="http://schemas.microsoft.com/office/drawing/2014/main" id="{2CD2D519-5725-4C2F-EF50-BCA38FA07F01}"/>
                    </a:ext>
                  </a:extLst>
                </p:cNvPr>
                <p:cNvGrpSpPr/>
                <p:nvPr/>
              </p:nvGrpSpPr>
              <p:grpSpPr>
                <a:xfrm rot="5400000" flipH="1">
                  <a:off x="1088451" y="1661672"/>
                  <a:ext cx="5151440" cy="1812520"/>
                  <a:chOff x="3646175" y="3225847"/>
                  <a:chExt cx="5450107" cy="1917604"/>
                </a:xfrm>
                <a:grpFill/>
              </p:grpSpPr>
              <p:sp>
                <p:nvSpPr>
                  <p:cNvPr id="40" name="Google Shape;37;p5">
                    <a:extLst>
                      <a:ext uri="{FF2B5EF4-FFF2-40B4-BE49-F238E27FC236}">
                        <a16:creationId xmlns:a16="http://schemas.microsoft.com/office/drawing/2014/main" id="{2F1965D3-86F0-4B73-E596-83B1E85AD6DE}"/>
                      </a:ext>
                    </a:extLst>
                  </p:cNvPr>
                  <p:cNvSpPr/>
                  <p:nvPr/>
                </p:nvSpPr>
                <p:spPr>
                  <a:xfrm rot="16200000">
                    <a:off x="4506755" y="2365267"/>
                    <a:ext cx="1917577" cy="3638737"/>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8;p5">
                    <a:extLst>
                      <a:ext uri="{FF2B5EF4-FFF2-40B4-BE49-F238E27FC236}">
                        <a16:creationId xmlns:a16="http://schemas.microsoft.com/office/drawing/2014/main" id="{15219A64-F836-FD10-65E6-B8A9639A6FCE}"/>
                      </a:ext>
                    </a:extLst>
                  </p:cNvPr>
                  <p:cNvSpPr/>
                  <p:nvPr/>
                </p:nvSpPr>
                <p:spPr>
                  <a:xfrm>
                    <a:off x="6811182" y="3225874"/>
                    <a:ext cx="2285100" cy="1917577"/>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5">
                  <a:extLst>
                    <a:ext uri="{FF2B5EF4-FFF2-40B4-BE49-F238E27FC236}">
                      <a16:creationId xmlns:a16="http://schemas.microsoft.com/office/drawing/2014/main" id="{1DD85ED4-FF70-8184-E8B6-A37D86B2BCF5}"/>
                    </a:ext>
                  </a:extLst>
                </p:cNvPr>
                <p:cNvSpPr/>
                <p:nvPr/>
              </p:nvSpPr>
              <p:spPr>
                <a:xfrm rot="5400000" flipH="1">
                  <a:off x="-1658625" y="682373"/>
                  <a:ext cx="5151600" cy="3770953"/>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 name="Google Shape;35;p5">
                <a:extLst>
                  <a:ext uri="{FF2B5EF4-FFF2-40B4-BE49-F238E27FC236}">
                    <a16:creationId xmlns:a16="http://schemas.microsoft.com/office/drawing/2014/main" id="{0FC3B3CF-B88E-FE3A-AE42-7ED3216D4129}"/>
                  </a:ext>
                </a:extLst>
              </p:cNvPr>
              <p:cNvGrpSpPr/>
              <p:nvPr userDrawn="1"/>
            </p:nvGrpSpPr>
            <p:grpSpPr>
              <a:xfrm flipH="1" flipV="1">
                <a:off x="4448026" y="674874"/>
                <a:ext cx="3700577" cy="6221019"/>
                <a:chOff x="-968302" y="-7950"/>
                <a:chExt cx="5538733" cy="5151602"/>
              </a:xfrm>
              <a:grpFill/>
            </p:grpSpPr>
            <p:grpSp>
              <p:nvGrpSpPr>
                <p:cNvPr id="34" name="Google Shape;36;p5">
                  <a:extLst>
                    <a:ext uri="{FF2B5EF4-FFF2-40B4-BE49-F238E27FC236}">
                      <a16:creationId xmlns:a16="http://schemas.microsoft.com/office/drawing/2014/main" id="{F3098BA7-ED24-F829-B527-06A0A00DABD6}"/>
                    </a:ext>
                  </a:extLst>
                </p:cNvPr>
                <p:cNvGrpSpPr/>
                <p:nvPr/>
              </p:nvGrpSpPr>
              <p:grpSpPr>
                <a:xfrm rot="5400000" flipH="1">
                  <a:off x="1088451" y="1661672"/>
                  <a:ext cx="5151440" cy="1812520"/>
                  <a:chOff x="3646175" y="3225847"/>
                  <a:chExt cx="5450107" cy="1917604"/>
                </a:xfrm>
                <a:grpFill/>
              </p:grpSpPr>
              <p:sp>
                <p:nvSpPr>
                  <p:cNvPr id="36" name="Google Shape;37;p5">
                    <a:extLst>
                      <a:ext uri="{FF2B5EF4-FFF2-40B4-BE49-F238E27FC236}">
                        <a16:creationId xmlns:a16="http://schemas.microsoft.com/office/drawing/2014/main" id="{FC25C4E7-64DD-67CC-9FF6-DB593C1E50BF}"/>
                      </a:ext>
                    </a:extLst>
                  </p:cNvPr>
                  <p:cNvSpPr/>
                  <p:nvPr/>
                </p:nvSpPr>
                <p:spPr>
                  <a:xfrm rot="16200000">
                    <a:off x="4506755" y="2365267"/>
                    <a:ext cx="1917577" cy="3638737"/>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8;p5">
                    <a:extLst>
                      <a:ext uri="{FF2B5EF4-FFF2-40B4-BE49-F238E27FC236}">
                        <a16:creationId xmlns:a16="http://schemas.microsoft.com/office/drawing/2014/main" id="{45B73169-DC20-225E-DF8D-9AD52C6A4207}"/>
                      </a:ext>
                    </a:extLst>
                  </p:cNvPr>
                  <p:cNvSpPr/>
                  <p:nvPr/>
                </p:nvSpPr>
                <p:spPr>
                  <a:xfrm>
                    <a:off x="6811182" y="3225874"/>
                    <a:ext cx="2285100" cy="1917577"/>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9;p5">
                  <a:extLst>
                    <a:ext uri="{FF2B5EF4-FFF2-40B4-BE49-F238E27FC236}">
                      <a16:creationId xmlns:a16="http://schemas.microsoft.com/office/drawing/2014/main" id="{22B73CA5-EB50-75C2-6F64-A3DE069A2D8B}"/>
                    </a:ext>
                  </a:extLst>
                </p:cNvPr>
                <p:cNvSpPr/>
                <p:nvPr/>
              </p:nvSpPr>
              <p:spPr>
                <a:xfrm rot="5400000" flipH="1">
                  <a:off x="-1658625" y="682373"/>
                  <a:ext cx="5151600" cy="3770953"/>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7" name="Google Shape;35;p5">
              <a:extLst>
                <a:ext uri="{FF2B5EF4-FFF2-40B4-BE49-F238E27FC236}">
                  <a16:creationId xmlns:a16="http://schemas.microsoft.com/office/drawing/2014/main" id="{9EE15FAC-6DE6-D275-F0C3-81AFFCC82501}"/>
                </a:ext>
              </a:extLst>
            </p:cNvPr>
            <p:cNvGrpSpPr/>
            <p:nvPr userDrawn="1"/>
          </p:nvGrpSpPr>
          <p:grpSpPr>
            <a:xfrm flipH="1" flipV="1">
              <a:off x="4804740" y="-2525"/>
              <a:ext cx="7387259" cy="6898223"/>
              <a:chOff x="-968302" y="-7951"/>
              <a:chExt cx="5538733" cy="5151603"/>
            </a:xfrm>
            <a:grpFill/>
          </p:grpSpPr>
          <p:grpSp>
            <p:nvGrpSpPr>
              <p:cNvPr id="28" name="Google Shape;36;p5">
                <a:extLst>
                  <a:ext uri="{FF2B5EF4-FFF2-40B4-BE49-F238E27FC236}">
                    <a16:creationId xmlns:a16="http://schemas.microsoft.com/office/drawing/2014/main" id="{96C9B224-2694-9E86-157A-ED1440B69202}"/>
                  </a:ext>
                </a:extLst>
              </p:cNvPr>
              <p:cNvGrpSpPr/>
              <p:nvPr/>
            </p:nvGrpSpPr>
            <p:grpSpPr>
              <a:xfrm rot="5400000" flipH="1">
                <a:off x="1088451" y="1661672"/>
                <a:ext cx="5151440" cy="1812520"/>
                <a:chOff x="3646175" y="3225847"/>
                <a:chExt cx="5450107" cy="1917604"/>
              </a:xfrm>
              <a:grpFill/>
            </p:grpSpPr>
            <p:sp>
              <p:nvSpPr>
                <p:cNvPr id="30" name="Google Shape;37;p5">
                  <a:extLst>
                    <a:ext uri="{FF2B5EF4-FFF2-40B4-BE49-F238E27FC236}">
                      <a16:creationId xmlns:a16="http://schemas.microsoft.com/office/drawing/2014/main" id="{63A27E1B-7E90-7C3F-F571-2DA5F89A04D2}"/>
                    </a:ext>
                  </a:extLst>
                </p:cNvPr>
                <p:cNvSpPr/>
                <p:nvPr/>
              </p:nvSpPr>
              <p:spPr>
                <a:xfrm rot="16200000">
                  <a:off x="4506755" y="2365267"/>
                  <a:ext cx="1917577" cy="3638737"/>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8;p5">
                  <a:extLst>
                    <a:ext uri="{FF2B5EF4-FFF2-40B4-BE49-F238E27FC236}">
                      <a16:creationId xmlns:a16="http://schemas.microsoft.com/office/drawing/2014/main" id="{47919E1F-ED8E-AACD-8C2E-0981BE321B3B}"/>
                    </a:ext>
                  </a:extLst>
                </p:cNvPr>
                <p:cNvSpPr/>
                <p:nvPr/>
              </p:nvSpPr>
              <p:spPr>
                <a:xfrm>
                  <a:off x="6811182" y="3225874"/>
                  <a:ext cx="2285100" cy="1917577"/>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 name="Google Shape;39;p5">
                <a:extLst>
                  <a:ext uri="{FF2B5EF4-FFF2-40B4-BE49-F238E27FC236}">
                    <a16:creationId xmlns:a16="http://schemas.microsoft.com/office/drawing/2014/main" id="{300A9E05-3EDD-B2FC-BF0A-AAF26D78312A}"/>
                  </a:ext>
                </a:extLst>
              </p:cNvPr>
              <p:cNvSpPr/>
              <p:nvPr/>
            </p:nvSpPr>
            <p:spPr>
              <a:xfrm rot="5400000" flipH="1">
                <a:off x="-1658625" y="682372"/>
                <a:ext cx="5151600" cy="3770953"/>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4" name="Group 23">
            <a:extLst>
              <a:ext uri="{FF2B5EF4-FFF2-40B4-BE49-F238E27FC236}">
                <a16:creationId xmlns:a16="http://schemas.microsoft.com/office/drawing/2014/main" id="{5745634C-5E54-B666-5A92-D5DDF3C80BCE}"/>
              </a:ext>
            </a:extLst>
          </p:cNvPr>
          <p:cNvGrpSpPr/>
          <p:nvPr userDrawn="1"/>
        </p:nvGrpSpPr>
        <p:grpSpPr>
          <a:xfrm>
            <a:off x="4170356" y="-12923"/>
            <a:ext cx="7618828" cy="6870924"/>
            <a:chOff x="4531153" y="-12924"/>
            <a:chExt cx="7660846" cy="6908817"/>
          </a:xfrm>
          <a:solidFill>
            <a:schemeClr val="accent6">
              <a:lumMod val="60000"/>
              <a:lumOff val="40000"/>
            </a:schemeClr>
          </a:solidFill>
        </p:grpSpPr>
        <p:grpSp>
          <p:nvGrpSpPr>
            <p:cNvPr id="23" name="Group 22">
              <a:extLst>
                <a:ext uri="{FF2B5EF4-FFF2-40B4-BE49-F238E27FC236}">
                  <a16:creationId xmlns:a16="http://schemas.microsoft.com/office/drawing/2014/main" id="{010267A7-8077-8E4C-715B-7E44BA500D14}"/>
                </a:ext>
              </a:extLst>
            </p:cNvPr>
            <p:cNvGrpSpPr/>
            <p:nvPr userDrawn="1"/>
          </p:nvGrpSpPr>
          <p:grpSpPr>
            <a:xfrm>
              <a:off x="4531153" y="-12924"/>
              <a:ext cx="3700577" cy="6908817"/>
              <a:chOff x="4448026" y="-12924"/>
              <a:chExt cx="3700577" cy="6908817"/>
            </a:xfrm>
            <a:grpFill/>
          </p:grpSpPr>
          <p:grpSp>
            <p:nvGrpSpPr>
              <p:cNvPr id="8" name="Google Shape;35;p5">
                <a:extLst>
                  <a:ext uri="{FF2B5EF4-FFF2-40B4-BE49-F238E27FC236}">
                    <a16:creationId xmlns:a16="http://schemas.microsoft.com/office/drawing/2014/main" id="{072CF15B-7B6F-5F4C-9EF9-2A469BD4D5CA}"/>
                  </a:ext>
                </a:extLst>
              </p:cNvPr>
              <p:cNvGrpSpPr/>
              <p:nvPr userDrawn="1"/>
            </p:nvGrpSpPr>
            <p:grpSpPr>
              <a:xfrm flipH="1" flipV="1">
                <a:off x="4448026" y="-12924"/>
                <a:ext cx="3700577" cy="3441924"/>
                <a:chOff x="-968302" y="-7950"/>
                <a:chExt cx="5538733" cy="5151602"/>
              </a:xfrm>
              <a:grpFill/>
            </p:grpSpPr>
            <p:grpSp>
              <p:nvGrpSpPr>
                <p:cNvPr id="9" name="Google Shape;36;p5">
                  <a:extLst>
                    <a:ext uri="{FF2B5EF4-FFF2-40B4-BE49-F238E27FC236}">
                      <a16:creationId xmlns:a16="http://schemas.microsoft.com/office/drawing/2014/main" id="{9DDB2C82-3EB6-3D47-9F16-863B32A6C5C1}"/>
                    </a:ext>
                  </a:extLst>
                </p:cNvPr>
                <p:cNvGrpSpPr/>
                <p:nvPr/>
              </p:nvGrpSpPr>
              <p:grpSpPr>
                <a:xfrm rot="5400000" flipH="1">
                  <a:off x="1088451" y="1661672"/>
                  <a:ext cx="5151440" cy="1812520"/>
                  <a:chOff x="3646175" y="3225847"/>
                  <a:chExt cx="5450107" cy="1917604"/>
                </a:xfrm>
                <a:grpFill/>
              </p:grpSpPr>
              <p:sp>
                <p:nvSpPr>
                  <p:cNvPr id="12" name="Google Shape;37;p5">
                    <a:extLst>
                      <a:ext uri="{FF2B5EF4-FFF2-40B4-BE49-F238E27FC236}">
                        <a16:creationId xmlns:a16="http://schemas.microsoft.com/office/drawing/2014/main" id="{032C54CC-741D-514B-9B72-9821AFC9BB50}"/>
                      </a:ext>
                    </a:extLst>
                  </p:cNvPr>
                  <p:cNvSpPr/>
                  <p:nvPr/>
                </p:nvSpPr>
                <p:spPr>
                  <a:xfrm rot="16200000">
                    <a:off x="4506755" y="2365267"/>
                    <a:ext cx="1917577" cy="3638737"/>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8;p5">
                    <a:extLst>
                      <a:ext uri="{FF2B5EF4-FFF2-40B4-BE49-F238E27FC236}">
                        <a16:creationId xmlns:a16="http://schemas.microsoft.com/office/drawing/2014/main" id="{34604B2B-8741-B448-A65A-6273809D0A76}"/>
                      </a:ext>
                    </a:extLst>
                  </p:cNvPr>
                  <p:cNvSpPr/>
                  <p:nvPr/>
                </p:nvSpPr>
                <p:spPr>
                  <a:xfrm>
                    <a:off x="6811182" y="3225874"/>
                    <a:ext cx="2285100" cy="1917577"/>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39;p5">
                  <a:extLst>
                    <a:ext uri="{FF2B5EF4-FFF2-40B4-BE49-F238E27FC236}">
                      <a16:creationId xmlns:a16="http://schemas.microsoft.com/office/drawing/2014/main" id="{7622E61E-72D5-EC47-B330-66E5B33CCF0A}"/>
                    </a:ext>
                  </a:extLst>
                </p:cNvPr>
                <p:cNvSpPr/>
                <p:nvPr/>
              </p:nvSpPr>
              <p:spPr>
                <a:xfrm rot="5400000" flipH="1">
                  <a:off x="-1658625" y="682373"/>
                  <a:ext cx="5151600" cy="3770953"/>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35;p5">
                <a:extLst>
                  <a:ext uri="{FF2B5EF4-FFF2-40B4-BE49-F238E27FC236}">
                    <a16:creationId xmlns:a16="http://schemas.microsoft.com/office/drawing/2014/main" id="{38560F89-2EBE-9618-79EE-BFA279D68754}"/>
                  </a:ext>
                </a:extLst>
              </p:cNvPr>
              <p:cNvGrpSpPr/>
              <p:nvPr userDrawn="1"/>
            </p:nvGrpSpPr>
            <p:grpSpPr>
              <a:xfrm flipH="1" flipV="1">
                <a:off x="4448026" y="674874"/>
                <a:ext cx="3700577" cy="6221019"/>
                <a:chOff x="-968302" y="-7950"/>
                <a:chExt cx="5538733" cy="5151602"/>
              </a:xfrm>
              <a:grpFill/>
            </p:grpSpPr>
            <p:grpSp>
              <p:nvGrpSpPr>
                <p:cNvPr id="19" name="Google Shape;36;p5">
                  <a:extLst>
                    <a:ext uri="{FF2B5EF4-FFF2-40B4-BE49-F238E27FC236}">
                      <a16:creationId xmlns:a16="http://schemas.microsoft.com/office/drawing/2014/main" id="{0CFCAD26-743A-B405-6190-FE0C9D297F26}"/>
                    </a:ext>
                  </a:extLst>
                </p:cNvPr>
                <p:cNvGrpSpPr/>
                <p:nvPr/>
              </p:nvGrpSpPr>
              <p:grpSpPr>
                <a:xfrm rot="5400000" flipH="1">
                  <a:off x="1088451" y="1661672"/>
                  <a:ext cx="5151440" cy="1812520"/>
                  <a:chOff x="3646175" y="3225847"/>
                  <a:chExt cx="5450107" cy="1917604"/>
                </a:xfrm>
                <a:grpFill/>
              </p:grpSpPr>
              <p:sp>
                <p:nvSpPr>
                  <p:cNvPr id="21" name="Google Shape;37;p5">
                    <a:extLst>
                      <a:ext uri="{FF2B5EF4-FFF2-40B4-BE49-F238E27FC236}">
                        <a16:creationId xmlns:a16="http://schemas.microsoft.com/office/drawing/2014/main" id="{5ABBD1C1-24A8-5158-AFAE-043B27B6DCFF}"/>
                      </a:ext>
                    </a:extLst>
                  </p:cNvPr>
                  <p:cNvSpPr/>
                  <p:nvPr/>
                </p:nvSpPr>
                <p:spPr>
                  <a:xfrm rot="16200000">
                    <a:off x="4506755" y="2365267"/>
                    <a:ext cx="1917577" cy="3638737"/>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8;p5">
                    <a:extLst>
                      <a:ext uri="{FF2B5EF4-FFF2-40B4-BE49-F238E27FC236}">
                        <a16:creationId xmlns:a16="http://schemas.microsoft.com/office/drawing/2014/main" id="{E4F4A8E9-A761-4989-4EA0-0A81CBAC0132}"/>
                      </a:ext>
                    </a:extLst>
                  </p:cNvPr>
                  <p:cNvSpPr/>
                  <p:nvPr/>
                </p:nvSpPr>
                <p:spPr>
                  <a:xfrm>
                    <a:off x="6811182" y="3225874"/>
                    <a:ext cx="2285100" cy="1917577"/>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Google Shape;39;p5">
                  <a:extLst>
                    <a:ext uri="{FF2B5EF4-FFF2-40B4-BE49-F238E27FC236}">
                      <a16:creationId xmlns:a16="http://schemas.microsoft.com/office/drawing/2014/main" id="{CD5D3BD2-18A0-CC50-E31C-50E8A743AE91}"/>
                    </a:ext>
                  </a:extLst>
                </p:cNvPr>
                <p:cNvSpPr/>
                <p:nvPr/>
              </p:nvSpPr>
              <p:spPr>
                <a:xfrm rot="5400000" flipH="1">
                  <a:off x="-1658625" y="682373"/>
                  <a:ext cx="5151600" cy="3770953"/>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 name="Google Shape;35;p5">
              <a:extLst>
                <a:ext uri="{FF2B5EF4-FFF2-40B4-BE49-F238E27FC236}">
                  <a16:creationId xmlns:a16="http://schemas.microsoft.com/office/drawing/2014/main" id="{76BF1AD7-22EF-AFCA-BCB1-65816966645B}"/>
                </a:ext>
              </a:extLst>
            </p:cNvPr>
            <p:cNvGrpSpPr/>
            <p:nvPr userDrawn="1"/>
          </p:nvGrpSpPr>
          <p:grpSpPr>
            <a:xfrm flipH="1" flipV="1">
              <a:off x="4804740" y="-2525"/>
              <a:ext cx="7387259" cy="6898223"/>
              <a:chOff x="-968302" y="-7951"/>
              <a:chExt cx="5538733" cy="5151603"/>
            </a:xfrm>
            <a:grpFill/>
          </p:grpSpPr>
          <p:grpSp>
            <p:nvGrpSpPr>
              <p:cNvPr id="4" name="Google Shape;36;p5">
                <a:extLst>
                  <a:ext uri="{FF2B5EF4-FFF2-40B4-BE49-F238E27FC236}">
                    <a16:creationId xmlns:a16="http://schemas.microsoft.com/office/drawing/2014/main" id="{8948617E-78B0-233B-D1E4-0690C841622E}"/>
                  </a:ext>
                </a:extLst>
              </p:cNvPr>
              <p:cNvGrpSpPr/>
              <p:nvPr/>
            </p:nvGrpSpPr>
            <p:grpSpPr>
              <a:xfrm rot="5400000" flipH="1">
                <a:off x="1088451" y="1661672"/>
                <a:ext cx="5151440" cy="1812520"/>
                <a:chOff x="3646175" y="3225847"/>
                <a:chExt cx="5450107" cy="1917604"/>
              </a:xfrm>
              <a:grpFill/>
            </p:grpSpPr>
            <p:sp>
              <p:nvSpPr>
                <p:cNvPr id="7" name="Google Shape;37;p5">
                  <a:extLst>
                    <a:ext uri="{FF2B5EF4-FFF2-40B4-BE49-F238E27FC236}">
                      <a16:creationId xmlns:a16="http://schemas.microsoft.com/office/drawing/2014/main" id="{18DD1E9E-8981-E15C-8A45-047EDD7673E9}"/>
                    </a:ext>
                  </a:extLst>
                </p:cNvPr>
                <p:cNvSpPr/>
                <p:nvPr/>
              </p:nvSpPr>
              <p:spPr>
                <a:xfrm rot="16200000">
                  <a:off x="4506755" y="2365267"/>
                  <a:ext cx="1917577" cy="3638737"/>
                </a:xfrm>
                <a:custGeom>
                  <a:avLst/>
                  <a:gdLst/>
                  <a:ahLst/>
                  <a:cxnLst/>
                  <a:rect l="l" t="t" r="r" b="b"/>
                  <a:pathLst>
                    <a:path w="26252" h="49815" extrusionOk="0">
                      <a:moveTo>
                        <a:pt x="0" y="0"/>
                      </a:moveTo>
                      <a:lnTo>
                        <a:pt x="0" y="49814"/>
                      </a:lnTo>
                      <a:lnTo>
                        <a:pt x="26252" y="49814"/>
                      </a:lnTo>
                      <a:lnTo>
                        <a:pt x="26252" y="26252"/>
                      </a:lnTo>
                      <a:cubicBezTo>
                        <a:pt x="26252" y="11814"/>
                        <a:pt x="14438" y="0"/>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8;p5">
                  <a:extLst>
                    <a:ext uri="{FF2B5EF4-FFF2-40B4-BE49-F238E27FC236}">
                      <a16:creationId xmlns:a16="http://schemas.microsoft.com/office/drawing/2014/main" id="{6A17800A-97C6-41D0-2EB3-BBA98FBCA31E}"/>
                    </a:ext>
                  </a:extLst>
                </p:cNvPr>
                <p:cNvSpPr/>
                <p:nvPr/>
              </p:nvSpPr>
              <p:spPr>
                <a:xfrm>
                  <a:off x="6811182" y="3225874"/>
                  <a:ext cx="2285100" cy="1917577"/>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Google Shape;39;p5">
                <a:extLst>
                  <a:ext uri="{FF2B5EF4-FFF2-40B4-BE49-F238E27FC236}">
                    <a16:creationId xmlns:a16="http://schemas.microsoft.com/office/drawing/2014/main" id="{E51FC38E-9830-01BF-CD44-7A3D25A83874}"/>
                  </a:ext>
                </a:extLst>
              </p:cNvPr>
              <p:cNvSpPr/>
              <p:nvPr/>
            </p:nvSpPr>
            <p:spPr>
              <a:xfrm rot="5400000" flipH="1">
                <a:off x="-1658625" y="682372"/>
                <a:ext cx="5151600" cy="3770953"/>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1" name="Text Placeholder 10">
            <a:extLst>
              <a:ext uri="{FF2B5EF4-FFF2-40B4-BE49-F238E27FC236}">
                <a16:creationId xmlns:a16="http://schemas.microsoft.com/office/drawing/2014/main" id="{0B683C6A-ED81-A744-B1D1-1A6C2D462309}"/>
              </a:ext>
            </a:extLst>
          </p:cNvPr>
          <p:cNvSpPr>
            <a:spLocks noGrp="1"/>
          </p:cNvSpPr>
          <p:nvPr>
            <p:ph type="body" sz="quarter" idx="48" hasCustomPrompt="1"/>
          </p:nvPr>
        </p:nvSpPr>
        <p:spPr>
          <a:xfrm>
            <a:off x="571502" y="1270060"/>
            <a:ext cx="3181245" cy="4215848"/>
          </a:xfrm>
          <a:prstGeom prst="rect">
            <a:avLst/>
          </a:prstGeom>
        </p:spPr>
        <p:txBody>
          <a:bodyPr lIns="0" tIns="0" rIns="0" bIns="0" anchor="t" anchorCtr="0"/>
          <a:lstStyle>
            <a:lvl1pPr marL="0" indent="0">
              <a:buNone/>
              <a:defRPr sz="5500" b="0" i="0">
                <a:solidFill>
                  <a:schemeClr val="accent3"/>
                </a:solidFill>
                <a:latin typeface="Calibri Light" panose="020F0302020204030204" pitchFamily="34" charset="0"/>
                <a:cs typeface="Calibri Light" panose="020F0302020204030204" pitchFamily="34" charset="0"/>
              </a:defRPr>
            </a:lvl1pPr>
            <a:lvl2pPr marL="457200" indent="0">
              <a:buNone/>
              <a:defRPr>
                <a:latin typeface="Sanchez" panose="02000000000000000000" pitchFamily="2" charset="77"/>
              </a:defRPr>
            </a:lvl2pPr>
            <a:lvl3pPr marL="914400" indent="0">
              <a:buNone/>
              <a:defRPr>
                <a:latin typeface="Sanchez" panose="02000000000000000000" pitchFamily="2" charset="77"/>
              </a:defRPr>
            </a:lvl3pPr>
            <a:lvl4pPr marL="1371600" indent="0">
              <a:buNone/>
              <a:defRPr>
                <a:latin typeface="Sanchez" panose="02000000000000000000" pitchFamily="2" charset="77"/>
              </a:defRPr>
            </a:lvl4pPr>
            <a:lvl5pPr marL="1828800" indent="0">
              <a:buNone/>
              <a:defRPr>
                <a:latin typeface="Sanchez" panose="02000000000000000000" pitchFamily="2" charset="77"/>
              </a:defRPr>
            </a:lvl5pPr>
          </a:lstStyle>
          <a:p>
            <a:pPr lvl="0"/>
            <a:r>
              <a:rPr lang="en-US"/>
              <a:t>Click to add a title to this agenda slide</a:t>
            </a:r>
          </a:p>
        </p:txBody>
      </p:sp>
      <p:sp>
        <p:nvSpPr>
          <p:cNvPr id="5" name="Content Placeholder 4">
            <a:extLst>
              <a:ext uri="{FF2B5EF4-FFF2-40B4-BE49-F238E27FC236}">
                <a16:creationId xmlns:a16="http://schemas.microsoft.com/office/drawing/2014/main" id="{C8186A62-7802-EF42-85B4-C7D0096412FE}"/>
              </a:ext>
            </a:extLst>
          </p:cNvPr>
          <p:cNvSpPr>
            <a:spLocks noGrp="1"/>
          </p:cNvSpPr>
          <p:nvPr>
            <p:ph sz="quarter" idx="49" hasCustomPrompt="1"/>
          </p:nvPr>
        </p:nvSpPr>
        <p:spPr>
          <a:xfrm>
            <a:off x="4974074" y="1270060"/>
            <a:ext cx="6678315" cy="5075321"/>
          </a:xfrm>
          <a:prstGeom prst="rect">
            <a:avLst/>
          </a:prstGeom>
        </p:spPr>
        <p:txBody>
          <a:bodyPr anchor="t" anchorCtr="0">
            <a:normAutofit/>
          </a:bodyPr>
          <a:lstStyle>
            <a:lvl1pPr marL="0" indent="0">
              <a:lnSpc>
                <a:spcPct val="100000"/>
              </a:lnSpc>
              <a:buNone/>
              <a:defRPr sz="2400" b="1">
                <a:solidFill>
                  <a:schemeClr val="tx2"/>
                </a:solidFill>
                <a:latin typeface="Calibri" panose="020F0502020204030204" pitchFamily="34" charset="0"/>
                <a:cs typeface="Calibri" panose="020F0502020204030204" pitchFamily="34" charset="0"/>
              </a:defRPr>
            </a:lvl1pPr>
            <a:lvl2pPr marL="457200" indent="0">
              <a:buFont typeface="Arial" panose="020B0604020202020204" pitchFamily="34" charset="0"/>
              <a:buNone/>
              <a:defRPr b="1">
                <a:solidFill>
                  <a:schemeClr val="accent3"/>
                </a:solidFill>
                <a:latin typeface="Calibri" panose="020F0502020204030204" pitchFamily="34" charset="0"/>
                <a:cs typeface="Calibri" panose="020F0502020204030204" pitchFamily="34" charset="0"/>
              </a:defRPr>
            </a:lvl2pPr>
            <a:lvl3pPr marL="914400" indent="0">
              <a:buNone/>
              <a:defRPr sz="1800" b="1">
                <a:solidFill>
                  <a:schemeClr val="accent4"/>
                </a:solidFill>
                <a:latin typeface="Calibri" panose="020F0502020204030204" pitchFamily="34" charset="0"/>
                <a:cs typeface="Calibri" panose="020F0502020204030204" pitchFamily="34" charset="0"/>
              </a:defRPr>
            </a:lvl3pPr>
            <a:lvl4pPr marL="1371600" indent="0">
              <a:buNone/>
              <a:defRPr i="1">
                <a:solidFill>
                  <a:schemeClr val="accent2"/>
                </a:solidFill>
                <a:latin typeface="Calibri" panose="020F0502020204030204" pitchFamily="34" charset="0"/>
                <a:cs typeface="Calibri" panose="020F0502020204030204" pitchFamily="34" charset="0"/>
              </a:defRPr>
            </a:lvl4pPr>
            <a:lvl5pPr marL="1828800" indent="0">
              <a:buNone/>
              <a:defRPr>
                <a:solidFill>
                  <a:schemeClr val="accent2"/>
                </a:solidFill>
                <a:latin typeface="Calibri" panose="020F0502020204030204" pitchFamily="34" charset="0"/>
                <a:cs typeface="Calibri" panose="020F0502020204030204" pitchFamily="34" charset="0"/>
              </a:defRPr>
            </a:lvl5pPr>
          </a:lstStyle>
          <a:p>
            <a:pPr lvl="0"/>
            <a:r>
              <a:rPr lang="en-US"/>
              <a:t>Click to add agenda item</a:t>
            </a:r>
          </a:p>
        </p:txBody>
      </p:sp>
      <p:sp>
        <p:nvSpPr>
          <p:cNvPr id="42" name="Google Shape;14;p2">
            <a:extLst>
              <a:ext uri="{FF2B5EF4-FFF2-40B4-BE49-F238E27FC236}">
                <a16:creationId xmlns:a16="http://schemas.microsoft.com/office/drawing/2014/main" id="{7CB049B9-E5A3-33B2-E53C-788025FAD340}"/>
              </a:ext>
            </a:extLst>
          </p:cNvPr>
          <p:cNvSpPr/>
          <p:nvPr userDrawn="1"/>
        </p:nvSpPr>
        <p:spPr>
          <a:xfrm rot="16200000" flipV="1">
            <a:off x="1688482" y="3855457"/>
            <a:ext cx="1337336" cy="4714300"/>
          </a:xfrm>
          <a:custGeom>
            <a:avLst/>
            <a:gdLst/>
            <a:ahLst/>
            <a:cxnLst/>
            <a:rect l="l" t="t" r="r" b="b"/>
            <a:pathLst>
              <a:path w="29510" h="104027" extrusionOk="0">
                <a:moveTo>
                  <a:pt x="1" y="1"/>
                </a:moveTo>
                <a:lnTo>
                  <a:pt x="1" y="8261"/>
                </a:lnTo>
                <a:cubicBezTo>
                  <a:pt x="1433" y="8261"/>
                  <a:pt x="2871" y="8406"/>
                  <a:pt x="4262" y="8692"/>
                </a:cubicBezTo>
                <a:cubicBezTo>
                  <a:pt x="5615" y="8973"/>
                  <a:pt x="6954" y="9389"/>
                  <a:pt x="8228" y="9933"/>
                </a:cubicBezTo>
                <a:cubicBezTo>
                  <a:pt x="9488" y="10467"/>
                  <a:pt x="10700" y="11126"/>
                  <a:pt x="11837" y="11900"/>
                </a:cubicBezTo>
                <a:cubicBezTo>
                  <a:pt x="12971" y="12663"/>
                  <a:pt x="14033" y="13542"/>
                  <a:pt x="15003" y="14512"/>
                </a:cubicBezTo>
                <a:cubicBezTo>
                  <a:pt x="15967" y="15477"/>
                  <a:pt x="16848" y="16544"/>
                  <a:pt x="17616" y="17672"/>
                </a:cubicBezTo>
                <a:cubicBezTo>
                  <a:pt x="18384" y="18811"/>
                  <a:pt x="19044" y="20028"/>
                  <a:pt x="19583" y="21283"/>
                </a:cubicBezTo>
                <a:cubicBezTo>
                  <a:pt x="20121" y="22561"/>
                  <a:pt x="20538" y="23896"/>
                  <a:pt x="20819" y="25249"/>
                </a:cubicBezTo>
                <a:cubicBezTo>
                  <a:pt x="21104" y="26645"/>
                  <a:pt x="21249" y="28078"/>
                  <a:pt x="21249" y="29515"/>
                </a:cubicBezTo>
                <a:lnTo>
                  <a:pt x="21249" y="104026"/>
                </a:lnTo>
                <a:lnTo>
                  <a:pt x="29509" y="104026"/>
                </a:lnTo>
                <a:lnTo>
                  <a:pt x="29509" y="29515"/>
                </a:lnTo>
                <a:cubicBezTo>
                  <a:pt x="29509" y="13281"/>
                  <a:pt x="16230" y="1"/>
                  <a:pt x="1" y="1"/>
                </a:cubicBezTo>
                <a:close/>
              </a:path>
            </a:pathLst>
          </a:custGeom>
          <a:solidFill>
            <a:schemeClr val="accent1">
              <a:alpha val="71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0816438"/>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BASIC_1col">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D571C1-6858-A940-AB1C-7DF92560EE05}"/>
              </a:ext>
            </a:extLst>
          </p:cNvPr>
          <p:cNvSpPr txBox="1"/>
          <p:nvPr userDrawn="1"/>
        </p:nvSpPr>
        <p:spPr>
          <a:xfrm>
            <a:off x="758456" y="1359550"/>
            <a:ext cx="0" cy="0"/>
          </a:xfrm>
          <a:prstGeom prst="rect">
            <a:avLst/>
          </a:prstGeom>
        </p:spPr>
        <p:txBody>
          <a:bodyPr vert="horz" wrap="none" lIns="91440" tIns="45720" rIns="91440" bIns="45720" rtlCol="0" anchor="t" anchorCtr="0">
            <a:normAutofit fontScale="25000" lnSpcReduction="20000"/>
          </a:bodyPr>
          <a:lstStyle/>
          <a:p>
            <a:pPr algn="l"/>
            <a:endParaRPr lang="en-US" sz="1800" b="1">
              <a:latin typeface="Georgia" panose="02040502050405020303" pitchFamily="18" charset="0"/>
            </a:endParaRPr>
          </a:p>
        </p:txBody>
      </p:sp>
      <p:grpSp>
        <p:nvGrpSpPr>
          <p:cNvPr id="50" name="Group 49" hidden="1">
            <a:extLst>
              <a:ext uri="{FF2B5EF4-FFF2-40B4-BE49-F238E27FC236}">
                <a16:creationId xmlns:a16="http://schemas.microsoft.com/office/drawing/2014/main" id="{2A05E6C0-34B2-4B4D-9AD8-4A035D54966A}"/>
              </a:ext>
            </a:extLst>
          </p:cNvPr>
          <p:cNvGrpSpPr/>
          <p:nvPr userDrawn="1"/>
        </p:nvGrpSpPr>
        <p:grpSpPr>
          <a:xfrm>
            <a:off x="4310" y="-5840"/>
            <a:ext cx="12183376" cy="6863840"/>
            <a:chOff x="4310" y="-5840"/>
            <a:chExt cx="12183376" cy="6863840"/>
          </a:xfrm>
        </p:grpSpPr>
        <p:sp>
          <p:nvSpPr>
            <p:cNvPr id="51" name="Google Shape;282;p33">
              <a:extLst>
                <a:ext uri="{FF2B5EF4-FFF2-40B4-BE49-F238E27FC236}">
                  <a16:creationId xmlns:a16="http://schemas.microsoft.com/office/drawing/2014/main" id="{552DF03C-4CDC-3E46-9A6B-70BD67F1F110}"/>
                </a:ext>
              </a:extLst>
            </p:cNvPr>
            <p:cNvSpPr/>
            <p:nvPr userDrawn="1"/>
          </p:nvSpPr>
          <p:spPr>
            <a:xfrm>
              <a:off x="7759697" y="-5839"/>
              <a:ext cx="4427989" cy="6841342"/>
            </a:xfrm>
            <a:prstGeom prst="round1Rect">
              <a:avLst>
                <a:gd name="adj" fmla="val 50000"/>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82;p33">
              <a:extLst>
                <a:ext uri="{FF2B5EF4-FFF2-40B4-BE49-F238E27FC236}">
                  <a16:creationId xmlns:a16="http://schemas.microsoft.com/office/drawing/2014/main" id="{C1517605-3F2A-984D-8FD4-00EAEB72C8A4}"/>
                </a:ext>
              </a:extLst>
            </p:cNvPr>
            <p:cNvSpPr/>
            <p:nvPr userDrawn="1"/>
          </p:nvSpPr>
          <p:spPr>
            <a:xfrm flipH="1" flipV="1">
              <a:off x="4310" y="-5840"/>
              <a:ext cx="4427989" cy="6841342"/>
            </a:xfrm>
            <a:prstGeom prst="round1Rect">
              <a:avLst>
                <a:gd name="adj" fmla="val 50000"/>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Rectangle 52">
              <a:extLst>
                <a:ext uri="{FF2B5EF4-FFF2-40B4-BE49-F238E27FC236}">
                  <a16:creationId xmlns:a16="http://schemas.microsoft.com/office/drawing/2014/main" id="{0A18C44A-3C1D-844A-B15D-6C7B22C2F3E9}"/>
                </a:ext>
              </a:extLst>
            </p:cNvPr>
            <p:cNvSpPr/>
            <p:nvPr userDrawn="1"/>
          </p:nvSpPr>
          <p:spPr>
            <a:xfrm>
              <a:off x="3702421" y="16658"/>
              <a:ext cx="5162179" cy="684134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itle 3">
            <a:extLst>
              <a:ext uri="{FF2B5EF4-FFF2-40B4-BE49-F238E27FC236}">
                <a16:creationId xmlns:a16="http://schemas.microsoft.com/office/drawing/2014/main" id="{218235AF-D0C6-1B42-A8B4-649BFA8183CC}"/>
              </a:ext>
            </a:extLst>
          </p:cNvPr>
          <p:cNvSpPr>
            <a:spLocks noGrp="1"/>
          </p:cNvSpPr>
          <p:nvPr>
            <p:ph type="title" hasCustomPrompt="1"/>
          </p:nvPr>
        </p:nvSpPr>
        <p:spPr>
          <a:xfrm>
            <a:off x="571498" y="477520"/>
            <a:ext cx="6560822" cy="787185"/>
          </a:xfrm>
          <a:prstGeom prst="rect">
            <a:avLst/>
          </a:prstGeom>
          <a:noFill/>
        </p:spPr>
        <p:txBody>
          <a:bodyPr lIns="0" tIns="0" rIns="0" bIns="0" anchor="b" anchorCtr="0"/>
          <a:lstStyle>
            <a:lvl1pPr algn="l">
              <a:defRPr sz="3200" b="0" i="0">
                <a:solidFill>
                  <a:schemeClr val="accent3"/>
                </a:solidFill>
                <a:latin typeface="Calibri Light" panose="020F0302020204030204" pitchFamily="34" charset="0"/>
                <a:cs typeface="Calibri Light" panose="020F0302020204030204" pitchFamily="34" charset="0"/>
              </a:defRPr>
            </a:lvl1pPr>
          </a:lstStyle>
          <a:p>
            <a:r>
              <a:rPr lang="en-US"/>
              <a:t>Click to add a title to this slide.</a:t>
            </a:r>
          </a:p>
        </p:txBody>
      </p:sp>
      <p:sp>
        <p:nvSpPr>
          <p:cNvPr id="15" name="Text Placeholder 2">
            <a:extLst>
              <a:ext uri="{FF2B5EF4-FFF2-40B4-BE49-F238E27FC236}">
                <a16:creationId xmlns:a16="http://schemas.microsoft.com/office/drawing/2014/main" id="{BF2C907B-D9CD-414B-8EC1-9B27ED1F0A56}"/>
              </a:ext>
            </a:extLst>
          </p:cNvPr>
          <p:cNvSpPr>
            <a:spLocks noGrp="1"/>
          </p:cNvSpPr>
          <p:nvPr>
            <p:ph type="body" sz="quarter" idx="47" hasCustomPrompt="1"/>
          </p:nvPr>
        </p:nvSpPr>
        <p:spPr>
          <a:xfrm>
            <a:off x="571497" y="1389747"/>
            <a:ext cx="11049003" cy="249299"/>
          </a:xfrm>
          <a:prstGeom prst="rect">
            <a:avLst/>
          </a:prstGeom>
        </p:spPr>
        <p:txBody>
          <a:bodyPr wrap="square" lIns="0" tIns="0" rIns="0" bIns="0">
            <a:spAutoFit/>
          </a:bodyPr>
          <a:lstStyle>
            <a:lvl1pPr marL="0" indent="0" algn="l">
              <a:buNone/>
              <a:defRPr sz="1800" b="0" i="0">
                <a:solidFill>
                  <a:schemeClr val="tx1"/>
                </a:solidFill>
                <a:latin typeface="Calibri" panose="020F0502020204030204" pitchFamily="34" charset="0"/>
                <a:ea typeface="Source Sans Pro" panose="020B0503030403020204" pitchFamily="34" charset="0"/>
                <a:cs typeface="Calibri" panose="020F0502020204030204" pitchFamily="34" charset="0"/>
              </a:defRPr>
            </a:lvl1pPr>
          </a:lstStyle>
          <a:p>
            <a:pPr lvl="0"/>
            <a:r>
              <a:rPr lang="en-US"/>
              <a:t>Insert subtitle or additional explanatory text here.</a:t>
            </a:r>
          </a:p>
        </p:txBody>
      </p:sp>
      <p:sp>
        <p:nvSpPr>
          <p:cNvPr id="56" name="Rectangle 55">
            <a:extLst>
              <a:ext uri="{FF2B5EF4-FFF2-40B4-BE49-F238E27FC236}">
                <a16:creationId xmlns:a16="http://schemas.microsoft.com/office/drawing/2014/main" id="{82D05DDF-79A5-3445-ABE9-800C8859D224}"/>
              </a:ext>
            </a:extLst>
          </p:cNvPr>
          <p:cNvSpPr/>
          <p:nvPr userDrawn="1"/>
        </p:nvSpPr>
        <p:spPr>
          <a:xfrm>
            <a:off x="1" y="-1"/>
            <a:ext cx="110293" cy="685800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hidden="1">
            <a:extLst>
              <a:ext uri="{FF2B5EF4-FFF2-40B4-BE49-F238E27FC236}">
                <a16:creationId xmlns:a16="http://schemas.microsoft.com/office/drawing/2014/main" id="{072872C2-B865-6B4D-AF6E-13474E02BC02}"/>
              </a:ext>
            </a:extLst>
          </p:cNvPr>
          <p:cNvSpPr/>
          <p:nvPr userDrawn="1"/>
        </p:nvSpPr>
        <p:spPr>
          <a:xfrm rot="5400000">
            <a:off x="6040849" y="-6050750"/>
            <a:ext cx="110293" cy="12192007"/>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436AE09C-59B0-B446-BDCC-83E8963344A7}"/>
              </a:ext>
            </a:extLst>
          </p:cNvPr>
          <p:cNvSpPr/>
          <p:nvPr userDrawn="1"/>
        </p:nvSpPr>
        <p:spPr>
          <a:xfrm>
            <a:off x="1" y="0"/>
            <a:ext cx="110293" cy="1882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3">
            <a:extLst>
              <a:ext uri="{FF2B5EF4-FFF2-40B4-BE49-F238E27FC236}">
                <a16:creationId xmlns:a16="http://schemas.microsoft.com/office/drawing/2014/main" id="{4491F414-2826-BD4C-9728-10BE9D315752}"/>
              </a:ext>
            </a:extLst>
          </p:cNvPr>
          <p:cNvSpPr>
            <a:spLocks noGrp="1"/>
          </p:cNvSpPr>
          <p:nvPr userDrawn="1">
            <p:ph sz="quarter" idx="45" hasCustomPrompt="1"/>
          </p:nvPr>
        </p:nvSpPr>
        <p:spPr>
          <a:xfrm>
            <a:off x="571500" y="2645262"/>
            <a:ext cx="11049000" cy="3751117"/>
          </a:xfrm>
          <a:prstGeom prst="rect">
            <a:avLst/>
          </a:prstGeom>
          <a:noFill/>
          <a:ln w="0">
            <a:noFill/>
          </a:ln>
        </p:spPr>
        <p:txBody>
          <a:bodyPr wrap="square" lIns="0" tIns="0" rIns="0" bIns="0" anchor="t" anchorCtr="0"/>
          <a:lstStyle>
            <a:lvl1pPr marL="285750" indent="-285750">
              <a:lnSpc>
                <a:spcPct val="100000"/>
              </a:lnSpc>
              <a:spcBef>
                <a:spcPts val="0"/>
              </a:spcBef>
              <a:buFont typeface="Arial" panose="020B0604020202020204" pitchFamily="34" charset="0"/>
              <a:buChar char="•"/>
              <a:defRPr sz="1800" b="0" i="0">
                <a:solidFill>
                  <a:schemeClr val="tx1"/>
                </a:solidFill>
                <a:latin typeface="Calibri" panose="020F0502020204030204" pitchFamily="34" charset="0"/>
                <a:ea typeface="Source Sans Pro" panose="020B0503030403020204" pitchFamily="34" charset="0"/>
                <a:cs typeface="Calibri" panose="020F0502020204030204" pitchFamily="34" charset="0"/>
              </a:defRPr>
            </a:lvl1pPr>
            <a:lvl2pPr>
              <a:buNone/>
              <a:defRPr sz="1400"/>
            </a:lvl2pPr>
            <a:lvl3pPr>
              <a:buNone/>
              <a:defRPr/>
            </a:lvl3pPr>
            <a:lvl4pPr>
              <a:buNone/>
              <a:defRPr/>
            </a:lvl4pPr>
            <a:lvl5pPr>
              <a:buNone/>
              <a:defRPr/>
            </a:lvl5pPr>
          </a:lstStyle>
          <a:p>
            <a:pPr lvl="0"/>
            <a:r>
              <a:rPr lang="en-US"/>
              <a:t>Click the appropriate icon to enter content.</a:t>
            </a:r>
          </a:p>
          <a:p>
            <a:pPr lvl="1"/>
            <a:r>
              <a:rPr lang="en-US" err="1"/>
              <a:t>iji</a:t>
            </a:r>
            <a:br>
              <a:rPr lang="en-US"/>
            </a:br>
            <a:r>
              <a:rPr lang="en-US"/>
              <a:t>Content can be text-based, a table, a chart, smart art, shapes, images, videos and mor</a:t>
            </a:r>
          </a:p>
          <a:p>
            <a:pPr lvl="0"/>
            <a:r>
              <a:rPr lang="en-US"/>
              <a:t>Keep paragraph and bulleted text dark gray.</a:t>
            </a:r>
          </a:p>
          <a:p>
            <a:pPr lvl="0"/>
            <a:r>
              <a:rPr lang="en-US"/>
              <a:t>Make words you’d like to emphasize bold or italicized.</a:t>
            </a:r>
          </a:p>
          <a:p>
            <a:pPr lvl="0"/>
            <a:r>
              <a:rPr lang="en-US"/>
              <a:t>Don’t cram too much text on one slide. When in doubt, split it into multiple slides.</a:t>
            </a:r>
          </a:p>
          <a:p>
            <a:pPr lvl="0"/>
            <a:r>
              <a:rPr lang="en-US"/>
              <a:t>If text doesn’t need a bullet, don’t use one.</a:t>
            </a:r>
          </a:p>
        </p:txBody>
      </p:sp>
      <p:sp>
        <p:nvSpPr>
          <p:cNvPr id="16" name="Text Placeholder 5">
            <a:extLst>
              <a:ext uri="{FF2B5EF4-FFF2-40B4-BE49-F238E27FC236}">
                <a16:creationId xmlns:a16="http://schemas.microsoft.com/office/drawing/2014/main" id="{55751972-E56A-B748-AA9C-E356F2A939D3}"/>
              </a:ext>
            </a:extLst>
          </p:cNvPr>
          <p:cNvSpPr>
            <a:spLocks noGrp="1"/>
          </p:cNvSpPr>
          <p:nvPr userDrawn="1">
            <p:ph type="body" sz="quarter" idx="60" hasCustomPrompt="1"/>
          </p:nvPr>
        </p:nvSpPr>
        <p:spPr>
          <a:xfrm>
            <a:off x="601874" y="1981958"/>
            <a:ext cx="11018623" cy="509530"/>
          </a:xfrm>
          <a:prstGeom prst="rect">
            <a:avLst/>
          </a:prstGeom>
          <a:noFill/>
        </p:spPr>
        <p:txBody>
          <a:bodyPr lIns="0" tIns="0" rIns="0" bIns="0" anchor="b" anchorCtr="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2400" b="1" i="0" smtClean="0">
                <a:solidFill>
                  <a:schemeClr val="accent4"/>
                </a:solidFill>
                <a:effectLst/>
                <a:latin typeface="Calibri" panose="020F0502020204030204" pitchFamily="34" charset="0"/>
                <a:ea typeface="Source Sans Pro" panose="020B050303040302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a headline</a:t>
            </a:r>
          </a:p>
        </p:txBody>
      </p:sp>
      <p:sp>
        <p:nvSpPr>
          <p:cNvPr id="3" name="Google Shape;136;p17">
            <a:extLst>
              <a:ext uri="{FF2B5EF4-FFF2-40B4-BE49-F238E27FC236}">
                <a16:creationId xmlns:a16="http://schemas.microsoft.com/office/drawing/2014/main" id="{E2885B74-2D67-8421-B31C-0B68D6AB8B54}"/>
              </a:ext>
            </a:extLst>
          </p:cNvPr>
          <p:cNvSpPr/>
          <p:nvPr userDrawn="1"/>
        </p:nvSpPr>
        <p:spPr>
          <a:xfrm rot="16200000" flipH="1">
            <a:off x="9061883" y="-1746680"/>
            <a:ext cx="1383433" cy="4876800"/>
          </a:xfrm>
          <a:custGeom>
            <a:avLst/>
            <a:gdLst/>
            <a:ahLst/>
            <a:cxnLst/>
            <a:rect l="l" t="t" r="r" b="b"/>
            <a:pathLst>
              <a:path w="29510" h="104027" extrusionOk="0">
                <a:moveTo>
                  <a:pt x="1" y="1"/>
                </a:moveTo>
                <a:lnTo>
                  <a:pt x="1" y="8261"/>
                </a:lnTo>
                <a:cubicBezTo>
                  <a:pt x="1433" y="8261"/>
                  <a:pt x="2871" y="8406"/>
                  <a:pt x="4262" y="8692"/>
                </a:cubicBezTo>
                <a:cubicBezTo>
                  <a:pt x="5615" y="8973"/>
                  <a:pt x="6954" y="9389"/>
                  <a:pt x="8228" y="9933"/>
                </a:cubicBezTo>
                <a:cubicBezTo>
                  <a:pt x="9488" y="10467"/>
                  <a:pt x="10700" y="11126"/>
                  <a:pt x="11837" y="11900"/>
                </a:cubicBezTo>
                <a:cubicBezTo>
                  <a:pt x="12971" y="12663"/>
                  <a:pt x="14033" y="13542"/>
                  <a:pt x="15003" y="14512"/>
                </a:cubicBezTo>
                <a:cubicBezTo>
                  <a:pt x="15967" y="15477"/>
                  <a:pt x="16848" y="16544"/>
                  <a:pt x="17616" y="17672"/>
                </a:cubicBezTo>
                <a:cubicBezTo>
                  <a:pt x="18384" y="18811"/>
                  <a:pt x="19044" y="20028"/>
                  <a:pt x="19583" y="21283"/>
                </a:cubicBezTo>
                <a:cubicBezTo>
                  <a:pt x="20121" y="22561"/>
                  <a:pt x="20538" y="23896"/>
                  <a:pt x="20819" y="25249"/>
                </a:cubicBezTo>
                <a:cubicBezTo>
                  <a:pt x="21104" y="26645"/>
                  <a:pt x="21249" y="28078"/>
                  <a:pt x="21249" y="29515"/>
                </a:cubicBezTo>
                <a:lnTo>
                  <a:pt x="21249" y="104026"/>
                </a:lnTo>
                <a:lnTo>
                  <a:pt x="29509" y="104026"/>
                </a:lnTo>
                <a:lnTo>
                  <a:pt x="29509" y="29515"/>
                </a:lnTo>
                <a:cubicBezTo>
                  <a:pt x="29509" y="13281"/>
                  <a:pt x="16230" y="1"/>
                  <a:pt x="1" y="1"/>
                </a:cubicBezTo>
                <a:close/>
              </a:path>
            </a:pathLst>
          </a:custGeom>
          <a:solidFill>
            <a:schemeClr val="accent1">
              <a:lumMod val="40000"/>
              <a:lumOff val="60000"/>
              <a:alpha val="4180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 name="Straight Connector 3">
            <a:extLst>
              <a:ext uri="{FF2B5EF4-FFF2-40B4-BE49-F238E27FC236}">
                <a16:creationId xmlns:a16="http://schemas.microsoft.com/office/drawing/2014/main" id="{651EC631-53AF-388A-6544-F7396AE8F17E}"/>
              </a:ext>
            </a:extLst>
          </p:cNvPr>
          <p:cNvCxnSpPr>
            <a:cxnSpLocks/>
          </p:cNvCxnSpPr>
          <p:nvPr userDrawn="1"/>
        </p:nvCxnSpPr>
        <p:spPr>
          <a:xfrm>
            <a:off x="571497" y="1846317"/>
            <a:ext cx="1880364" cy="0"/>
          </a:xfrm>
          <a:prstGeom prst="line">
            <a:avLst/>
          </a:prstGeom>
          <a:ln w="6032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375730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E74D6B-6B91-E174-5551-C814BAB526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F1B7DD1-F500-C561-CAB3-35014E58C5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8537401"/>
      </p:ext>
    </p:extLst>
  </p:cSld>
  <p:clrMap bg1="dk1" tx1="lt1" bg2="dk2" tx2="lt2" accent1="accent1" accent2="accent2" accent3="accent3" accent4="accent4" accent5="accent5" accent6="accent6" hlink="hlink" folHlink="folHlink"/>
  <p:sldLayoutIdLst>
    <p:sldLayoutId id="2147484008" r:id="rId1"/>
    <p:sldLayoutId id="2147483650" r:id="rId2"/>
    <p:sldLayoutId id="2147483651" r:id="rId3"/>
    <p:sldLayoutId id="2147483660" r:id="rId4"/>
    <p:sldLayoutId id="2147483672" r:id="rId5"/>
    <p:sldLayoutId id="2147483663" r:id="rId6"/>
    <p:sldLayoutId id="2147483674" r:id="rId7"/>
    <p:sldLayoutId id="2147484108" r:id="rId8"/>
    <p:sldLayoutId id="2147483677" r:id="rId9"/>
    <p:sldLayoutId id="2147483664" r:id="rId10"/>
    <p:sldLayoutId id="2147483665" r:id="rId11"/>
    <p:sldLayoutId id="2147484073" r:id="rId12"/>
    <p:sldLayoutId id="2147484013" r:id="rId13"/>
    <p:sldLayoutId id="2147483671" r:id="rId14"/>
    <p:sldLayoutId id="2147483667" r:id="rId15"/>
    <p:sldLayoutId id="2147484107" r:id="rId16"/>
    <p:sldLayoutId id="2147483652" r:id="rId17"/>
    <p:sldLayoutId id="2147483673" r:id="rId18"/>
    <p:sldLayoutId id="2147484109" r:id="rId19"/>
    <p:sldLayoutId id="2147483678" r:id="rId20"/>
    <p:sldLayoutId id="2147483653" r:id="rId21"/>
    <p:sldLayoutId id="2147483654" r:id="rId22"/>
    <p:sldLayoutId id="2147483655" r:id="rId23"/>
    <p:sldLayoutId id="2147483656" r:id="rId24"/>
    <p:sldLayoutId id="2147483657" r:id="rId25"/>
    <p:sldLayoutId id="2147484110" r:id="rId26"/>
    <p:sldLayoutId id="2147483668" r:id="rId27"/>
    <p:sldLayoutId id="2147483669" r:id="rId28"/>
    <p:sldLayoutId id="2147483670" r:id="rId29"/>
    <p:sldLayoutId id="2147483662" r:id="rId30"/>
    <p:sldLayoutId id="2147483661" r:id="rId31"/>
    <p:sldLayoutId id="2147484111" r:id="rId32"/>
    <p:sldLayoutId id="2147484112" r:id="rId3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2.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3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A8B45-6547-6ACE-442C-FDB53173F402}"/>
              </a:ext>
            </a:extLst>
          </p:cNvPr>
          <p:cNvSpPr>
            <a:spLocks noGrp="1"/>
          </p:cNvSpPr>
          <p:nvPr>
            <p:ph type="title"/>
          </p:nvPr>
        </p:nvSpPr>
        <p:spPr/>
        <p:txBody>
          <a:bodyPr/>
          <a:lstStyle/>
          <a:p>
            <a:r>
              <a:rPr lang="en-US" dirty="0"/>
              <a:t>Connect2Coordinator (C2C) Workflow Refresher</a:t>
            </a:r>
          </a:p>
        </p:txBody>
      </p:sp>
      <p:sp>
        <p:nvSpPr>
          <p:cNvPr id="3" name="Text Placeholder 2">
            <a:extLst>
              <a:ext uri="{FF2B5EF4-FFF2-40B4-BE49-F238E27FC236}">
                <a16:creationId xmlns:a16="http://schemas.microsoft.com/office/drawing/2014/main" id="{4AEC0E6C-C051-618A-06A7-6D14A63023B1}"/>
              </a:ext>
            </a:extLst>
          </p:cNvPr>
          <p:cNvSpPr>
            <a:spLocks noGrp="1"/>
          </p:cNvSpPr>
          <p:nvPr>
            <p:ph type="body" sz="quarter" idx="10"/>
          </p:nvPr>
        </p:nvSpPr>
        <p:spPr/>
        <p:txBody>
          <a:bodyPr vert="horz" lIns="0" tIns="0" rIns="0" bIns="0" rtlCol="0" anchor="t">
            <a:normAutofit/>
          </a:bodyPr>
          <a:lstStyle/>
          <a:p>
            <a:br>
              <a:rPr lang="en-US" dirty="0"/>
            </a:br>
            <a:br>
              <a:rPr lang="en-US" dirty="0"/>
            </a:br>
            <a:endParaRPr lang="en-US" dirty="0">
              <a:ea typeface="Calibri"/>
            </a:endParaRPr>
          </a:p>
        </p:txBody>
      </p:sp>
    </p:spTree>
    <p:extLst>
      <p:ext uri="{BB962C8B-B14F-4D97-AF65-F5344CB8AC3E}">
        <p14:creationId xmlns:p14="http://schemas.microsoft.com/office/powerpoint/2010/main" val="492678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F2642E-C155-EFDC-AEE3-09A23C67B3A3}"/>
              </a:ext>
            </a:extLst>
          </p:cNvPr>
          <p:cNvSpPr>
            <a:spLocks noGrp="1"/>
          </p:cNvSpPr>
          <p:nvPr>
            <p:ph type="body" sz="quarter" idx="48"/>
          </p:nvPr>
        </p:nvSpPr>
        <p:spPr>
          <a:xfrm>
            <a:off x="571502" y="1270060"/>
            <a:ext cx="3661739" cy="2158940"/>
          </a:xfrm>
        </p:spPr>
        <p:txBody>
          <a:bodyPr>
            <a:normAutofit lnSpcReduction="10000"/>
          </a:bodyPr>
          <a:lstStyle/>
          <a:p>
            <a:r>
              <a:rPr lang="en-US" sz="5500" dirty="0"/>
              <a:t>Today’s Session</a:t>
            </a:r>
          </a:p>
          <a:p>
            <a:r>
              <a:rPr lang="en-US" sz="5500" dirty="0"/>
              <a:t>Agenda</a:t>
            </a:r>
          </a:p>
        </p:txBody>
      </p:sp>
      <p:sp>
        <p:nvSpPr>
          <p:cNvPr id="4" name="Content Placeholder 3">
            <a:extLst>
              <a:ext uri="{FF2B5EF4-FFF2-40B4-BE49-F238E27FC236}">
                <a16:creationId xmlns:a16="http://schemas.microsoft.com/office/drawing/2014/main" id="{FDADE848-1F7F-DAE0-5C18-3EBFCF2E3046}"/>
              </a:ext>
            </a:extLst>
          </p:cNvPr>
          <p:cNvSpPr>
            <a:spLocks noGrp="1"/>
          </p:cNvSpPr>
          <p:nvPr>
            <p:ph sz="quarter" idx="49"/>
          </p:nvPr>
        </p:nvSpPr>
        <p:spPr/>
        <p:txBody>
          <a:bodyPr>
            <a:normAutofit/>
          </a:bodyPr>
          <a:lstStyle/>
          <a:p>
            <a:r>
              <a:rPr lang="en-US" b="0" dirty="0">
                <a:latin typeface="Calibri"/>
                <a:ea typeface="Calibri"/>
                <a:cs typeface="Calibri"/>
              </a:rPr>
              <a:t>9:00 AM - Welcome</a:t>
            </a:r>
          </a:p>
          <a:p>
            <a:r>
              <a:rPr lang="en-US" b="0" dirty="0">
                <a:latin typeface="Calibri"/>
                <a:ea typeface="Calibri"/>
                <a:cs typeface="Calibri"/>
              </a:rPr>
              <a:t>9:30 AM – Workflow</a:t>
            </a:r>
          </a:p>
          <a:p>
            <a:r>
              <a:rPr lang="en-US" b="0" dirty="0">
                <a:latin typeface="Calibri"/>
                <a:ea typeface="Calibri"/>
                <a:cs typeface="Calibri"/>
              </a:rPr>
              <a:t>11:00 AM– Break for Lunch </a:t>
            </a:r>
          </a:p>
          <a:p>
            <a:r>
              <a:rPr lang="en-US" b="0" dirty="0">
                <a:latin typeface="Calibri"/>
                <a:ea typeface="Calibri"/>
                <a:cs typeface="Calibri"/>
              </a:rPr>
              <a:t>12:00 PM - Scenarios + Workflow</a:t>
            </a:r>
          </a:p>
          <a:p>
            <a:r>
              <a:rPr lang="en-US" b="0" dirty="0">
                <a:latin typeface="Calibri"/>
                <a:ea typeface="Calibri"/>
                <a:cs typeface="Calibri"/>
              </a:rPr>
              <a:t>1:30 PM - Assignment </a:t>
            </a:r>
          </a:p>
          <a:p>
            <a:r>
              <a:rPr lang="en-US" b="0" dirty="0">
                <a:latin typeface="Calibri"/>
                <a:ea typeface="Calibri"/>
                <a:cs typeface="Calibri"/>
              </a:rPr>
              <a:t>1:45 PM - Questions and Feedback</a:t>
            </a:r>
            <a:endParaRPr lang="en-US" dirty="0"/>
          </a:p>
          <a:p>
            <a:r>
              <a:rPr lang="en-US" b="0" dirty="0">
                <a:latin typeface="Calibri"/>
                <a:ea typeface="Calibri"/>
                <a:cs typeface="Calibri"/>
              </a:rPr>
              <a:t>Adjourn</a:t>
            </a:r>
          </a:p>
          <a:p>
            <a:endParaRPr lang="en-US" dirty="0"/>
          </a:p>
        </p:txBody>
      </p:sp>
    </p:spTree>
    <p:extLst>
      <p:ext uri="{BB962C8B-B14F-4D97-AF65-F5344CB8AC3E}">
        <p14:creationId xmlns:p14="http://schemas.microsoft.com/office/powerpoint/2010/main" val="417708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0E2D8-65D7-0CD7-FD8E-2E213F7113D8}"/>
              </a:ext>
            </a:extLst>
          </p:cNvPr>
          <p:cNvSpPr>
            <a:spLocks noGrp="1"/>
          </p:cNvSpPr>
          <p:nvPr>
            <p:ph type="title"/>
          </p:nvPr>
        </p:nvSpPr>
        <p:spPr>
          <a:xfrm>
            <a:off x="571498" y="818411"/>
            <a:ext cx="7103466" cy="787185"/>
          </a:xfrm>
        </p:spPr>
        <p:txBody>
          <a:bodyPr/>
          <a:lstStyle/>
          <a:p>
            <a:r>
              <a:rPr lang="en-US" b="1" dirty="0">
                <a:latin typeface="Calibri Light"/>
                <a:cs typeface="Calibri Light"/>
              </a:rPr>
              <a:t>HIPAA Reminder</a:t>
            </a:r>
            <a:endParaRPr lang="en-US" b="1" dirty="0"/>
          </a:p>
        </p:txBody>
      </p:sp>
      <p:sp>
        <p:nvSpPr>
          <p:cNvPr id="5" name="TextBox 4">
            <a:extLst>
              <a:ext uri="{FF2B5EF4-FFF2-40B4-BE49-F238E27FC236}">
                <a16:creationId xmlns:a16="http://schemas.microsoft.com/office/drawing/2014/main" id="{D58682EE-B592-C22D-BB29-1692613BC4F0}"/>
              </a:ext>
            </a:extLst>
          </p:cNvPr>
          <p:cNvSpPr txBox="1"/>
          <p:nvPr/>
        </p:nvSpPr>
        <p:spPr>
          <a:xfrm>
            <a:off x="571498" y="1889532"/>
            <a:ext cx="10214517" cy="4493538"/>
          </a:xfrm>
          <a:prstGeom prst="rect">
            <a:avLst/>
          </a:prstGeom>
          <a:noFill/>
        </p:spPr>
        <p:txBody>
          <a:bodyPr wrap="square">
            <a:spAutoFit/>
          </a:bodyPr>
          <a:lstStyle/>
          <a:p>
            <a:pPr>
              <a:buNone/>
            </a:pPr>
            <a:br>
              <a:rPr lang="en-US" dirty="0">
                <a:effectLst/>
                <a:latin typeface="Calibri" panose="020F0502020204030204" pitchFamily="34" charset="0"/>
              </a:rPr>
            </a:br>
            <a:r>
              <a:rPr lang="en-US" sz="2000" dirty="0">
                <a:solidFill>
                  <a:srgbClr val="43092E"/>
                </a:solidFill>
                <a:effectLst/>
                <a:latin typeface="Calibri" panose="020F0502020204030204" pitchFamily="34" charset="0"/>
              </a:rPr>
              <a:t>As</a:t>
            </a:r>
            <a:r>
              <a:rPr lang="en-US" sz="2400" dirty="0">
                <a:solidFill>
                  <a:srgbClr val="43092E"/>
                </a:solidFill>
                <a:effectLst/>
                <a:latin typeface="Calibri" panose="020F0502020204030204" pitchFamily="34" charset="0"/>
              </a:rPr>
              <a:t> </a:t>
            </a:r>
            <a:r>
              <a:rPr lang="en-US" sz="2000" dirty="0">
                <a:solidFill>
                  <a:srgbClr val="43092E"/>
                </a:solidFill>
                <a:effectLst/>
                <a:latin typeface="Calibri" panose="020F0502020204030204" pitchFamily="34" charset="0"/>
              </a:rPr>
              <a:t>the Community-Based Workforce, </a:t>
            </a:r>
            <a:r>
              <a:rPr lang="en-US" sz="2000" dirty="0">
                <a:solidFill>
                  <a:srgbClr val="43092E"/>
                </a:solidFill>
                <a:latin typeface="Calibri" panose="020F0502020204030204" pitchFamily="34" charset="0"/>
              </a:rPr>
              <a:t>y</a:t>
            </a:r>
            <a:r>
              <a:rPr lang="en-US" sz="2000" dirty="0">
                <a:solidFill>
                  <a:srgbClr val="43092E"/>
                </a:solidFill>
                <a:effectLst/>
                <a:latin typeface="Calibri" panose="020F0502020204030204" pitchFamily="34" charset="0"/>
              </a:rPr>
              <a:t>ou should only be viewing clients you are working with. Reviewing any other client’s profile for any reason other than directly tied to work, is strictly prohibited. </a:t>
            </a:r>
          </a:p>
          <a:p>
            <a:pPr>
              <a:buNone/>
            </a:pPr>
            <a:endParaRPr lang="en-US" sz="2000" dirty="0">
              <a:solidFill>
                <a:srgbClr val="43092E"/>
              </a:solidFill>
              <a:latin typeface="Calibri" panose="020F0502020204030204" pitchFamily="34" charset="0"/>
            </a:endParaRPr>
          </a:p>
          <a:p>
            <a:r>
              <a:rPr lang="en-US" sz="2000" b="1" dirty="0"/>
              <a:t>New instance of care? New consent.</a:t>
            </a:r>
            <a:endParaRPr lang="en-US" sz="2000" dirty="0"/>
          </a:p>
          <a:p>
            <a:r>
              <a:rPr lang="en-US" sz="2000" dirty="0"/>
              <a:t>Consent does </a:t>
            </a:r>
            <a:r>
              <a:rPr lang="en-US" sz="2000" b="1" dirty="0"/>
              <a:t>not</a:t>
            </a:r>
            <a:r>
              <a:rPr lang="en-US" sz="2000" dirty="0"/>
              <a:t> follow the client from service to service. Just because another provider, program, or Community-Based Worker previously obtained consent does not mean that consent automatically applies to the service </a:t>
            </a:r>
            <a:r>
              <a:rPr lang="en-US" sz="2000" b="1" dirty="0"/>
              <a:t>you</a:t>
            </a:r>
            <a:r>
              <a:rPr lang="en-US" sz="2000" dirty="0"/>
              <a:t> are providing today.</a:t>
            </a:r>
          </a:p>
          <a:p>
            <a:r>
              <a:rPr lang="en-US" sz="2000" dirty="0"/>
              <a:t>Each new instance of care requires you to confirm the client understands what they are agreeing to and obtain the appropriate </a:t>
            </a:r>
            <a:r>
              <a:rPr lang="en-US" sz="2000" b="1" dirty="0"/>
              <a:t>current consent/authorization for that service.</a:t>
            </a:r>
            <a:endParaRPr lang="en-US" sz="2000" dirty="0"/>
          </a:p>
          <a:p>
            <a:r>
              <a:rPr lang="en-US" sz="2000" b="1" dirty="0"/>
              <a:t>Think of it this way:</a:t>
            </a:r>
            <a:br>
              <a:rPr lang="en-US" sz="2000" dirty="0"/>
            </a:br>
            <a:r>
              <a:rPr lang="en-US" sz="2000" b="1" dirty="0"/>
              <a:t>New care → New conversation → New consent.</a:t>
            </a:r>
            <a:endParaRPr lang="en-US" sz="2000" dirty="0"/>
          </a:p>
          <a:p>
            <a:pPr>
              <a:buNone/>
            </a:pPr>
            <a:endParaRPr lang="en-US" sz="2400" dirty="0">
              <a:solidFill>
                <a:srgbClr val="43092E"/>
              </a:solidFill>
              <a:effectLst/>
              <a:latin typeface="Calibri" panose="020F0502020204030204" pitchFamily="34" charset="0"/>
            </a:endParaRPr>
          </a:p>
        </p:txBody>
      </p:sp>
    </p:spTree>
    <p:extLst>
      <p:ext uri="{BB962C8B-B14F-4D97-AF65-F5344CB8AC3E}">
        <p14:creationId xmlns:p14="http://schemas.microsoft.com/office/powerpoint/2010/main" val="983659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0E2D8-65D7-0CD7-FD8E-2E213F7113D8}"/>
              </a:ext>
            </a:extLst>
          </p:cNvPr>
          <p:cNvSpPr>
            <a:spLocks noGrp="1"/>
          </p:cNvSpPr>
          <p:nvPr>
            <p:ph type="title"/>
          </p:nvPr>
        </p:nvSpPr>
        <p:spPr>
          <a:xfrm>
            <a:off x="571498" y="818411"/>
            <a:ext cx="7103466" cy="787185"/>
          </a:xfrm>
        </p:spPr>
        <p:txBody>
          <a:bodyPr/>
          <a:lstStyle/>
          <a:p>
            <a:r>
              <a:rPr lang="en-US" dirty="0">
                <a:latin typeface="Calibri Light"/>
                <a:cs typeface="Calibri Light"/>
              </a:rPr>
              <a:t>C2C Workflow Overview </a:t>
            </a:r>
            <a:endParaRPr lang="en-US" dirty="0"/>
          </a:p>
        </p:txBody>
      </p:sp>
      <p:sp>
        <p:nvSpPr>
          <p:cNvPr id="9" name="TextBox 8">
            <a:extLst>
              <a:ext uri="{FF2B5EF4-FFF2-40B4-BE49-F238E27FC236}">
                <a16:creationId xmlns:a16="http://schemas.microsoft.com/office/drawing/2014/main" id="{D77F1172-798E-C081-344E-8469923FFA29}"/>
              </a:ext>
            </a:extLst>
          </p:cNvPr>
          <p:cNvSpPr txBox="1"/>
          <p:nvPr/>
        </p:nvSpPr>
        <p:spPr>
          <a:xfrm>
            <a:off x="571498" y="2038662"/>
            <a:ext cx="11240751" cy="4524315"/>
          </a:xfrm>
          <a:prstGeom prst="rect">
            <a:avLst/>
          </a:prstGeom>
          <a:noFill/>
        </p:spPr>
        <p:txBody>
          <a:bodyPr wrap="square" rtlCol="0">
            <a:spAutoFit/>
          </a:bodyPr>
          <a:lstStyle/>
          <a:p>
            <a:r>
              <a:rPr lang="en-US" dirty="0"/>
              <a:t>By </a:t>
            </a:r>
            <a:r>
              <a:rPr lang="en-US" b="1" dirty="0"/>
              <a:t>staying in the Workflow and completing each step in order</a:t>
            </a:r>
            <a:r>
              <a:rPr lang="en-US" dirty="0"/>
              <a:t>, you are also completing the activities needed to meet your </a:t>
            </a:r>
            <a:r>
              <a:rPr lang="en-US" b="1" dirty="0"/>
              <a:t>Key Performance Indicators (KPIs).</a:t>
            </a:r>
          </a:p>
          <a:p>
            <a:endParaRPr lang="en-US" dirty="0"/>
          </a:p>
          <a:p>
            <a:r>
              <a:rPr lang="en-US" dirty="0"/>
              <a:t>🔵 </a:t>
            </a:r>
            <a:r>
              <a:rPr lang="en-US" b="1" dirty="0"/>
              <a:t>Add New Client</a:t>
            </a:r>
            <a:br>
              <a:rPr lang="en-US" dirty="0"/>
            </a:br>
            <a:r>
              <a:rPr lang="en-US" dirty="0"/>
              <a:t>🔵 </a:t>
            </a:r>
            <a:r>
              <a:rPr lang="en-US" b="1" dirty="0"/>
              <a:t>Enroll Client – Programs &amp; Tasks</a:t>
            </a:r>
            <a:br>
              <a:rPr lang="en-US" dirty="0"/>
            </a:br>
            <a:r>
              <a:rPr lang="en-US" dirty="0"/>
              <a:t>🔵 </a:t>
            </a:r>
            <a:r>
              <a:rPr lang="en-US" b="1" dirty="0"/>
              <a:t>Review Case &amp; Assign to Appropriate Case Manager</a:t>
            </a:r>
            <a:br>
              <a:rPr lang="en-US" dirty="0"/>
            </a:br>
            <a:r>
              <a:rPr lang="en-US" dirty="0"/>
              <a:t>🔵 </a:t>
            </a:r>
            <a:r>
              <a:rPr lang="en-US" b="1" dirty="0"/>
              <a:t>Outreach &amp; Program Introduction</a:t>
            </a:r>
            <a:br>
              <a:rPr lang="en-US" dirty="0"/>
            </a:br>
            <a:r>
              <a:rPr lang="en-US" dirty="0"/>
              <a:t>🔵 </a:t>
            </a:r>
            <a:r>
              <a:rPr lang="en-US" b="1" dirty="0"/>
              <a:t>Obtain Consent &amp; Authorization</a:t>
            </a:r>
            <a:br>
              <a:rPr lang="en-US" dirty="0"/>
            </a:br>
            <a:r>
              <a:rPr lang="en-US" dirty="0"/>
              <a:t>🔵 </a:t>
            </a:r>
            <a:r>
              <a:rPr lang="en-US" b="1" dirty="0"/>
              <a:t>Complete HRSN Screening / Identify Needs</a:t>
            </a:r>
            <a:br>
              <a:rPr lang="en-US" dirty="0"/>
            </a:br>
            <a:r>
              <a:rPr lang="en-US" dirty="0"/>
              <a:t>🔵 </a:t>
            </a:r>
            <a:r>
              <a:rPr lang="en-US" b="1" dirty="0"/>
              <a:t>Make Outbound Referrals </a:t>
            </a:r>
            <a:br>
              <a:rPr lang="en-US" dirty="0"/>
            </a:br>
            <a:r>
              <a:rPr lang="en-US" dirty="0"/>
              <a:t>🔵 </a:t>
            </a:r>
            <a:r>
              <a:rPr lang="en-US" b="1" dirty="0"/>
              <a:t>Document Service Delivery &amp; Follow-Up</a:t>
            </a:r>
            <a:br>
              <a:rPr lang="en-US" dirty="0"/>
            </a:br>
            <a:r>
              <a:rPr lang="en-US" dirty="0"/>
              <a:t>🔵 </a:t>
            </a:r>
            <a:r>
              <a:rPr lang="en-US" b="1" dirty="0"/>
              <a:t>Complete Discharge / Close the Case</a:t>
            </a:r>
          </a:p>
          <a:p>
            <a:endParaRPr lang="en-US" dirty="0"/>
          </a:p>
          <a:p>
            <a:r>
              <a:rPr lang="en-US" b="1" dirty="0"/>
              <a:t>Follow the Workflow → Complete the Tasks → Meet the KPIs</a:t>
            </a:r>
            <a:endParaRPr lang="en-US" dirty="0"/>
          </a:p>
          <a:p>
            <a:r>
              <a:rPr lang="en-US" dirty="0"/>
              <a:t>The Workflow isn't extra work — </a:t>
            </a:r>
            <a:r>
              <a:rPr lang="en-US" b="1" dirty="0"/>
              <a:t>it is the work.</a:t>
            </a:r>
            <a:endParaRPr lang="en-US" dirty="0"/>
          </a:p>
          <a:p>
            <a:endParaRPr lang="en-US" dirty="0"/>
          </a:p>
        </p:txBody>
      </p:sp>
    </p:spTree>
    <p:extLst>
      <p:ext uri="{BB962C8B-B14F-4D97-AF65-F5344CB8AC3E}">
        <p14:creationId xmlns:p14="http://schemas.microsoft.com/office/powerpoint/2010/main" val="3383859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CFD88EE-8FD1-5ED1-EAB2-14000164F474}"/>
              </a:ext>
            </a:extLst>
          </p:cNvPr>
          <p:cNvSpPr>
            <a:spLocks noGrp="1"/>
          </p:cNvSpPr>
          <p:nvPr>
            <p:ph type="body" sz="quarter" idx="48"/>
          </p:nvPr>
        </p:nvSpPr>
        <p:spPr/>
        <p:txBody>
          <a:bodyPr>
            <a:normAutofit/>
          </a:bodyPr>
          <a:lstStyle/>
          <a:p>
            <a:r>
              <a:rPr lang="en-US" sz="4000" dirty="0">
                <a:latin typeface="Calibri Light"/>
                <a:ea typeface="Calibri Light"/>
                <a:cs typeface="Calibri Light"/>
              </a:rPr>
              <a:t>Outreach and Program Introduction</a:t>
            </a:r>
          </a:p>
          <a:p>
            <a:endParaRPr lang="en-US" sz="4000" dirty="0"/>
          </a:p>
        </p:txBody>
      </p:sp>
      <p:sp>
        <p:nvSpPr>
          <p:cNvPr id="4" name="Content Placeholder 3">
            <a:extLst>
              <a:ext uri="{FF2B5EF4-FFF2-40B4-BE49-F238E27FC236}">
                <a16:creationId xmlns:a16="http://schemas.microsoft.com/office/drawing/2014/main" id="{7895F2C1-C7F7-99DF-4AE4-0281EB520DBE}"/>
              </a:ext>
            </a:extLst>
          </p:cNvPr>
          <p:cNvSpPr>
            <a:spLocks noGrp="1"/>
          </p:cNvSpPr>
          <p:nvPr>
            <p:ph sz="quarter" idx="49"/>
          </p:nvPr>
        </p:nvSpPr>
        <p:spPr/>
        <p:txBody>
          <a:bodyPr>
            <a:normAutofit/>
          </a:bodyPr>
          <a:lstStyle/>
          <a:p>
            <a:pPr marL="57150" indent="0">
              <a:buNone/>
            </a:pPr>
            <a:endParaRPr lang="en-US" sz="2200" b="1" dirty="0"/>
          </a:p>
          <a:p>
            <a:pPr marL="57150" indent="0">
              <a:buNone/>
            </a:pPr>
            <a:endParaRPr lang="en-US" sz="2200" b="1" dirty="0"/>
          </a:p>
          <a:p>
            <a:pPr marL="57150" indent="0">
              <a:buNone/>
            </a:pPr>
            <a:endParaRPr lang="en-US" sz="2200" b="1" dirty="0"/>
          </a:p>
          <a:p>
            <a:pPr marL="57150" indent="0">
              <a:buNone/>
            </a:pPr>
            <a:endParaRPr lang="en-US" sz="2200" b="1" dirty="0"/>
          </a:p>
          <a:p>
            <a:pPr marL="57150" indent="0">
              <a:buNone/>
            </a:pPr>
            <a:endParaRPr lang="en-US" sz="2200" b="1" dirty="0"/>
          </a:p>
          <a:p>
            <a:pPr marL="57150" indent="0">
              <a:buNone/>
            </a:pPr>
            <a:endParaRPr lang="en-US" sz="2200" b="1" dirty="0"/>
          </a:p>
          <a:p>
            <a:pPr marL="57150" indent="0">
              <a:buNone/>
            </a:pPr>
            <a:endParaRPr lang="en-US" sz="2200" b="1" dirty="0"/>
          </a:p>
          <a:p>
            <a:pPr marL="57150" indent="0">
              <a:buNone/>
            </a:pPr>
            <a:endParaRPr lang="en-US" sz="2200" b="1" dirty="0"/>
          </a:p>
        </p:txBody>
      </p:sp>
      <p:pic>
        <p:nvPicPr>
          <p:cNvPr id="7" name="Picture 6">
            <a:extLst>
              <a:ext uri="{FF2B5EF4-FFF2-40B4-BE49-F238E27FC236}">
                <a16:creationId xmlns:a16="http://schemas.microsoft.com/office/drawing/2014/main" id="{B8AF945A-E111-ABD1-5D08-D37AE6BBBE72}"/>
              </a:ext>
            </a:extLst>
          </p:cNvPr>
          <p:cNvPicPr>
            <a:picLocks noChangeAspect="1"/>
          </p:cNvPicPr>
          <p:nvPr/>
        </p:nvPicPr>
        <p:blipFill>
          <a:blip r:embed="rId2"/>
          <a:stretch>
            <a:fillRect/>
          </a:stretch>
        </p:blipFill>
        <p:spPr>
          <a:xfrm>
            <a:off x="5367867" y="1955713"/>
            <a:ext cx="6252633" cy="3344419"/>
          </a:xfrm>
          <a:prstGeom prst="rect">
            <a:avLst/>
          </a:prstGeom>
        </p:spPr>
      </p:pic>
      <p:pic>
        <p:nvPicPr>
          <p:cNvPr id="9" name="Picture 8">
            <a:extLst>
              <a:ext uri="{FF2B5EF4-FFF2-40B4-BE49-F238E27FC236}">
                <a16:creationId xmlns:a16="http://schemas.microsoft.com/office/drawing/2014/main" id="{DD5BFCB7-42BB-3C4B-F932-B1FAC2A3BBF3}"/>
              </a:ext>
            </a:extLst>
          </p:cNvPr>
          <p:cNvPicPr>
            <a:picLocks noChangeAspect="1"/>
          </p:cNvPicPr>
          <p:nvPr/>
        </p:nvPicPr>
        <p:blipFill>
          <a:blip r:embed="rId3"/>
          <a:stretch>
            <a:fillRect/>
          </a:stretch>
        </p:blipFill>
        <p:spPr>
          <a:xfrm>
            <a:off x="752424" y="3198120"/>
            <a:ext cx="2819400" cy="1219200"/>
          </a:xfrm>
          <a:prstGeom prst="rect">
            <a:avLst/>
          </a:prstGeom>
        </p:spPr>
      </p:pic>
    </p:spTree>
    <p:extLst>
      <p:ext uri="{BB962C8B-B14F-4D97-AF65-F5344CB8AC3E}">
        <p14:creationId xmlns:p14="http://schemas.microsoft.com/office/powerpoint/2010/main" val="732545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8D4BA-69D8-FA23-90AC-F684D2417D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5B28AB-A4B3-C727-7C7C-E5E22C16883D}"/>
              </a:ext>
            </a:extLst>
          </p:cNvPr>
          <p:cNvSpPr>
            <a:spLocks noGrp="1"/>
          </p:cNvSpPr>
          <p:nvPr>
            <p:ph type="body" sz="quarter" idx="48"/>
          </p:nvPr>
        </p:nvSpPr>
        <p:spPr>
          <a:xfrm>
            <a:off x="571502" y="1270060"/>
            <a:ext cx="3503193" cy="4215848"/>
          </a:xfrm>
        </p:spPr>
        <p:txBody>
          <a:bodyPr>
            <a:normAutofit/>
          </a:bodyPr>
          <a:lstStyle/>
          <a:p>
            <a:r>
              <a:rPr lang="en-US" sz="4000" dirty="0"/>
              <a:t>Outreach &amp; Program Introduction – Record Contact </a:t>
            </a:r>
          </a:p>
        </p:txBody>
      </p:sp>
      <p:pic>
        <p:nvPicPr>
          <p:cNvPr id="5" name="Picture 4">
            <a:extLst>
              <a:ext uri="{FF2B5EF4-FFF2-40B4-BE49-F238E27FC236}">
                <a16:creationId xmlns:a16="http://schemas.microsoft.com/office/drawing/2014/main" id="{4B1C8CE2-C864-6E46-85D3-574D87FDA0FB}"/>
              </a:ext>
            </a:extLst>
          </p:cNvPr>
          <p:cNvPicPr>
            <a:picLocks noChangeAspect="1"/>
          </p:cNvPicPr>
          <p:nvPr/>
        </p:nvPicPr>
        <p:blipFill>
          <a:blip r:embed="rId3"/>
          <a:srcRect r="1" b="1941"/>
          <a:stretch>
            <a:fillRect/>
          </a:stretch>
        </p:blipFill>
        <p:spPr>
          <a:xfrm>
            <a:off x="5390148" y="713874"/>
            <a:ext cx="6005568" cy="5446294"/>
          </a:xfrm>
          <a:prstGeom prst="rect">
            <a:avLst/>
          </a:prstGeom>
          <a:noFill/>
        </p:spPr>
      </p:pic>
    </p:spTree>
    <p:extLst>
      <p:ext uri="{BB962C8B-B14F-4D97-AF65-F5344CB8AC3E}">
        <p14:creationId xmlns:p14="http://schemas.microsoft.com/office/powerpoint/2010/main" val="1704900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1A0208-B0B3-51F8-86BA-9EA6B107CA38}"/>
              </a:ext>
            </a:extLst>
          </p:cNvPr>
          <p:cNvSpPr>
            <a:spLocks noGrp="1"/>
          </p:cNvSpPr>
          <p:nvPr>
            <p:ph type="body" sz="quarter" idx="48"/>
          </p:nvPr>
        </p:nvSpPr>
        <p:spPr/>
        <p:txBody>
          <a:bodyPr>
            <a:normAutofit/>
          </a:bodyPr>
          <a:lstStyle/>
          <a:p>
            <a:r>
              <a:rPr lang="en-US" sz="4000" dirty="0"/>
              <a:t>Receive verbal consent or written consent</a:t>
            </a:r>
          </a:p>
        </p:txBody>
      </p:sp>
      <p:pic>
        <p:nvPicPr>
          <p:cNvPr id="6" name="Picture 5">
            <a:extLst>
              <a:ext uri="{FF2B5EF4-FFF2-40B4-BE49-F238E27FC236}">
                <a16:creationId xmlns:a16="http://schemas.microsoft.com/office/drawing/2014/main" id="{B0D5F93E-D495-A126-EC55-67B8B73630DE}"/>
              </a:ext>
            </a:extLst>
          </p:cNvPr>
          <p:cNvPicPr>
            <a:picLocks noChangeAspect="1"/>
          </p:cNvPicPr>
          <p:nvPr/>
        </p:nvPicPr>
        <p:blipFill>
          <a:blip r:embed="rId3"/>
          <a:stretch>
            <a:fillRect/>
          </a:stretch>
        </p:blipFill>
        <p:spPr>
          <a:xfrm>
            <a:off x="571502" y="3831021"/>
            <a:ext cx="2413000" cy="1219200"/>
          </a:xfrm>
          <a:prstGeom prst="rect">
            <a:avLst/>
          </a:prstGeom>
        </p:spPr>
      </p:pic>
      <p:pic>
        <p:nvPicPr>
          <p:cNvPr id="7" name="Picture 6">
            <a:extLst>
              <a:ext uri="{FF2B5EF4-FFF2-40B4-BE49-F238E27FC236}">
                <a16:creationId xmlns:a16="http://schemas.microsoft.com/office/drawing/2014/main" id="{2EE1741B-47AD-2492-D654-09CBEA8FF57E}"/>
              </a:ext>
            </a:extLst>
          </p:cNvPr>
          <p:cNvPicPr>
            <a:picLocks noChangeAspect="1"/>
          </p:cNvPicPr>
          <p:nvPr/>
        </p:nvPicPr>
        <p:blipFill>
          <a:blip r:embed="rId4"/>
          <a:stretch>
            <a:fillRect/>
          </a:stretch>
        </p:blipFill>
        <p:spPr>
          <a:xfrm>
            <a:off x="4419600" y="1500765"/>
            <a:ext cx="7772400" cy="3549456"/>
          </a:xfrm>
          <a:prstGeom prst="rect">
            <a:avLst/>
          </a:prstGeom>
        </p:spPr>
      </p:pic>
    </p:spTree>
    <p:extLst>
      <p:ext uri="{BB962C8B-B14F-4D97-AF65-F5344CB8AC3E}">
        <p14:creationId xmlns:p14="http://schemas.microsoft.com/office/powerpoint/2010/main" val="2227198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0AA22-417C-EF96-2895-B76F571360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3A4128-59F7-1594-9E74-726B839E05C9}"/>
              </a:ext>
            </a:extLst>
          </p:cNvPr>
          <p:cNvSpPr>
            <a:spLocks noGrp="1"/>
          </p:cNvSpPr>
          <p:nvPr>
            <p:ph type="body" sz="quarter" idx="48"/>
          </p:nvPr>
        </p:nvSpPr>
        <p:spPr>
          <a:xfrm>
            <a:off x="571502" y="1270060"/>
            <a:ext cx="3181245" cy="4215848"/>
          </a:xfrm>
        </p:spPr>
        <p:txBody>
          <a:bodyPr>
            <a:normAutofit/>
          </a:bodyPr>
          <a:lstStyle/>
          <a:p>
            <a:r>
              <a:rPr lang="en-US" sz="4000" b="1" dirty="0"/>
              <a:t>Complete HRSN Assessment </a:t>
            </a:r>
          </a:p>
          <a:p>
            <a:endParaRPr lang="en-US" sz="4000" b="1" dirty="0"/>
          </a:p>
        </p:txBody>
      </p:sp>
      <p:sp>
        <p:nvSpPr>
          <p:cNvPr id="7" name="TextBox 6">
            <a:extLst>
              <a:ext uri="{FF2B5EF4-FFF2-40B4-BE49-F238E27FC236}">
                <a16:creationId xmlns:a16="http://schemas.microsoft.com/office/drawing/2014/main" id="{C4C9B7E1-0C19-6FA3-987B-ADD3D69B3731}"/>
              </a:ext>
            </a:extLst>
          </p:cNvPr>
          <p:cNvSpPr txBox="1"/>
          <p:nvPr/>
        </p:nvSpPr>
        <p:spPr>
          <a:xfrm>
            <a:off x="4974074" y="1270060"/>
            <a:ext cx="6678315" cy="5075321"/>
          </a:xfrm>
          <a:prstGeom prst="rect">
            <a:avLst/>
          </a:prstGeom>
        </p:spPr>
        <p:txBody>
          <a:bodyPr vert="horz" lIns="91440" tIns="45720" rIns="91440" bIns="45720" rtlCol="0" anchorCtr="0">
            <a:normAutofit/>
          </a:bodyPr>
          <a:lstStyle/>
          <a:p>
            <a:pPr>
              <a:spcBef>
                <a:spcPts val="1000"/>
              </a:spcBef>
            </a:pPr>
            <a:endParaRPr lang="en-US" sz="2400" b="1" kern="1200" dirty="0">
              <a:solidFill>
                <a:schemeClr val="tx2"/>
              </a:solidFill>
            </a:endParaRPr>
          </a:p>
        </p:txBody>
      </p:sp>
      <p:pic>
        <p:nvPicPr>
          <p:cNvPr id="3" name="Picture 2">
            <a:extLst>
              <a:ext uri="{FF2B5EF4-FFF2-40B4-BE49-F238E27FC236}">
                <a16:creationId xmlns:a16="http://schemas.microsoft.com/office/drawing/2014/main" id="{DC5EFD0B-E81D-E699-21E8-188176C244B6}"/>
              </a:ext>
            </a:extLst>
          </p:cNvPr>
          <p:cNvPicPr>
            <a:picLocks noChangeAspect="1"/>
          </p:cNvPicPr>
          <p:nvPr/>
        </p:nvPicPr>
        <p:blipFill>
          <a:blip r:embed="rId3"/>
          <a:stretch>
            <a:fillRect/>
          </a:stretch>
        </p:blipFill>
        <p:spPr>
          <a:xfrm>
            <a:off x="959606" y="3296852"/>
            <a:ext cx="2400300" cy="1955800"/>
          </a:xfrm>
          <a:prstGeom prst="rect">
            <a:avLst/>
          </a:prstGeom>
        </p:spPr>
      </p:pic>
      <p:pic>
        <p:nvPicPr>
          <p:cNvPr id="4" name="Picture 3">
            <a:extLst>
              <a:ext uri="{FF2B5EF4-FFF2-40B4-BE49-F238E27FC236}">
                <a16:creationId xmlns:a16="http://schemas.microsoft.com/office/drawing/2014/main" id="{38289A56-CB42-3D0F-DD98-2246D946EEE6}"/>
              </a:ext>
            </a:extLst>
          </p:cNvPr>
          <p:cNvPicPr>
            <a:picLocks noChangeAspect="1"/>
          </p:cNvPicPr>
          <p:nvPr/>
        </p:nvPicPr>
        <p:blipFill>
          <a:blip r:embed="rId4"/>
          <a:stretch>
            <a:fillRect/>
          </a:stretch>
        </p:blipFill>
        <p:spPr>
          <a:xfrm>
            <a:off x="4427031" y="1804764"/>
            <a:ext cx="7460169" cy="2980856"/>
          </a:xfrm>
          <a:prstGeom prst="rect">
            <a:avLst/>
          </a:prstGeom>
        </p:spPr>
      </p:pic>
    </p:spTree>
    <p:extLst>
      <p:ext uri="{BB962C8B-B14F-4D97-AF65-F5344CB8AC3E}">
        <p14:creationId xmlns:p14="http://schemas.microsoft.com/office/powerpoint/2010/main" val="100287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AEC94-93AC-C355-8066-7B255E23A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A73CD7-A649-9301-6652-19BC28DC491E}"/>
              </a:ext>
            </a:extLst>
          </p:cNvPr>
          <p:cNvSpPr>
            <a:spLocks noGrp="1"/>
          </p:cNvSpPr>
          <p:nvPr>
            <p:ph type="body" sz="quarter" idx="48"/>
          </p:nvPr>
        </p:nvSpPr>
        <p:spPr>
          <a:xfrm>
            <a:off x="571502" y="1270060"/>
            <a:ext cx="3181245" cy="4215848"/>
          </a:xfrm>
        </p:spPr>
        <p:txBody>
          <a:bodyPr>
            <a:normAutofit/>
          </a:bodyPr>
          <a:lstStyle/>
          <a:p>
            <a:r>
              <a:rPr lang="en-US" sz="4000" b="1" dirty="0"/>
              <a:t>Complete HRSN Assessment Continued…</a:t>
            </a:r>
          </a:p>
          <a:p>
            <a:endParaRPr lang="en-US" sz="4000" b="1" dirty="0"/>
          </a:p>
          <a:p>
            <a:endParaRPr lang="en-US" sz="4000" b="1" dirty="0"/>
          </a:p>
        </p:txBody>
      </p:sp>
      <p:sp>
        <p:nvSpPr>
          <p:cNvPr id="7" name="TextBox 6">
            <a:extLst>
              <a:ext uri="{FF2B5EF4-FFF2-40B4-BE49-F238E27FC236}">
                <a16:creationId xmlns:a16="http://schemas.microsoft.com/office/drawing/2014/main" id="{07BA7254-1F75-AA63-3A73-9F5DBAB96E65}"/>
              </a:ext>
            </a:extLst>
          </p:cNvPr>
          <p:cNvSpPr txBox="1"/>
          <p:nvPr/>
        </p:nvSpPr>
        <p:spPr>
          <a:xfrm>
            <a:off x="4974074" y="1270060"/>
            <a:ext cx="6678315" cy="5075321"/>
          </a:xfrm>
          <a:prstGeom prst="rect">
            <a:avLst/>
          </a:prstGeom>
        </p:spPr>
        <p:txBody>
          <a:bodyPr vert="horz" lIns="91440" tIns="45720" rIns="91440" bIns="45720" rtlCol="0" anchorCtr="0">
            <a:normAutofit/>
          </a:bodyPr>
          <a:lstStyle/>
          <a:p>
            <a:pPr>
              <a:spcBef>
                <a:spcPts val="1000"/>
              </a:spcBef>
            </a:pPr>
            <a:endParaRPr lang="en-US" sz="2400" b="1" kern="1200" dirty="0">
              <a:solidFill>
                <a:schemeClr val="tx2"/>
              </a:solidFill>
            </a:endParaRPr>
          </a:p>
        </p:txBody>
      </p:sp>
      <p:pic>
        <p:nvPicPr>
          <p:cNvPr id="3" name="Picture 2">
            <a:extLst>
              <a:ext uri="{FF2B5EF4-FFF2-40B4-BE49-F238E27FC236}">
                <a16:creationId xmlns:a16="http://schemas.microsoft.com/office/drawing/2014/main" id="{E476A32D-E446-4ED0-F417-6E3CE177ADDF}"/>
              </a:ext>
            </a:extLst>
          </p:cNvPr>
          <p:cNvPicPr>
            <a:picLocks noChangeAspect="1"/>
          </p:cNvPicPr>
          <p:nvPr/>
        </p:nvPicPr>
        <p:blipFill>
          <a:blip r:embed="rId3"/>
          <a:stretch>
            <a:fillRect/>
          </a:stretch>
        </p:blipFill>
        <p:spPr>
          <a:xfrm>
            <a:off x="762961" y="3295192"/>
            <a:ext cx="2400300" cy="1955800"/>
          </a:xfrm>
          <a:prstGeom prst="rect">
            <a:avLst/>
          </a:prstGeom>
        </p:spPr>
      </p:pic>
      <p:pic>
        <p:nvPicPr>
          <p:cNvPr id="5" name="Picture 4">
            <a:extLst>
              <a:ext uri="{FF2B5EF4-FFF2-40B4-BE49-F238E27FC236}">
                <a16:creationId xmlns:a16="http://schemas.microsoft.com/office/drawing/2014/main" id="{D2EBBD6D-B4B5-39E7-1F08-2F252B7465AF}"/>
              </a:ext>
            </a:extLst>
          </p:cNvPr>
          <p:cNvPicPr>
            <a:picLocks noChangeAspect="1"/>
          </p:cNvPicPr>
          <p:nvPr/>
        </p:nvPicPr>
        <p:blipFill>
          <a:blip r:embed="rId4"/>
          <a:stretch>
            <a:fillRect/>
          </a:stretch>
        </p:blipFill>
        <p:spPr>
          <a:xfrm>
            <a:off x="4622260" y="512618"/>
            <a:ext cx="5047034" cy="2464045"/>
          </a:xfrm>
          <a:prstGeom prst="rect">
            <a:avLst/>
          </a:prstGeom>
        </p:spPr>
      </p:pic>
      <p:pic>
        <p:nvPicPr>
          <p:cNvPr id="6" name="Picture 5">
            <a:extLst>
              <a:ext uri="{FF2B5EF4-FFF2-40B4-BE49-F238E27FC236}">
                <a16:creationId xmlns:a16="http://schemas.microsoft.com/office/drawing/2014/main" id="{5116C4E8-86CF-CE3A-F36B-D9EAB63BC68C}"/>
              </a:ext>
            </a:extLst>
          </p:cNvPr>
          <p:cNvPicPr>
            <a:picLocks noChangeAspect="1"/>
          </p:cNvPicPr>
          <p:nvPr/>
        </p:nvPicPr>
        <p:blipFill>
          <a:blip r:embed="rId5"/>
          <a:stretch>
            <a:fillRect/>
          </a:stretch>
        </p:blipFill>
        <p:spPr>
          <a:xfrm>
            <a:off x="6382004" y="3295192"/>
            <a:ext cx="5047035" cy="2802176"/>
          </a:xfrm>
          <a:prstGeom prst="rect">
            <a:avLst/>
          </a:prstGeom>
        </p:spPr>
      </p:pic>
    </p:spTree>
    <p:extLst>
      <p:ext uri="{BB962C8B-B14F-4D97-AF65-F5344CB8AC3E}">
        <p14:creationId xmlns:p14="http://schemas.microsoft.com/office/powerpoint/2010/main" val="2171607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D11C6-AC2B-C6EE-1156-4CD26A34EC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B90936-B4E0-B3A2-64D3-B23A491B38B8}"/>
              </a:ext>
            </a:extLst>
          </p:cNvPr>
          <p:cNvSpPr>
            <a:spLocks noGrp="1"/>
          </p:cNvSpPr>
          <p:nvPr>
            <p:ph type="body" sz="quarter" idx="48"/>
          </p:nvPr>
        </p:nvSpPr>
        <p:spPr>
          <a:xfrm>
            <a:off x="571502" y="1270060"/>
            <a:ext cx="3181245" cy="4215848"/>
          </a:xfrm>
        </p:spPr>
        <p:txBody>
          <a:bodyPr>
            <a:normAutofit/>
          </a:bodyPr>
          <a:lstStyle/>
          <a:p>
            <a:r>
              <a:rPr lang="en-US" sz="4000" b="1" dirty="0"/>
              <a:t>Record Receipt of Written Consent and Authorization</a:t>
            </a:r>
          </a:p>
          <a:p>
            <a:endParaRPr lang="en-US" sz="4000" b="1" dirty="0"/>
          </a:p>
          <a:p>
            <a:endParaRPr lang="en-US" sz="4000" b="1" dirty="0"/>
          </a:p>
        </p:txBody>
      </p:sp>
      <p:sp>
        <p:nvSpPr>
          <p:cNvPr id="7" name="TextBox 6">
            <a:extLst>
              <a:ext uri="{FF2B5EF4-FFF2-40B4-BE49-F238E27FC236}">
                <a16:creationId xmlns:a16="http://schemas.microsoft.com/office/drawing/2014/main" id="{A637A9EA-A8DF-E2DF-7FF2-971AB2328B90}"/>
              </a:ext>
            </a:extLst>
          </p:cNvPr>
          <p:cNvSpPr txBox="1"/>
          <p:nvPr/>
        </p:nvSpPr>
        <p:spPr>
          <a:xfrm>
            <a:off x="4974074" y="1270060"/>
            <a:ext cx="6678315" cy="5075321"/>
          </a:xfrm>
          <a:prstGeom prst="rect">
            <a:avLst/>
          </a:prstGeom>
        </p:spPr>
        <p:txBody>
          <a:bodyPr vert="horz" lIns="91440" tIns="45720" rIns="91440" bIns="45720" rtlCol="0" anchorCtr="0">
            <a:normAutofit/>
          </a:bodyPr>
          <a:lstStyle/>
          <a:p>
            <a:pPr>
              <a:spcBef>
                <a:spcPts val="1000"/>
              </a:spcBef>
            </a:pPr>
            <a:endParaRPr lang="en-US" sz="2400" b="1" kern="1200" dirty="0">
              <a:solidFill>
                <a:schemeClr val="tx2"/>
              </a:solidFill>
            </a:endParaRPr>
          </a:p>
        </p:txBody>
      </p:sp>
      <p:pic>
        <p:nvPicPr>
          <p:cNvPr id="4" name="Picture 3">
            <a:extLst>
              <a:ext uri="{FF2B5EF4-FFF2-40B4-BE49-F238E27FC236}">
                <a16:creationId xmlns:a16="http://schemas.microsoft.com/office/drawing/2014/main" id="{36B5B202-0ED5-85B5-306D-4B804EDDDEE1}"/>
              </a:ext>
            </a:extLst>
          </p:cNvPr>
          <p:cNvPicPr>
            <a:picLocks noChangeAspect="1"/>
          </p:cNvPicPr>
          <p:nvPr/>
        </p:nvPicPr>
        <p:blipFill>
          <a:blip r:embed="rId3"/>
          <a:stretch>
            <a:fillRect/>
          </a:stretch>
        </p:blipFill>
        <p:spPr>
          <a:xfrm>
            <a:off x="839161" y="3807720"/>
            <a:ext cx="2349500" cy="2083414"/>
          </a:xfrm>
          <a:prstGeom prst="rect">
            <a:avLst/>
          </a:prstGeom>
        </p:spPr>
      </p:pic>
      <p:pic>
        <p:nvPicPr>
          <p:cNvPr id="8" name="Picture 7">
            <a:extLst>
              <a:ext uri="{FF2B5EF4-FFF2-40B4-BE49-F238E27FC236}">
                <a16:creationId xmlns:a16="http://schemas.microsoft.com/office/drawing/2014/main" id="{BC0AF3D0-E16C-4624-2DF6-4F6E13F35257}"/>
              </a:ext>
            </a:extLst>
          </p:cNvPr>
          <p:cNvPicPr>
            <a:picLocks noChangeAspect="1"/>
          </p:cNvPicPr>
          <p:nvPr/>
        </p:nvPicPr>
        <p:blipFill>
          <a:blip r:embed="rId4"/>
          <a:stretch>
            <a:fillRect/>
          </a:stretch>
        </p:blipFill>
        <p:spPr>
          <a:xfrm>
            <a:off x="4974074" y="1903410"/>
            <a:ext cx="6378766" cy="2945502"/>
          </a:xfrm>
          <a:prstGeom prst="rect">
            <a:avLst/>
          </a:prstGeom>
        </p:spPr>
      </p:pic>
    </p:spTree>
    <p:extLst>
      <p:ext uri="{BB962C8B-B14F-4D97-AF65-F5344CB8AC3E}">
        <p14:creationId xmlns:p14="http://schemas.microsoft.com/office/powerpoint/2010/main" val="1547080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15264-D13D-AEDC-B6C0-0ABC91DC8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5A5FC5-567B-72FE-9F13-E4A1619F8C79}"/>
              </a:ext>
            </a:extLst>
          </p:cNvPr>
          <p:cNvSpPr>
            <a:spLocks noGrp="1"/>
          </p:cNvSpPr>
          <p:nvPr>
            <p:ph type="body" sz="quarter" idx="48"/>
          </p:nvPr>
        </p:nvSpPr>
        <p:spPr>
          <a:xfrm>
            <a:off x="571502" y="1270060"/>
            <a:ext cx="3181245" cy="4215848"/>
          </a:xfrm>
        </p:spPr>
        <p:txBody>
          <a:bodyPr>
            <a:normAutofit/>
          </a:bodyPr>
          <a:lstStyle/>
          <a:p>
            <a:r>
              <a:rPr lang="en-US" sz="4000" b="1" dirty="0"/>
              <a:t>Find Resources/ Make Referrals </a:t>
            </a:r>
          </a:p>
          <a:p>
            <a:endParaRPr lang="en-US" sz="4000" b="1" dirty="0"/>
          </a:p>
          <a:p>
            <a:endParaRPr lang="en-US" sz="4000" b="1" dirty="0"/>
          </a:p>
        </p:txBody>
      </p:sp>
      <p:sp>
        <p:nvSpPr>
          <p:cNvPr id="7" name="TextBox 6">
            <a:extLst>
              <a:ext uri="{FF2B5EF4-FFF2-40B4-BE49-F238E27FC236}">
                <a16:creationId xmlns:a16="http://schemas.microsoft.com/office/drawing/2014/main" id="{F4306C99-8393-601A-C5A4-F61282682575}"/>
              </a:ext>
            </a:extLst>
          </p:cNvPr>
          <p:cNvSpPr txBox="1"/>
          <p:nvPr/>
        </p:nvSpPr>
        <p:spPr>
          <a:xfrm>
            <a:off x="4974074" y="1270060"/>
            <a:ext cx="6678315" cy="5075321"/>
          </a:xfrm>
          <a:prstGeom prst="rect">
            <a:avLst/>
          </a:prstGeom>
        </p:spPr>
        <p:txBody>
          <a:bodyPr vert="horz" lIns="91440" tIns="45720" rIns="91440" bIns="45720" rtlCol="0" anchorCtr="0">
            <a:normAutofit/>
          </a:bodyPr>
          <a:lstStyle/>
          <a:p>
            <a:pPr>
              <a:spcBef>
                <a:spcPts val="1000"/>
              </a:spcBef>
            </a:pPr>
            <a:endParaRPr lang="en-US" sz="2400" b="1" kern="1200" dirty="0">
              <a:solidFill>
                <a:schemeClr val="tx2"/>
              </a:solidFill>
            </a:endParaRPr>
          </a:p>
        </p:txBody>
      </p:sp>
      <p:pic>
        <p:nvPicPr>
          <p:cNvPr id="3" name="Picture 2">
            <a:extLst>
              <a:ext uri="{FF2B5EF4-FFF2-40B4-BE49-F238E27FC236}">
                <a16:creationId xmlns:a16="http://schemas.microsoft.com/office/drawing/2014/main" id="{C1522F58-7183-3345-828F-473DF6826BE3}"/>
              </a:ext>
            </a:extLst>
          </p:cNvPr>
          <p:cNvPicPr>
            <a:picLocks noChangeAspect="1"/>
          </p:cNvPicPr>
          <p:nvPr/>
        </p:nvPicPr>
        <p:blipFill>
          <a:blip r:embed="rId3"/>
          <a:stretch>
            <a:fillRect/>
          </a:stretch>
        </p:blipFill>
        <p:spPr>
          <a:xfrm>
            <a:off x="743911" y="3202792"/>
            <a:ext cx="2413000" cy="1943100"/>
          </a:xfrm>
          <a:prstGeom prst="rect">
            <a:avLst/>
          </a:prstGeom>
        </p:spPr>
      </p:pic>
      <p:pic>
        <p:nvPicPr>
          <p:cNvPr id="5" name="Picture 4">
            <a:extLst>
              <a:ext uri="{FF2B5EF4-FFF2-40B4-BE49-F238E27FC236}">
                <a16:creationId xmlns:a16="http://schemas.microsoft.com/office/drawing/2014/main" id="{576A6F67-0947-4227-DC89-C0816238ED8B}"/>
              </a:ext>
            </a:extLst>
          </p:cNvPr>
          <p:cNvPicPr>
            <a:picLocks noChangeAspect="1"/>
          </p:cNvPicPr>
          <p:nvPr/>
        </p:nvPicPr>
        <p:blipFill>
          <a:blip r:embed="rId4"/>
          <a:stretch>
            <a:fillRect/>
          </a:stretch>
        </p:blipFill>
        <p:spPr>
          <a:xfrm>
            <a:off x="8724995" y="4706084"/>
            <a:ext cx="3337370" cy="1756497"/>
          </a:xfrm>
          <a:prstGeom prst="rect">
            <a:avLst/>
          </a:prstGeom>
        </p:spPr>
      </p:pic>
      <p:pic>
        <p:nvPicPr>
          <p:cNvPr id="6" name="Picture 5">
            <a:extLst>
              <a:ext uri="{FF2B5EF4-FFF2-40B4-BE49-F238E27FC236}">
                <a16:creationId xmlns:a16="http://schemas.microsoft.com/office/drawing/2014/main" id="{50509D27-40CC-5EBA-CDFB-8522D3E2FB49}"/>
              </a:ext>
            </a:extLst>
          </p:cNvPr>
          <p:cNvPicPr>
            <a:picLocks noChangeAspect="1"/>
          </p:cNvPicPr>
          <p:nvPr/>
        </p:nvPicPr>
        <p:blipFill>
          <a:blip r:embed="rId5"/>
          <a:stretch>
            <a:fillRect/>
          </a:stretch>
        </p:blipFill>
        <p:spPr>
          <a:xfrm>
            <a:off x="6449783" y="2477842"/>
            <a:ext cx="3943897" cy="2004881"/>
          </a:xfrm>
          <a:prstGeom prst="rect">
            <a:avLst/>
          </a:prstGeom>
        </p:spPr>
      </p:pic>
      <p:pic>
        <p:nvPicPr>
          <p:cNvPr id="9" name="Picture 8">
            <a:extLst>
              <a:ext uri="{FF2B5EF4-FFF2-40B4-BE49-F238E27FC236}">
                <a16:creationId xmlns:a16="http://schemas.microsoft.com/office/drawing/2014/main" id="{EA2A7B1D-7C81-E47A-93EB-F80B10913D40}"/>
              </a:ext>
            </a:extLst>
          </p:cNvPr>
          <p:cNvPicPr>
            <a:picLocks noChangeAspect="1"/>
          </p:cNvPicPr>
          <p:nvPr/>
        </p:nvPicPr>
        <p:blipFill>
          <a:blip r:embed="rId6"/>
          <a:stretch>
            <a:fillRect/>
          </a:stretch>
        </p:blipFill>
        <p:spPr>
          <a:xfrm>
            <a:off x="4465133" y="395419"/>
            <a:ext cx="4480747" cy="1859062"/>
          </a:xfrm>
          <a:prstGeom prst="rect">
            <a:avLst/>
          </a:prstGeom>
        </p:spPr>
      </p:pic>
    </p:spTree>
    <p:extLst>
      <p:ext uri="{BB962C8B-B14F-4D97-AF65-F5344CB8AC3E}">
        <p14:creationId xmlns:p14="http://schemas.microsoft.com/office/powerpoint/2010/main" val="2836147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B0009-64FA-7BA6-F2F7-EABDA3538A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E77091-27C0-469A-70E3-95C17768EA66}"/>
              </a:ext>
            </a:extLst>
          </p:cNvPr>
          <p:cNvSpPr>
            <a:spLocks noGrp="1"/>
          </p:cNvSpPr>
          <p:nvPr>
            <p:ph type="body" sz="quarter" idx="48"/>
          </p:nvPr>
        </p:nvSpPr>
        <p:spPr>
          <a:xfrm>
            <a:off x="571502" y="1270060"/>
            <a:ext cx="3181245" cy="4215848"/>
          </a:xfrm>
        </p:spPr>
        <p:txBody>
          <a:bodyPr>
            <a:normAutofit/>
          </a:bodyPr>
          <a:lstStyle/>
          <a:p>
            <a:r>
              <a:rPr lang="en-US" sz="4000" b="1" dirty="0"/>
              <a:t>Find Resources/ Make Referrals Continued… </a:t>
            </a:r>
          </a:p>
          <a:p>
            <a:endParaRPr lang="en-US" sz="4000" b="1" dirty="0"/>
          </a:p>
          <a:p>
            <a:endParaRPr lang="en-US" sz="4000" b="1" dirty="0"/>
          </a:p>
        </p:txBody>
      </p:sp>
      <p:sp>
        <p:nvSpPr>
          <p:cNvPr id="7" name="TextBox 6">
            <a:extLst>
              <a:ext uri="{FF2B5EF4-FFF2-40B4-BE49-F238E27FC236}">
                <a16:creationId xmlns:a16="http://schemas.microsoft.com/office/drawing/2014/main" id="{9C0482C8-832F-13B8-F702-170E840A9882}"/>
              </a:ext>
            </a:extLst>
          </p:cNvPr>
          <p:cNvSpPr txBox="1"/>
          <p:nvPr/>
        </p:nvSpPr>
        <p:spPr>
          <a:xfrm>
            <a:off x="4974074" y="1270060"/>
            <a:ext cx="6678315" cy="5075321"/>
          </a:xfrm>
          <a:prstGeom prst="rect">
            <a:avLst/>
          </a:prstGeom>
        </p:spPr>
        <p:txBody>
          <a:bodyPr vert="horz" lIns="91440" tIns="45720" rIns="91440" bIns="45720" rtlCol="0" anchorCtr="0">
            <a:normAutofit/>
          </a:bodyPr>
          <a:lstStyle/>
          <a:p>
            <a:pPr>
              <a:spcBef>
                <a:spcPts val="1000"/>
              </a:spcBef>
            </a:pPr>
            <a:endParaRPr lang="en-US" sz="2400" b="1" kern="1200" dirty="0">
              <a:solidFill>
                <a:schemeClr val="tx2"/>
              </a:solidFill>
            </a:endParaRPr>
          </a:p>
        </p:txBody>
      </p:sp>
      <p:pic>
        <p:nvPicPr>
          <p:cNvPr id="3" name="Picture 2">
            <a:extLst>
              <a:ext uri="{FF2B5EF4-FFF2-40B4-BE49-F238E27FC236}">
                <a16:creationId xmlns:a16="http://schemas.microsoft.com/office/drawing/2014/main" id="{57E918CA-4EEE-4C1D-F123-9EE5435C9B1C}"/>
              </a:ext>
            </a:extLst>
          </p:cNvPr>
          <p:cNvPicPr>
            <a:picLocks noChangeAspect="1"/>
          </p:cNvPicPr>
          <p:nvPr/>
        </p:nvPicPr>
        <p:blipFill>
          <a:blip r:embed="rId3"/>
          <a:stretch>
            <a:fillRect/>
          </a:stretch>
        </p:blipFill>
        <p:spPr>
          <a:xfrm>
            <a:off x="762602" y="3807720"/>
            <a:ext cx="2413000" cy="1943100"/>
          </a:xfrm>
          <a:prstGeom prst="rect">
            <a:avLst/>
          </a:prstGeom>
        </p:spPr>
      </p:pic>
      <p:pic>
        <p:nvPicPr>
          <p:cNvPr id="4" name="Picture 3">
            <a:extLst>
              <a:ext uri="{FF2B5EF4-FFF2-40B4-BE49-F238E27FC236}">
                <a16:creationId xmlns:a16="http://schemas.microsoft.com/office/drawing/2014/main" id="{AAA04FD7-BB61-8C66-BBD1-DA589D9D141F}"/>
              </a:ext>
            </a:extLst>
          </p:cNvPr>
          <p:cNvPicPr>
            <a:picLocks noChangeAspect="1"/>
          </p:cNvPicPr>
          <p:nvPr/>
        </p:nvPicPr>
        <p:blipFill>
          <a:blip r:embed="rId4"/>
          <a:stretch>
            <a:fillRect/>
          </a:stretch>
        </p:blipFill>
        <p:spPr>
          <a:xfrm>
            <a:off x="4712489" y="575058"/>
            <a:ext cx="4250645" cy="1848014"/>
          </a:xfrm>
          <a:prstGeom prst="rect">
            <a:avLst/>
          </a:prstGeom>
        </p:spPr>
      </p:pic>
      <p:pic>
        <p:nvPicPr>
          <p:cNvPr id="8" name="Picture 7">
            <a:extLst>
              <a:ext uri="{FF2B5EF4-FFF2-40B4-BE49-F238E27FC236}">
                <a16:creationId xmlns:a16="http://schemas.microsoft.com/office/drawing/2014/main" id="{C3428754-341A-73D1-868B-39CC4F5DB9DF}"/>
              </a:ext>
            </a:extLst>
          </p:cNvPr>
          <p:cNvPicPr>
            <a:picLocks noChangeAspect="1"/>
          </p:cNvPicPr>
          <p:nvPr/>
        </p:nvPicPr>
        <p:blipFill>
          <a:blip r:embed="rId5"/>
          <a:stretch>
            <a:fillRect/>
          </a:stretch>
        </p:blipFill>
        <p:spPr>
          <a:xfrm>
            <a:off x="7815731" y="4802255"/>
            <a:ext cx="4250644" cy="1848014"/>
          </a:xfrm>
          <a:prstGeom prst="rect">
            <a:avLst/>
          </a:prstGeom>
        </p:spPr>
      </p:pic>
      <p:pic>
        <p:nvPicPr>
          <p:cNvPr id="10" name="Picture 9">
            <a:extLst>
              <a:ext uri="{FF2B5EF4-FFF2-40B4-BE49-F238E27FC236}">
                <a16:creationId xmlns:a16="http://schemas.microsoft.com/office/drawing/2014/main" id="{2276DCB4-1721-0DE8-EC10-63BF92267CE8}"/>
              </a:ext>
            </a:extLst>
          </p:cNvPr>
          <p:cNvPicPr>
            <a:picLocks noChangeAspect="1"/>
          </p:cNvPicPr>
          <p:nvPr/>
        </p:nvPicPr>
        <p:blipFill>
          <a:blip r:embed="rId6"/>
          <a:stretch>
            <a:fillRect/>
          </a:stretch>
        </p:blipFill>
        <p:spPr>
          <a:xfrm>
            <a:off x="6264955" y="2727960"/>
            <a:ext cx="4250645" cy="1848014"/>
          </a:xfrm>
          <a:prstGeom prst="rect">
            <a:avLst/>
          </a:prstGeom>
        </p:spPr>
      </p:pic>
    </p:spTree>
    <p:extLst>
      <p:ext uri="{BB962C8B-B14F-4D97-AF65-F5344CB8AC3E}">
        <p14:creationId xmlns:p14="http://schemas.microsoft.com/office/powerpoint/2010/main" val="1101360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E4ED7-71AB-5D94-6242-0E0C86574D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F4DBF6-D8E2-AF1B-317E-F388297282B2}"/>
              </a:ext>
            </a:extLst>
          </p:cNvPr>
          <p:cNvSpPr>
            <a:spLocks noGrp="1"/>
          </p:cNvSpPr>
          <p:nvPr>
            <p:ph type="body" sz="quarter" idx="48"/>
          </p:nvPr>
        </p:nvSpPr>
        <p:spPr>
          <a:xfrm>
            <a:off x="571503" y="1270060"/>
            <a:ext cx="3375658" cy="4215848"/>
          </a:xfrm>
        </p:spPr>
        <p:txBody>
          <a:bodyPr>
            <a:normAutofit/>
          </a:bodyPr>
          <a:lstStyle/>
          <a:p>
            <a:r>
              <a:rPr lang="en-US" sz="4000" b="1" dirty="0"/>
              <a:t>Progress</a:t>
            </a:r>
          </a:p>
          <a:p>
            <a:r>
              <a:rPr lang="en-US" sz="4000" b="1" dirty="0"/>
              <a:t>Update</a:t>
            </a:r>
          </a:p>
          <a:p>
            <a:endParaRPr lang="en-US" sz="4000" b="1" dirty="0"/>
          </a:p>
          <a:p>
            <a:endParaRPr lang="en-US" sz="4000" b="1" dirty="0"/>
          </a:p>
        </p:txBody>
      </p:sp>
      <p:sp>
        <p:nvSpPr>
          <p:cNvPr id="7" name="TextBox 6">
            <a:extLst>
              <a:ext uri="{FF2B5EF4-FFF2-40B4-BE49-F238E27FC236}">
                <a16:creationId xmlns:a16="http://schemas.microsoft.com/office/drawing/2014/main" id="{4DEE05AE-4F58-F525-C7F7-A73D069E19B4}"/>
              </a:ext>
            </a:extLst>
          </p:cNvPr>
          <p:cNvSpPr txBox="1"/>
          <p:nvPr/>
        </p:nvSpPr>
        <p:spPr>
          <a:xfrm>
            <a:off x="4974074" y="1270060"/>
            <a:ext cx="6678315" cy="5075321"/>
          </a:xfrm>
          <a:prstGeom prst="rect">
            <a:avLst/>
          </a:prstGeom>
        </p:spPr>
        <p:txBody>
          <a:bodyPr vert="horz" lIns="91440" tIns="45720" rIns="91440" bIns="45720" rtlCol="0" anchorCtr="0">
            <a:normAutofit/>
          </a:bodyPr>
          <a:lstStyle/>
          <a:p>
            <a:pPr>
              <a:spcBef>
                <a:spcPts val="1000"/>
              </a:spcBef>
            </a:pPr>
            <a:endParaRPr lang="en-US" sz="2400" b="1" kern="1200" dirty="0">
              <a:solidFill>
                <a:schemeClr val="tx2"/>
              </a:solidFill>
            </a:endParaRPr>
          </a:p>
        </p:txBody>
      </p:sp>
      <p:pic>
        <p:nvPicPr>
          <p:cNvPr id="5" name="Picture 4">
            <a:extLst>
              <a:ext uri="{FF2B5EF4-FFF2-40B4-BE49-F238E27FC236}">
                <a16:creationId xmlns:a16="http://schemas.microsoft.com/office/drawing/2014/main" id="{1D3A99F5-F507-1181-57AD-36DCCFDA28BF}"/>
              </a:ext>
            </a:extLst>
          </p:cNvPr>
          <p:cNvPicPr>
            <a:picLocks noChangeAspect="1"/>
          </p:cNvPicPr>
          <p:nvPr/>
        </p:nvPicPr>
        <p:blipFill>
          <a:blip r:embed="rId3"/>
          <a:stretch>
            <a:fillRect/>
          </a:stretch>
        </p:blipFill>
        <p:spPr>
          <a:xfrm>
            <a:off x="638546" y="3838200"/>
            <a:ext cx="2413000" cy="1930400"/>
          </a:xfrm>
          <a:prstGeom prst="rect">
            <a:avLst/>
          </a:prstGeom>
        </p:spPr>
      </p:pic>
      <p:pic>
        <p:nvPicPr>
          <p:cNvPr id="6" name="Picture 5">
            <a:extLst>
              <a:ext uri="{FF2B5EF4-FFF2-40B4-BE49-F238E27FC236}">
                <a16:creationId xmlns:a16="http://schemas.microsoft.com/office/drawing/2014/main" id="{8AA2B0E0-2768-0534-0A7E-76A02874B8F7}"/>
              </a:ext>
            </a:extLst>
          </p:cNvPr>
          <p:cNvPicPr>
            <a:picLocks noChangeAspect="1"/>
          </p:cNvPicPr>
          <p:nvPr/>
        </p:nvPicPr>
        <p:blipFill>
          <a:blip r:embed="rId4"/>
          <a:stretch>
            <a:fillRect/>
          </a:stretch>
        </p:blipFill>
        <p:spPr>
          <a:xfrm>
            <a:off x="4358641" y="1658606"/>
            <a:ext cx="7772400" cy="3144794"/>
          </a:xfrm>
          <a:prstGeom prst="rect">
            <a:avLst/>
          </a:prstGeom>
        </p:spPr>
      </p:pic>
    </p:spTree>
    <p:extLst>
      <p:ext uri="{BB962C8B-B14F-4D97-AF65-F5344CB8AC3E}">
        <p14:creationId xmlns:p14="http://schemas.microsoft.com/office/powerpoint/2010/main" val="2436595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AEF4F-0430-E627-F41C-83D87BA254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2AA5EB-5C60-A0B3-E5DE-D46B390E4786}"/>
              </a:ext>
            </a:extLst>
          </p:cNvPr>
          <p:cNvSpPr>
            <a:spLocks noGrp="1"/>
          </p:cNvSpPr>
          <p:nvPr>
            <p:ph type="body" sz="quarter" idx="48"/>
          </p:nvPr>
        </p:nvSpPr>
        <p:spPr>
          <a:xfrm>
            <a:off x="571503" y="1270060"/>
            <a:ext cx="3375658" cy="4215848"/>
          </a:xfrm>
        </p:spPr>
        <p:txBody>
          <a:bodyPr>
            <a:normAutofit/>
          </a:bodyPr>
          <a:lstStyle/>
          <a:p>
            <a:r>
              <a:rPr lang="en-US" sz="4000" b="1" dirty="0"/>
              <a:t>Complete Discharge Form</a:t>
            </a:r>
          </a:p>
          <a:p>
            <a:endParaRPr lang="en-US" sz="4000" b="1" dirty="0"/>
          </a:p>
        </p:txBody>
      </p:sp>
      <p:sp>
        <p:nvSpPr>
          <p:cNvPr id="7" name="TextBox 6">
            <a:extLst>
              <a:ext uri="{FF2B5EF4-FFF2-40B4-BE49-F238E27FC236}">
                <a16:creationId xmlns:a16="http://schemas.microsoft.com/office/drawing/2014/main" id="{88B40537-A7E8-51B4-A4A6-1946440BF803}"/>
              </a:ext>
            </a:extLst>
          </p:cNvPr>
          <p:cNvSpPr txBox="1"/>
          <p:nvPr/>
        </p:nvSpPr>
        <p:spPr>
          <a:xfrm>
            <a:off x="4974074" y="1270060"/>
            <a:ext cx="6678315" cy="5075321"/>
          </a:xfrm>
          <a:prstGeom prst="rect">
            <a:avLst/>
          </a:prstGeom>
        </p:spPr>
        <p:txBody>
          <a:bodyPr vert="horz" lIns="91440" tIns="45720" rIns="91440" bIns="45720" rtlCol="0" anchorCtr="0">
            <a:normAutofit/>
          </a:bodyPr>
          <a:lstStyle/>
          <a:p>
            <a:pPr>
              <a:spcBef>
                <a:spcPts val="1000"/>
              </a:spcBef>
            </a:pPr>
            <a:endParaRPr lang="en-US" sz="2400" b="1" kern="1200" dirty="0">
              <a:solidFill>
                <a:schemeClr val="tx2"/>
              </a:solidFill>
            </a:endParaRPr>
          </a:p>
        </p:txBody>
      </p:sp>
      <p:pic>
        <p:nvPicPr>
          <p:cNvPr id="3" name="Picture 2">
            <a:extLst>
              <a:ext uri="{FF2B5EF4-FFF2-40B4-BE49-F238E27FC236}">
                <a16:creationId xmlns:a16="http://schemas.microsoft.com/office/drawing/2014/main" id="{5C0EB601-4D1A-48FE-81F8-D0C231559FED}"/>
              </a:ext>
            </a:extLst>
          </p:cNvPr>
          <p:cNvPicPr>
            <a:picLocks noChangeAspect="1"/>
          </p:cNvPicPr>
          <p:nvPr/>
        </p:nvPicPr>
        <p:blipFill>
          <a:blip r:embed="rId3"/>
          <a:stretch>
            <a:fillRect/>
          </a:stretch>
        </p:blipFill>
        <p:spPr>
          <a:xfrm>
            <a:off x="944882" y="2861570"/>
            <a:ext cx="2628900" cy="1892300"/>
          </a:xfrm>
          <a:prstGeom prst="rect">
            <a:avLst/>
          </a:prstGeom>
        </p:spPr>
      </p:pic>
      <p:pic>
        <p:nvPicPr>
          <p:cNvPr id="4" name="Picture 3">
            <a:extLst>
              <a:ext uri="{FF2B5EF4-FFF2-40B4-BE49-F238E27FC236}">
                <a16:creationId xmlns:a16="http://schemas.microsoft.com/office/drawing/2014/main" id="{AE8D1651-08F2-FE60-0247-1BC779F3A4FC}"/>
              </a:ext>
            </a:extLst>
          </p:cNvPr>
          <p:cNvPicPr>
            <a:picLocks noChangeAspect="1"/>
          </p:cNvPicPr>
          <p:nvPr/>
        </p:nvPicPr>
        <p:blipFill>
          <a:blip r:embed="rId4"/>
          <a:stretch>
            <a:fillRect/>
          </a:stretch>
        </p:blipFill>
        <p:spPr>
          <a:xfrm>
            <a:off x="4711461" y="317678"/>
            <a:ext cx="4001218" cy="1999762"/>
          </a:xfrm>
          <a:prstGeom prst="rect">
            <a:avLst/>
          </a:prstGeom>
        </p:spPr>
      </p:pic>
      <p:pic>
        <p:nvPicPr>
          <p:cNvPr id="8" name="Picture 7">
            <a:extLst>
              <a:ext uri="{FF2B5EF4-FFF2-40B4-BE49-F238E27FC236}">
                <a16:creationId xmlns:a16="http://schemas.microsoft.com/office/drawing/2014/main" id="{0E44EE8D-B145-46AD-66F5-9FFB00B73E76}"/>
              </a:ext>
            </a:extLst>
          </p:cNvPr>
          <p:cNvPicPr>
            <a:picLocks noChangeAspect="1"/>
          </p:cNvPicPr>
          <p:nvPr/>
        </p:nvPicPr>
        <p:blipFill>
          <a:blip r:embed="rId5"/>
          <a:stretch>
            <a:fillRect/>
          </a:stretch>
        </p:blipFill>
        <p:spPr>
          <a:xfrm>
            <a:off x="5946471" y="2514802"/>
            <a:ext cx="4733519" cy="1999762"/>
          </a:xfrm>
          <a:prstGeom prst="rect">
            <a:avLst/>
          </a:prstGeom>
        </p:spPr>
      </p:pic>
      <p:pic>
        <p:nvPicPr>
          <p:cNvPr id="9" name="Picture 8">
            <a:extLst>
              <a:ext uri="{FF2B5EF4-FFF2-40B4-BE49-F238E27FC236}">
                <a16:creationId xmlns:a16="http://schemas.microsoft.com/office/drawing/2014/main" id="{1708D76C-96D4-2296-3371-0C778213F9BE}"/>
              </a:ext>
            </a:extLst>
          </p:cNvPr>
          <p:cNvPicPr>
            <a:picLocks noChangeAspect="1"/>
          </p:cNvPicPr>
          <p:nvPr/>
        </p:nvPicPr>
        <p:blipFill>
          <a:blip r:embed="rId6"/>
          <a:stretch>
            <a:fillRect/>
          </a:stretch>
        </p:blipFill>
        <p:spPr>
          <a:xfrm>
            <a:off x="7671758" y="4711927"/>
            <a:ext cx="4243244" cy="1752025"/>
          </a:xfrm>
          <a:prstGeom prst="rect">
            <a:avLst/>
          </a:prstGeom>
        </p:spPr>
      </p:pic>
    </p:spTree>
    <p:extLst>
      <p:ext uri="{BB962C8B-B14F-4D97-AF65-F5344CB8AC3E}">
        <p14:creationId xmlns:p14="http://schemas.microsoft.com/office/powerpoint/2010/main" val="1542030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66ACA-EE26-4D49-AA86-9C82E8D3ECDC}"/>
              </a:ext>
            </a:extLst>
          </p:cNvPr>
          <p:cNvSpPr>
            <a:spLocks noGrp="1"/>
          </p:cNvSpPr>
          <p:nvPr>
            <p:ph type="title"/>
          </p:nvPr>
        </p:nvSpPr>
        <p:spPr/>
        <p:txBody>
          <a:bodyPr/>
          <a:lstStyle/>
          <a:p>
            <a:r>
              <a:rPr lang="en-US" dirty="0"/>
              <a:t>Client Case vs Client Profile</a:t>
            </a:r>
          </a:p>
        </p:txBody>
      </p:sp>
      <p:pic>
        <p:nvPicPr>
          <p:cNvPr id="6" name="Picture 5">
            <a:extLst>
              <a:ext uri="{FF2B5EF4-FFF2-40B4-BE49-F238E27FC236}">
                <a16:creationId xmlns:a16="http://schemas.microsoft.com/office/drawing/2014/main" id="{2630CDD6-FEDC-0C2F-65EF-91481B217686}"/>
              </a:ext>
            </a:extLst>
          </p:cNvPr>
          <p:cNvPicPr>
            <a:picLocks noChangeAspect="1"/>
          </p:cNvPicPr>
          <p:nvPr/>
        </p:nvPicPr>
        <p:blipFill>
          <a:blip r:embed="rId3"/>
          <a:stretch>
            <a:fillRect/>
          </a:stretch>
        </p:blipFill>
        <p:spPr>
          <a:xfrm>
            <a:off x="1764868" y="1902283"/>
            <a:ext cx="7772400" cy="4137956"/>
          </a:xfrm>
          <a:prstGeom prst="rect">
            <a:avLst/>
          </a:prstGeom>
        </p:spPr>
      </p:pic>
    </p:spTree>
    <p:extLst>
      <p:ext uri="{BB962C8B-B14F-4D97-AF65-F5344CB8AC3E}">
        <p14:creationId xmlns:p14="http://schemas.microsoft.com/office/powerpoint/2010/main" val="2388109349"/>
      </p:ext>
    </p:extLst>
  </p:cSld>
  <p:clrMapOvr>
    <a:masterClrMapping/>
  </p:clrMapOvr>
</p:sld>
</file>

<file path=ppt/theme/theme1.xml><?xml version="1.0" encoding="utf-8"?>
<a:theme xmlns:a="http://schemas.openxmlformats.org/drawingml/2006/main" name="Office Theme">
  <a:themeElements>
    <a:clrScheme name="Better Health Together Color Theme">
      <a:dk1>
        <a:srgbClr val="FFFFFF"/>
      </a:dk1>
      <a:lt1>
        <a:srgbClr val="5F6469"/>
      </a:lt1>
      <a:dk2>
        <a:srgbClr val="FFFFFF"/>
      </a:dk2>
      <a:lt2>
        <a:srgbClr val="181028"/>
      </a:lt2>
      <a:accent1>
        <a:srgbClr val="BABABF"/>
      </a:accent1>
      <a:accent2>
        <a:srgbClr val="5F6469"/>
      </a:accent2>
      <a:accent3>
        <a:srgbClr val="00909D"/>
      </a:accent3>
      <a:accent4>
        <a:srgbClr val="00BCDA"/>
      </a:accent4>
      <a:accent5>
        <a:srgbClr val="D57034"/>
      </a:accent5>
      <a:accent6>
        <a:srgbClr val="FDD756"/>
      </a:accent6>
      <a:hlink>
        <a:srgbClr val="02BBD7"/>
      </a:hlink>
      <a:folHlink>
        <a:srgbClr val="00909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26 BHT Slide Template" id="{F963A428-79BB-5042-A406-B1666CD90954}" vid="{1DF0AD27-9FCA-F948-94F5-5A0FD48E7D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0F8E3C59877A4458FED8BBBB7031701" ma:contentTypeVersion="19" ma:contentTypeDescription="Create a new document." ma:contentTypeScope="" ma:versionID="d9ec184c0cef36bc186baa9186f6d924">
  <xsd:schema xmlns:xsd="http://www.w3.org/2001/XMLSchema" xmlns:xs="http://www.w3.org/2001/XMLSchema" xmlns:p="http://schemas.microsoft.com/office/2006/metadata/properties" xmlns:ns2="3be18fef-7c41-4b4e-82ef-789d9b1eb63e" xmlns:ns3="bdaff1d6-b7f0-484c-805b-a15add6d94c6" targetNamespace="http://schemas.microsoft.com/office/2006/metadata/properties" ma:root="true" ma:fieldsID="9bb608eebcbec0cb1a3045d60bc95b03" ns2:_="" ns3:_="">
    <xsd:import namespace="3be18fef-7c41-4b4e-82ef-789d9b1eb63e"/>
    <xsd:import namespace="bdaff1d6-b7f0-484c-805b-a15add6d94c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lcf76f155ced4ddcb4097134ff3c332f" minOccurs="0"/>
                <xsd:element ref="ns2:TaxCatchAll" minOccurs="0"/>
                <xsd:element ref="ns3:MediaServiceDateTaken"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e18fef-7c41-4b4e-82ef-789d9b1eb63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09cdcc8c-716b-4dda-a476-62d8f97b1bee}" ma:internalName="TaxCatchAll" ma:showField="CatchAllData" ma:web="3be18fef-7c41-4b4e-82ef-789d9b1eb63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daff1d6-b7f0-484c-805b-a15add6d94c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54a7a7f-1ca1-47ef-83e9-df8cba72a9d2"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be18fef-7c41-4b4e-82ef-789d9b1eb63e" xsi:nil="true"/>
    <lcf76f155ced4ddcb4097134ff3c332f xmlns="bdaff1d6-b7f0-484c-805b-a15add6d94c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2889BAB-DEC6-41D8-B7AA-6591B3A77B3D}">
  <ds:schemaRefs>
    <ds:schemaRef ds:uri="http://schemas.microsoft.com/sharepoint/v3/contenttype/forms"/>
  </ds:schemaRefs>
</ds:datastoreItem>
</file>

<file path=customXml/itemProps2.xml><?xml version="1.0" encoding="utf-8"?>
<ds:datastoreItem xmlns:ds="http://schemas.openxmlformats.org/officeDocument/2006/customXml" ds:itemID="{BEE212A2-A47D-485A-968D-C969F81EFA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e18fef-7c41-4b4e-82ef-789d9b1eb63e"/>
    <ds:schemaRef ds:uri="bdaff1d6-b7f0-484c-805b-a15add6d94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3876CB2-D4B1-4C25-938F-40D23C36FA34}">
  <ds:schemaRefs>
    <ds:schemaRef ds:uri="http://schemas.microsoft.com/office/2006/documentManagement/types"/>
    <ds:schemaRef ds:uri="http://purl.org/dc/dcmitype/"/>
    <ds:schemaRef ds:uri="http://schemas.openxmlformats.org/package/2006/metadata/core-properties"/>
    <ds:schemaRef ds:uri="http://purl.org/dc/terms/"/>
    <ds:schemaRef ds:uri="http://www.w3.org/XML/1998/namespace"/>
    <ds:schemaRef ds:uri="bdaff1d6-b7f0-484c-805b-a15add6d94c6"/>
    <ds:schemaRef ds:uri="http://purl.org/dc/elements/1.1/"/>
    <ds:schemaRef ds:uri="http://schemas.microsoft.com/office/infopath/2007/PartnerControls"/>
    <ds:schemaRef ds:uri="3be18fef-7c41-4b4e-82ef-789d9b1eb63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3364</TotalTime>
  <Words>946</Words>
  <Application>Microsoft Office PowerPoint</Application>
  <PresentationFormat>Widescreen</PresentationFormat>
  <Paragraphs>124</Paragraphs>
  <Slides>15</Slides>
  <Notes>12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Connect2Coordinator (C2C) Workflow Refresher</vt:lpstr>
      <vt:lpstr>PowerPoint Presentation</vt:lpstr>
      <vt:lpstr>HIPAA Reminder</vt:lpstr>
      <vt:lpstr>C2C Workflow Overview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Client Case vs Client Profile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Adell Whitehead</dc:creator>
  <cp:lastModifiedBy>Hailey Muto</cp:lastModifiedBy>
  <cp:revision>53</cp:revision>
  <dcterms:created xsi:type="dcterms:W3CDTF">2026-01-16T19:10:39Z</dcterms:created>
  <dcterms:modified xsi:type="dcterms:W3CDTF">2026-09-30T21:20:09Z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0x010100F0F8E3C59877A4458FED8BBBB7031701</vt:lpwstr>
  </property>
  <property fmtid="{D5CDD505-2E9C-101B-9397-08002B2CF9AE}" pid="3" name="MediaServiceImageTags">
    <vt:lpwstr/>
  </property>
</Properties>
</file>